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702" r:id="rId7"/>
  </p:sldMasterIdLst>
  <p:notesMasterIdLst>
    <p:notesMasterId r:id="rId21"/>
  </p:notesMasterIdLst>
  <p:sldIdLst>
    <p:sldId id="257" r:id="rId8"/>
    <p:sldId id="258" r:id="rId9"/>
    <p:sldId id="259" r:id="rId10"/>
    <p:sldId id="270" r:id="rId11"/>
    <p:sldId id="267" r:id="rId12"/>
    <p:sldId id="302" r:id="rId13"/>
    <p:sldId id="285" r:id="rId14"/>
    <p:sldId id="303" r:id="rId15"/>
    <p:sldId id="263" r:id="rId16"/>
    <p:sldId id="269" r:id="rId17"/>
    <p:sldId id="266" r:id="rId18"/>
    <p:sldId id="265" r:id="rId19"/>
    <p:sldId id="256"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496FA-4984-4FAC-B767-D71CAEBC385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30CEC8E-0818-48A8-ABC6-485752462F30}">
      <dgm:prSet custT="1"/>
      <dgm:spPr/>
      <dgm:t>
        <a:bodyPr/>
        <a:lstStyle/>
        <a:p>
          <a:r>
            <a:rPr lang="fi-FI" sz="2800" b="1" dirty="0"/>
            <a:t>Kevätlukukauden tulevia tapahtumia</a:t>
          </a:r>
          <a:endParaRPr lang="en-US" sz="2800" dirty="0"/>
        </a:p>
      </dgm:t>
    </dgm:pt>
    <dgm:pt modelId="{8C0AF72E-CB7C-4AA5-B45B-A970FED04016}" type="parTrans" cxnId="{51929B41-F19B-42CE-89B4-35734F7D07C6}">
      <dgm:prSet/>
      <dgm:spPr/>
      <dgm:t>
        <a:bodyPr/>
        <a:lstStyle/>
        <a:p>
          <a:endParaRPr lang="en-US"/>
        </a:p>
      </dgm:t>
    </dgm:pt>
    <dgm:pt modelId="{D1547D52-EC3E-4990-B298-C3C0B1B370E5}" type="sibTrans" cxnId="{51929B41-F19B-42CE-89B4-35734F7D07C6}">
      <dgm:prSet/>
      <dgm:spPr/>
      <dgm:t>
        <a:bodyPr/>
        <a:lstStyle/>
        <a:p>
          <a:endParaRPr lang="en-US"/>
        </a:p>
      </dgm:t>
    </dgm:pt>
    <dgm:pt modelId="{1FB1F2CE-5BA5-4DA1-9508-2F4243EE114E}">
      <dgm:prSet custT="1"/>
      <dgm:spPr/>
      <dgm:t>
        <a:bodyPr/>
        <a:lstStyle/>
        <a:p>
          <a:endParaRPr lang="en-US" sz="3200">
            <a:highlight>
              <a:srgbClr val="FFFF00"/>
            </a:highlight>
          </a:endParaRPr>
        </a:p>
      </dgm:t>
    </dgm:pt>
    <dgm:pt modelId="{DF8ED535-4720-48E5-B4E6-96F03116D19C}" type="parTrans" cxnId="{A24FA767-A7E8-4094-80FA-E296790BAA9E}">
      <dgm:prSet/>
      <dgm:spPr/>
      <dgm:t>
        <a:bodyPr/>
        <a:lstStyle/>
        <a:p>
          <a:endParaRPr lang="fi-FI"/>
        </a:p>
      </dgm:t>
    </dgm:pt>
    <dgm:pt modelId="{2327B049-78AD-4B10-9B98-2BAC59F2818A}" type="sibTrans" cxnId="{A24FA767-A7E8-4094-80FA-E296790BAA9E}">
      <dgm:prSet/>
      <dgm:spPr/>
      <dgm:t>
        <a:bodyPr/>
        <a:lstStyle/>
        <a:p>
          <a:endParaRPr lang="fi-FI"/>
        </a:p>
      </dgm:t>
    </dgm:pt>
    <dgm:pt modelId="{CF4A2C80-CBF3-44CD-AFC8-04FF3847E4CA}">
      <dgm:prSet custT="1"/>
      <dgm:spPr/>
      <dgm:t>
        <a:bodyPr/>
        <a:lstStyle/>
        <a:p>
          <a:pPr>
            <a:buSzPct val="87000"/>
            <a:buFont typeface="Arial" panose="020B0604020202020204" pitchFamily="34" charset="0"/>
            <a:buChar char="•"/>
          </a:pPr>
          <a:r>
            <a:rPr lang="fi-FI" sz="1800" dirty="0"/>
            <a:t>Ti 14.5. </a:t>
          </a:r>
          <a:r>
            <a:rPr lang="fi-FI" sz="1800" dirty="0">
              <a:latin typeface="Avenir Next LT Pro"/>
            </a:rPr>
            <a:t>Virpiniemipäivä</a:t>
          </a:r>
          <a:endParaRPr lang="en-US" sz="1800" dirty="0"/>
        </a:p>
      </dgm:t>
    </dgm:pt>
    <dgm:pt modelId="{577675AE-A58F-4223-A1AD-66FD270C18E5}" type="parTrans" cxnId="{7BC4EE85-477B-491E-99E8-7D960A4F603C}">
      <dgm:prSet/>
      <dgm:spPr/>
      <dgm:t>
        <a:bodyPr/>
        <a:lstStyle/>
        <a:p>
          <a:endParaRPr lang="fi-FI"/>
        </a:p>
      </dgm:t>
    </dgm:pt>
    <dgm:pt modelId="{5D36D386-F800-48EF-8932-A3398C34A986}" type="sibTrans" cxnId="{7BC4EE85-477B-491E-99E8-7D960A4F603C}">
      <dgm:prSet/>
      <dgm:spPr/>
      <dgm:t>
        <a:bodyPr/>
        <a:lstStyle/>
        <a:p>
          <a:endParaRPr lang="fi-FI"/>
        </a:p>
      </dgm:t>
    </dgm:pt>
    <dgm:pt modelId="{4D1AF4F7-1C85-4A69-AFAF-7FF41C8EF554}">
      <dgm:prSet custT="1"/>
      <dgm:spPr/>
      <dgm:t>
        <a:bodyPr/>
        <a:lstStyle/>
        <a:p>
          <a:pPr>
            <a:buSzPct val="87000"/>
            <a:buFont typeface="Arial" panose="020B0604020202020204" pitchFamily="34" charset="0"/>
            <a:buChar char="•"/>
          </a:pPr>
          <a:r>
            <a:rPr lang="en-US" sz="1800" dirty="0"/>
            <a:t>Ke 15.5. </a:t>
          </a:r>
          <a:r>
            <a:rPr lang="en-US" sz="1800" dirty="0" err="1"/>
            <a:t>klo</a:t>
          </a:r>
          <a:r>
            <a:rPr lang="en-US" sz="1800" dirty="0"/>
            <a:t> 13-13.30 YO-info </a:t>
          </a:r>
          <a:r>
            <a:rPr lang="en-US" sz="1800" dirty="0" err="1"/>
            <a:t>syksyn</a:t>
          </a:r>
          <a:r>
            <a:rPr lang="en-US" sz="1800" dirty="0"/>
            <a:t> </a:t>
          </a:r>
          <a:r>
            <a:rPr lang="en-US" sz="1800" dirty="0" err="1"/>
            <a:t>kirjoittajille</a:t>
          </a:r>
          <a:r>
            <a:rPr lang="en-US" sz="1800" dirty="0"/>
            <a:t> </a:t>
          </a:r>
          <a:r>
            <a:rPr lang="en-US" sz="1800" dirty="0" err="1"/>
            <a:t>auditoriossa</a:t>
          </a:r>
          <a:endParaRPr lang="en-US" sz="1800" dirty="0"/>
        </a:p>
      </dgm:t>
    </dgm:pt>
    <dgm:pt modelId="{B4DA9300-3BB1-4D13-9164-7EC40CA4E1A0}" type="parTrans" cxnId="{80C2DEC4-7233-4AE5-92FE-F98555E1C6D3}">
      <dgm:prSet/>
      <dgm:spPr/>
      <dgm:t>
        <a:bodyPr/>
        <a:lstStyle/>
        <a:p>
          <a:endParaRPr lang="fi-FI"/>
        </a:p>
      </dgm:t>
    </dgm:pt>
    <dgm:pt modelId="{E29ACFB7-0776-4BE3-9D60-2AEA5E6EE217}" type="sibTrans" cxnId="{80C2DEC4-7233-4AE5-92FE-F98555E1C6D3}">
      <dgm:prSet/>
      <dgm:spPr/>
      <dgm:t>
        <a:bodyPr/>
        <a:lstStyle/>
        <a:p>
          <a:endParaRPr lang="fi-FI"/>
        </a:p>
      </dgm:t>
    </dgm:pt>
    <dgm:pt modelId="{633411B0-D06B-43DA-8E9C-02679B7736DA}">
      <dgm:prSet custT="1"/>
      <dgm:spPr/>
      <dgm:t>
        <a:bodyPr/>
        <a:lstStyle/>
        <a:p>
          <a:pPr>
            <a:buSzPct val="87000"/>
            <a:buFont typeface="Arial" panose="020B0604020202020204" pitchFamily="34" charset="0"/>
            <a:buChar char="•"/>
          </a:pPr>
          <a:r>
            <a:rPr lang="fi-FI" sz="1800" dirty="0"/>
            <a:t>Pe 31.5. RO aamupäivällä ja Kevätjuhla klo 11</a:t>
          </a:r>
          <a:endParaRPr lang="en-US" sz="1800" dirty="0"/>
        </a:p>
      </dgm:t>
    </dgm:pt>
    <dgm:pt modelId="{C07FE447-89D5-4966-9736-44024176DD2D}" type="parTrans" cxnId="{15799045-FE86-4F84-B89D-5A2E04631CD5}">
      <dgm:prSet/>
      <dgm:spPr/>
      <dgm:t>
        <a:bodyPr/>
        <a:lstStyle/>
        <a:p>
          <a:endParaRPr lang="fi-FI"/>
        </a:p>
      </dgm:t>
    </dgm:pt>
    <dgm:pt modelId="{3020CAE8-1D40-420D-B55B-E6BA6B4033EF}" type="sibTrans" cxnId="{15799045-FE86-4F84-B89D-5A2E04631CD5}">
      <dgm:prSet/>
      <dgm:spPr/>
      <dgm:t>
        <a:bodyPr/>
        <a:lstStyle/>
        <a:p>
          <a:endParaRPr lang="fi-FI"/>
        </a:p>
      </dgm:t>
    </dgm:pt>
    <dgm:pt modelId="{633A8DE5-5A8C-4482-8068-6A99D0533723}">
      <dgm:prSet custT="1"/>
      <dgm:spPr/>
      <dgm:t>
        <a:bodyPr/>
        <a:lstStyle/>
        <a:p>
          <a:pPr>
            <a:buSzPct val="87000"/>
            <a:buFont typeface="Arial" panose="020B0604020202020204" pitchFamily="34" charset="0"/>
            <a:buChar char="•"/>
          </a:pPr>
          <a:r>
            <a:rPr lang="fi-FI" sz="1800" dirty="0"/>
            <a:t>La 1.6. Ylioppilasjuhla klo 12</a:t>
          </a:r>
          <a:endParaRPr lang="en-US" sz="1800" dirty="0">
            <a:highlight>
              <a:srgbClr val="FFFF00"/>
            </a:highlight>
          </a:endParaRPr>
        </a:p>
      </dgm:t>
    </dgm:pt>
    <dgm:pt modelId="{B3AB9FC9-5291-4EE5-BE7B-73FB1F98BDE0}" type="parTrans" cxnId="{5C5426C0-3A94-4955-86FE-B46DBB12CA35}">
      <dgm:prSet/>
      <dgm:spPr/>
      <dgm:t>
        <a:bodyPr/>
        <a:lstStyle/>
        <a:p>
          <a:endParaRPr lang="fi-FI"/>
        </a:p>
      </dgm:t>
    </dgm:pt>
    <dgm:pt modelId="{D731D8B6-2EA7-4373-9184-49523D3F89F2}" type="sibTrans" cxnId="{5C5426C0-3A94-4955-86FE-B46DBB12CA35}">
      <dgm:prSet/>
      <dgm:spPr/>
      <dgm:t>
        <a:bodyPr/>
        <a:lstStyle/>
        <a:p>
          <a:endParaRPr lang="fi-FI"/>
        </a:p>
      </dgm:t>
    </dgm:pt>
    <dgm:pt modelId="{ACA5B5BB-953A-4BDE-92A8-360E36EDB689}">
      <dgm:prSet custT="1"/>
      <dgm:spPr/>
      <dgm:t>
        <a:bodyPr/>
        <a:lstStyle/>
        <a:p>
          <a:pPr>
            <a:buSzPct val="87000"/>
            <a:buFont typeface="Arial" panose="020B0604020202020204" pitchFamily="34" charset="0"/>
            <a:buChar char="•"/>
          </a:pPr>
          <a:r>
            <a:rPr lang="en-US" sz="1800" dirty="0"/>
            <a:t>Pe 10.5. </a:t>
          </a:r>
          <a:r>
            <a:rPr lang="en-US" sz="1800" dirty="0" err="1"/>
            <a:t>Vanhojen</a:t>
          </a:r>
          <a:r>
            <a:rPr lang="en-US" sz="1800" dirty="0"/>
            <a:t> </a:t>
          </a:r>
          <a:r>
            <a:rPr lang="en-US" sz="1800" dirty="0" err="1"/>
            <a:t>tanssien</a:t>
          </a:r>
          <a:r>
            <a:rPr lang="en-US" sz="1800" dirty="0"/>
            <a:t> </a:t>
          </a:r>
          <a:r>
            <a:rPr lang="en-US" sz="1800" dirty="0" err="1"/>
            <a:t>mekkomyynti</a:t>
          </a:r>
          <a:r>
            <a:rPr lang="en-US" sz="1800" dirty="0"/>
            <a:t> </a:t>
          </a:r>
          <a:r>
            <a:rPr lang="en-US" sz="1800" dirty="0" err="1"/>
            <a:t>auditoriossa</a:t>
          </a:r>
          <a:endParaRPr lang="en-US" sz="1800" dirty="0"/>
        </a:p>
      </dgm:t>
    </dgm:pt>
    <dgm:pt modelId="{3C84F3FB-A02A-48D7-A0E8-D961D49FB7B5}" type="parTrans" cxnId="{06E07A6A-E5C0-4EA6-BACD-AE07011E54C1}">
      <dgm:prSet/>
      <dgm:spPr/>
      <dgm:t>
        <a:bodyPr/>
        <a:lstStyle/>
        <a:p>
          <a:endParaRPr lang="fi-FI"/>
        </a:p>
      </dgm:t>
    </dgm:pt>
    <dgm:pt modelId="{1A9BFE21-D411-45A9-8BBD-6B85819A2E6A}" type="sibTrans" cxnId="{06E07A6A-E5C0-4EA6-BACD-AE07011E54C1}">
      <dgm:prSet/>
      <dgm:spPr/>
      <dgm:t>
        <a:bodyPr/>
        <a:lstStyle/>
        <a:p>
          <a:endParaRPr lang="fi-FI"/>
        </a:p>
      </dgm:t>
    </dgm:pt>
    <dgm:pt modelId="{9AC78D35-8FC0-4631-9B72-11B606F09E59}">
      <dgm:prSet custT="1"/>
      <dgm:spPr/>
      <dgm:t>
        <a:bodyPr/>
        <a:lstStyle/>
        <a:p>
          <a:pPr>
            <a:buSzPct val="87000"/>
            <a:buFont typeface="Arial" panose="020B0604020202020204" pitchFamily="34" charset="0"/>
            <a:buChar char="•"/>
          </a:pPr>
          <a:r>
            <a:rPr lang="en-US" sz="1800" dirty="0"/>
            <a:t>20.-21.5. </a:t>
          </a:r>
          <a:r>
            <a:rPr lang="en-US" sz="1800" dirty="0" err="1"/>
            <a:t>kOulujokisoutu</a:t>
          </a:r>
          <a:r>
            <a:rPr lang="en-US" sz="1800" dirty="0"/>
            <a:t> ala-</a:t>
          </a:r>
          <a:r>
            <a:rPr lang="en-US" sz="1800" dirty="0" err="1"/>
            <a:t>aulassa</a:t>
          </a:r>
          <a:endParaRPr lang="en-US" sz="1800" dirty="0"/>
        </a:p>
      </dgm:t>
    </dgm:pt>
    <dgm:pt modelId="{A6FD7863-C604-43F4-93BB-5FBBD59B5057}" type="parTrans" cxnId="{78417291-7897-4D0E-A7DD-AD92C0FB3390}">
      <dgm:prSet/>
      <dgm:spPr/>
      <dgm:t>
        <a:bodyPr/>
        <a:lstStyle/>
        <a:p>
          <a:endParaRPr lang="fi-FI"/>
        </a:p>
      </dgm:t>
    </dgm:pt>
    <dgm:pt modelId="{6325F8E8-D992-4BE7-8E7C-7C3FE4585642}" type="sibTrans" cxnId="{78417291-7897-4D0E-A7DD-AD92C0FB3390}">
      <dgm:prSet/>
      <dgm:spPr/>
      <dgm:t>
        <a:bodyPr/>
        <a:lstStyle/>
        <a:p>
          <a:endParaRPr lang="fi-FI"/>
        </a:p>
      </dgm:t>
    </dgm:pt>
    <dgm:pt modelId="{7C851FD5-05F8-4487-A480-DEBA6B772D9E}">
      <dgm:prSet custT="1"/>
      <dgm:spPr/>
      <dgm:t>
        <a:bodyPr/>
        <a:lstStyle/>
        <a:p>
          <a:pPr>
            <a:buSzPct val="87000"/>
            <a:buFont typeface="Arial" panose="020B0604020202020204" pitchFamily="34" charset="0"/>
            <a:buNone/>
          </a:pPr>
          <a:endParaRPr lang="en-US" sz="1800"/>
        </a:p>
      </dgm:t>
    </dgm:pt>
    <dgm:pt modelId="{BAC6476F-5B8E-4DB8-B5B4-ED9EDA3F2C9A}" type="parTrans" cxnId="{713B376A-0C16-40F7-A649-4E54310D8D99}">
      <dgm:prSet/>
      <dgm:spPr/>
    </dgm:pt>
    <dgm:pt modelId="{D9FEB40E-DBAE-4709-825E-2111CA592DB6}" type="sibTrans" cxnId="{713B376A-0C16-40F7-A649-4E54310D8D99}">
      <dgm:prSet/>
      <dgm:spPr/>
    </dgm:pt>
    <dgm:pt modelId="{7A39FCFD-B991-4031-86E2-3C38D88EF1FC}">
      <dgm:prSet custT="1"/>
      <dgm:spPr/>
      <dgm:t>
        <a:bodyPr/>
        <a:lstStyle/>
        <a:p>
          <a:pPr>
            <a:buSzPct val="87000"/>
            <a:buFont typeface="Arial" panose="020B0604020202020204" pitchFamily="34" charset="0"/>
            <a:buNone/>
          </a:pPr>
          <a:endParaRPr lang="en-US" sz="1800"/>
        </a:p>
      </dgm:t>
    </dgm:pt>
    <dgm:pt modelId="{7E831814-B76F-4764-ACBB-746E6779252C}" type="parTrans" cxnId="{D802B115-04B1-4B78-AAC5-75707397E4DA}">
      <dgm:prSet/>
      <dgm:spPr/>
    </dgm:pt>
    <dgm:pt modelId="{AB694520-47AD-47BD-8F0D-20F5EE3F7014}" type="sibTrans" cxnId="{D802B115-04B1-4B78-AAC5-75707397E4DA}">
      <dgm:prSet/>
      <dgm:spPr/>
    </dgm:pt>
    <dgm:pt modelId="{258DE6EE-8EAF-484F-A655-4A47FA50ADF8}">
      <dgm:prSet custT="1"/>
      <dgm:spPr/>
      <dgm:t>
        <a:bodyPr/>
        <a:lstStyle/>
        <a:p>
          <a:pPr>
            <a:buSzPct val="87000"/>
            <a:buFont typeface="Arial" panose="020B0604020202020204" pitchFamily="34" charset="0"/>
            <a:buNone/>
          </a:pPr>
          <a:endParaRPr lang="en-US" sz="1800"/>
        </a:p>
      </dgm:t>
    </dgm:pt>
    <dgm:pt modelId="{75A712A9-4858-495C-AA06-5979CA6F1457}" type="parTrans" cxnId="{0E44EBFF-186B-4224-88BE-BDA133C4D32C}">
      <dgm:prSet/>
      <dgm:spPr/>
    </dgm:pt>
    <dgm:pt modelId="{3BCF9BE7-6795-4246-9661-AA2B5F8539EA}" type="sibTrans" cxnId="{0E44EBFF-186B-4224-88BE-BDA133C4D32C}">
      <dgm:prSet/>
      <dgm:spPr/>
    </dgm:pt>
    <dgm:pt modelId="{02C1A98E-49F1-40E1-8E70-3391EFB58337}">
      <dgm:prSet custT="1"/>
      <dgm:spPr/>
      <dgm:t>
        <a:bodyPr/>
        <a:lstStyle/>
        <a:p>
          <a:pPr>
            <a:buSzPct val="87000"/>
            <a:buFont typeface="Arial" panose="020B0604020202020204" pitchFamily="34" charset="0"/>
            <a:buNone/>
          </a:pPr>
          <a:endParaRPr lang="en-US" sz="1800"/>
        </a:p>
      </dgm:t>
    </dgm:pt>
    <dgm:pt modelId="{0931FC7E-3F01-4580-9121-8EA33BAB5F03}" type="parTrans" cxnId="{D9BE5943-471B-4331-8693-5BC6930462DC}">
      <dgm:prSet/>
      <dgm:spPr/>
    </dgm:pt>
    <dgm:pt modelId="{E7D0356E-0E0D-46A4-9CEB-C58C0F937C9D}" type="sibTrans" cxnId="{D9BE5943-471B-4331-8693-5BC6930462DC}">
      <dgm:prSet/>
      <dgm:spPr/>
    </dgm:pt>
    <dgm:pt modelId="{D98759BA-67CB-49AD-B721-FAEC887083BE}">
      <dgm:prSet custT="1"/>
      <dgm:spPr/>
      <dgm:t>
        <a:bodyPr/>
        <a:lstStyle/>
        <a:p>
          <a:pPr>
            <a:buSzPct val="87000"/>
            <a:buFont typeface="Arial" panose="020B0604020202020204" pitchFamily="34" charset="0"/>
            <a:buNone/>
          </a:pPr>
          <a:endParaRPr lang="en-US" sz="1800"/>
        </a:p>
      </dgm:t>
    </dgm:pt>
    <dgm:pt modelId="{BA7069B9-71C8-4162-8CBC-062598A74A8A}" type="parTrans" cxnId="{77E88BEB-6D83-4A50-B6DE-092082064D80}">
      <dgm:prSet/>
      <dgm:spPr/>
    </dgm:pt>
    <dgm:pt modelId="{EC0A45DC-745C-4646-B3A1-1A6482DA430A}" type="sibTrans" cxnId="{77E88BEB-6D83-4A50-B6DE-092082064D80}">
      <dgm:prSet/>
      <dgm:spPr/>
    </dgm:pt>
    <dgm:pt modelId="{F4AEC18B-EF17-478F-8935-F4BC7C6A5B8A}" type="pres">
      <dgm:prSet presAssocID="{D11496FA-4984-4FAC-B767-D71CAEBC385B}" presName="linear" presStyleCnt="0">
        <dgm:presLayoutVars>
          <dgm:animLvl val="lvl"/>
          <dgm:resizeHandles val="exact"/>
        </dgm:presLayoutVars>
      </dgm:prSet>
      <dgm:spPr/>
    </dgm:pt>
    <dgm:pt modelId="{D170B93C-0E4D-4874-BAF4-8AF0D684BFB7}" type="pres">
      <dgm:prSet presAssocID="{430CEC8E-0818-48A8-ABC6-485752462F30}" presName="parentText" presStyleLbl="node1" presStyleIdx="0" presStyleCnt="1" custLinFactNeighborX="534" custLinFactNeighborY="-11393">
        <dgm:presLayoutVars>
          <dgm:chMax val="0"/>
          <dgm:bulletEnabled val="1"/>
        </dgm:presLayoutVars>
      </dgm:prSet>
      <dgm:spPr/>
    </dgm:pt>
    <dgm:pt modelId="{711ED3DD-6EF9-4743-9F06-FFA95B167BAB}" type="pres">
      <dgm:prSet presAssocID="{430CEC8E-0818-48A8-ABC6-485752462F30}" presName="childText" presStyleLbl="revTx" presStyleIdx="0" presStyleCnt="1">
        <dgm:presLayoutVars>
          <dgm:bulletEnabled val="1"/>
        </dgm:presLayoutVars>
      </dgm:prSet>
      <dgm:spPr/>
    </dgm:pt>
  </dgm:ptLst>
  <dgm:cxnLst>
    <dgm:cxn modelId="{32522003-DDD6-4A55-841B-1BC9E4043B56}" type="presOf" srcId="{9AC78D35-8FC0-4631-9B72-11B606F09E59}" destId="{711ED3DD-6EF9-4743-9F06-FFA95B167BAB}" srcOrd="0" destOrd="6" presId="urn:microsoft.com/office/officeart/2005/8/layout/vList2"/>
    <dgm:cxn modelId="{56272B07-164F-4512-9DBD-A9C7D009D51F}" type="presOf" srcId="{430CEC8E-0818-48A8-ABC6-485752462F30}" destId="{D170B93C-0E4D-4874-BAF4-8AF0D684BFB7}" srcOrd="0" destOrd="0" presId="urn:microsoft.com/office/officeart/2005/8/layout/vList2"/>
    <dgm:cxn modelId="{189B5B0C-2D96-4F80-925D-A348874FA92B}" type="presOf" srcId="{7A39FCFD-B991-4031-86E2-3C38D88EF1FC}" destId="{711ED3DD-6EF9-4743-9F06-FFA95B167BAB}" srcOrd="0" destOrd="3" presId="urn:microsoft.com/office/officeart/2005/8/layout/vList2"/>
    <dgm:cxn modelId="{D802B115-04B1-4B78-AAC5-75707397E4DA}" srcId="{430CEC8E-0818-48A8-ABC6-485752462F30}" destId="{7A39FCFD-B991-4031-86E2-3C38D88EF1FC}" srcOrd="3" destOrd="0" parTransId="{7E831814-B76F-4764-ACBB-746E6779252C}" sibTransId="{AB694520-47AD-47BD-8F0D-20F5EE3F7014}"/>
    <dgm:cxn modelId="{6265031D-F72A-4D48-A1D0-81063F02F925}" type="presOf" srcId="{258DE6EE-8EAF-484F-A655-4A47FA50ADF8}" destId="{711ED3DD-6EF9-4743-9F06-FFA95B167BAB}" srcOrd="0" destOrd="5" presId="urn:microsoft.com/office/officeart/2005/8/layout/vList2"/>
    <dgm:cxn modelId="{7CEF453E-A0E4-43AA-9E79-5D30BFB3229E}" type="presOf" srcId="{D11496FA-4984-4FAC-B767-D71CAEBC385B}" destId="{F4AEC18B-EF17-478F-8935-F4BC7C6A5B8A}" srcOrd="0" destOrd="0" presId="urn:microsoft.com/office/officeart/2005/8/layout/vList2"/>
    <dgm:cxn modelId="{51929B41-F19B-42CE-89B4-35734F7D07C6}" srcId="{D11496FA-4984-4FAC-B767-D71CAEBC385B}" destId="{430CEC8E-0818-48A8-ABC6-485752462F30}" srcOrd="0" destOrd="0" parTransId="{8C0AF72E-CB7C-4AA5-B45B-A970FED04016}" sibTransId="{D1547D52-EC3E-4990-B298-C3C0B1B370E5}"/>
    <dgm:cxn modelId="{D9BE5943-471B-4331-8693-5BC6930462DC}" srcId="{430CEC8E-0818-48A8-ABC6-485752462F30}" destId="{02C1A98E-49F1-40E1-8E70-3391EFB58337}" srcOrd="7" destOrd="0" parTransId="{0931FC7E-3F01-4580-9121-8EA33BAB5F03}" sibTransId="{E7D0356E-0E0D-46A4-9CEB-C58C0F937C9D}"/>
    <dgm:cxn modelId="{15799045-FE86-4F84-B89D-5A2E04631CD5}" srcId="{430CEC8E-0818-48A8-ABC6-485752462F30}" destId="{633411B0-D06B-43DA-8E9C-02679B7736DA}" srcOrd="8" destOrd="0" parTransId="{C07FE447-89D5-4966-9736-44024176DD2D}" sibTransId="{3020CAE8-1D40-420D-B55B-E6BA6B4033EF}"/>
    <dgm:cxn modelId="{A24FA767-A7E8-4094-80FA-E296790BAA9E}" srcId="{430CEC8E-0818-48A8-ABC6-485752462F30}" destId="{1FB1F2CE-5BA5-4DA1-9508-2F4243EE114E}" srcOrd="11" destOrd="0" parTransId="{DF8ED535-4720-48E5-B4E6-96F03116D19C}" sibTransId="{2327B049-78AD-4B10-9B98-2BAC59F2818A}"/>
    <dgm:cxn modelId="{B3C04D68-72D8-4DCF-AEF5-8E9BEA9FC1B6}" type="presOf" srcId="{1FB1F2CE-5BA5-4DA1-9508-2F4243EE114E}" destId="{711ED3DD-6EF9-4743-9F06-FFA95B167BAB}" srcOrd="0" destOrd="11" presId="urn:microsoft.com/office/officeart/2005/8/layout/vList2"/>
    <dgm:cxn modelId="{A71D0D4A-67B7-46AF-9E84-7660ED8F85F0}" type="presOf" srcId="{02C1A98E-49F1-40E1-8E70-3391EFB58337}" destId="{711ED3DD-6EF9-4743-9F06-FFA95B167BAB}" srcOrd="0" destOrd="7" presId="urn:microsoft.com/office/officeart/2005/8/layout/vList2"/>
    <dgm:cxn modelId="{713B376A-0C16-40F7-A649-4E54310D8D99}" srcId="{430CEC8E-0818-48A8-ABC6-485752462F30}" destId="{7C851FD5-05F8-4487-A480-DEBA6B772D9E}" srcOrd="1" destOrd="0" parTransId="{BAC6476F-5B8E-4DB8-B5B4-ED9EDA3F2C9A}" sibTransId="{D9FEB40E-DBAE-4709-825E-2111CA592DB6}"/>
    <dgm:cxn modelId="{06E07A6A-E5C0-4EA6-BACD-AE07011E54C1}" srcId="{430CEC8E-0818-48A8-ABC6-485752462F30}" destId="{ACA5B5BB-953A-4BDE-92A8-360E36EDB689}" srcOrd="0" destOrd="0" parTransId="{3C84F3FB-A02A-48D7-A0E8-D961D49FB7B5}" sibTransId="{1A9BFE21-D411-45A9-8BBD-6B85819A2E6A}"/>
    <dgm:cxn modelId="{7BC4EE85-477B-491E-99E8-7D960A4F603C}" srcId="{430CEC8E-0818-48A8-ABC6-485752462F30}" destId="{CF4A2C80-CBF3-44CD-AFC8-04FF3847E4CA}" srcOrd="2" destOrd="0" parTransId="{577675AE-A58F-4223-A1AD-66FD270C18E5}" sibTransId="{5D36D386-F800-48EF-8932-A3398C34A986}"/>
    <dgm:cxn modelId="{7F4B6989-20D1-4858-B5D9-3A1F421B7E14}" type="presOf" srcId="{633A8DE5-5A8C-4482-8068-6A99D0533723}" destId="{711ED3DD-6EF9-4743-9F06-FFA95B167BAB}" srcOrd="0" destOrd="10" presId="urn:microsoft.com/office/officeart/2005/8/layout/vList2"/>
    <dgm:cxn modelId="{78417291-7897-4D0E-A7DD-AD92C0FB3390}" srcId="{430CEC8E-0818-48A8-ABC6-485752462F30}" destId="{9AC78D35-8FC0-4631-9B72-11B606F09E59}" srcOrd="6" destOrd="0" parTransId="{A6FD7863-C604-43F4-93BB-5FBBD59B5057}" sibTransId="{6325F8E8-D992-4BE7-8E7C-7C3FE4585642}"/>
    <dgm:cxn modelId="{7C1E8193-14EC-4C9E-92B1-EE7832D78D94}" type="presOf" srcId="{7C851FD5-05F8-4487-A480-DEBA6B772D9E}" destId="{711ED3DD-6EF9-4743-9F06-FFA95B167BAB}" srcOrd="0" destOrd="1" presId="urn:microsoft.com/office/officeart/2005/8/layout/vList2"/>
    <dgm:cxn modelId="{0BE9049C-AE65-4F70-B030-F12367EC256E}" type="presOf" srcId="{633411B0-D06B-43DA-8E9C-02679B7736DA}" destId="{711ED3DD-6EF9-4743-9F06-FFA95B167BAB}" srcOrd="0" destOrd="8" presId="urn:microsoft.com/office/officeart/2005/8/layout/vList2"/>
    <dgm:cxn modelId="{4F0D0EB2-405B-4C80-82AD-9CE9A11955FF}" type="presOf" srcId="{D98759BA-67CB-49AD-B721-FAEC887083BE}" destId="{711ED3DD-6EF9-4743-9F06-FFA95B167BAB}" srcOrd="0" destOrd="9" presId="urn:microsoft.com/office/officeart/2005/8/layout/vList2"/>
    <dgm:cxn modelId="{4298F1B9-6103-4B98-B38A-8AED5BDCBC56}" type="presOf" srcId="{CF4A2C80-CBF3-44CD-AFC8-04FF3847E4CA}" destId="{711ED3DD-6EF9-4743-9F06-FFA95B167BAB}" srcOrd="0" destOrd="2" presId="urn:microsoft.com/office/officeart/2005/8/layout/vList2"/>
    <dgm:cxn modelId="{5C5426C0-3A94-4955-86FE-B46DBB12CA35}" srcId="{430CEC8E-0818-48A8-ABC6-485752462F30}" destId="{633A8DE5-5A8C-4482-8068-6A99D0533723}" srcOrd="10" destOrd="0" parTransId="{B3AB9FC9-5291-4EE5-BE7B-73FB1F98BDE0}" sibTransId="{D731D8B6-2EA7-4373-9184-49523D3F89F2}"/>
    <dgm:cxn modelId="{80C2DEC4-7233-4AE5-92FE-F98555E1C6D3}" srcId="{430CEC8E-0818-48A8-ABC6-485752462F30}" destId="{4D1AF4F7-1C85-4A69-AFAF-7FF41C8EF554}" srcOrd="4" destOrd="0" parTransId="{B4DA9300-3BB1-4D13-9164-7EC40CA4E1A0}" sibTransId="{E29ACFB7-0776-4BE3-9D60-2AEA5E6EE217}"/>
    <dgm:cxn modelId="{E81C1ED1-7B45-4786-BCFD-23BA423D6AD3}" type="presOf" srcId="{4D1AF4F7-1C85-4A69-AFAF-7FF41C8EF554}" destId="{711ED3DD-6EF9-4743-9F06-FFA95B167BAB}" srcOrd="0" destOrd="4" presId="urn:microsoft.com/office/officeart/2005/8/layout/vList2"/>
    <dgm:cxn modelId="{77E88BEB-6D83-4A50-B6DE-092082064D80}" srcId="{430CEC8E-0818-48A8-ABC6-485752462F30}" destId="{D98759BA-67CB-49AD-B721-FAEC887083BE}" srcOrd="9" destOrd="0" parTransId="{BA7069B9-71C8-4162-8CBC-062598A74A8A}" sibTransId="{EC0A45DC-745C-4646-B3A1-1A6482DA430A}"/>
    <dgm:cxn modelId="{52FF6BF8-31B4-4434-9D8D-26B178F2E33C}" type="presOf" srcId="{ACA5B5BB-953A-4BDE-92A8-360E36EDB689}" destId="{711ED3DD-6EF9-4743-9F06-FFA95B167BAB}" srcOrd="0" destOrd="0" presId="urn:microsoft.com/office/officeart/2005/8/layout/vList2"/>
    <dgm:cxn modelId="{0E44EBFF-186B-4224-88BE-BDA133C4D32C}" srcId="{430CEC8E-0818-48A8-ABC6-485752462F30}" destId="{258DE6EE-8EAF-484F-A655-4A47FA50ADF8}" srcOrd="5" destOrd="0" parTransId="{75A712A9-4858-495C-AA06-5979CA6F1457}" sibTransId="{3BCF9BE7-6795-4246-9661-AA2B5F8539EA}"/>
    <dgm:cxn modelId="{B7D18964-341E-4E19-95B6-52ECF84C785B}" type="presParOf" srcId="{F4AEC18B-EF17-478F-8935-F4BC7C6A5B8A}" destId="{D170B93C-0E4D-4874-BAF4-8AF0D684BFB7}" srcOrd="0" destOrd="0" presId="urn:microsoft.com/office/officeart/2005/8/layout/vList2"/>
    <dgm:cxn modelId="{BD89424E-273B-46CF-9B6D-5640809463C5}" type="presParOf" srcId="{F4AEC18B-EF17-478F-8935-F4BC7C6A5B8A}" destId="{711ED3DD-6EF9-4743-9F06-FFA95B167BA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0B93C-0E4D-4874-BAF4-8AF0D684BFB7}">
      <dsp:nvSpPr>
        <dsp:cNvPr id="0" name=""/>
        <dsp:cNvSpPr/>
      </dsp:nvSpPr>
      <dsp:spPr>
        <a:xfrm>
          <a:off x="0" y="0"/>
          <a:ext cx="7240146"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i-FI" sz="2800" b="1" kern="1200" dirty="0"/>
            <a:t>Kevätlukukauden tulevia tapahtumia</a:t>
          </a:r>
          <a:endParaRPr lang="en-US" sz="2800" kern="1200" dirty="0"/>
        </a:p>
      </dsp:txBody>
      <dsp:txXfrm>
        <a:off x="59399" y="59399"/>
        <a:ext cx="7121348" cy="1098002"/>
      </dsp:txXfrm>
    </dsp:sp>
    <dsp:sp modelId="{711ED3DD-6EF9-4743-9F06-FFA95B167BAB}">
      <dsp:nvSpPr>
        <dsp:cNvPr id="0" name=""/>
        <dsp:cNvSpPr/>
      </dsp:nvSpPr>
      <dsp:spPr>
        <a:xfrm>
          <a:off x="0" y="1629225"/>
          <a:ext cx="7240146" cy="390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75" tIns="22860" rIns="128016" bIns="22860" numCol="1" spcCol="1270" anchor="t" anchorCtr="0">
          <a:noAutofit/>
        </a:bodyPr>
        <a:lstStyle/>
        <a:p>
          <a:pPr marL="171450" lvl="1" indent="-171450" algn="l" defTabSz="800100">
            <a:lnSpc>
              <a:spcPct val="90000"/>
            </a:lnSpc>
            <a:spcBef>
              <a:spcPct val="0"/>
            </a:spcBef>
            <a:spcAft>
              <a:spcPct val="20000"/>
            </a:spcAft>
            <a:buSzPct val="87000"/>
            <a:buFont typeface="Arial" panose="020B0604020202020204" pitchFamily="34" charset="0"/>
            <a:buChar char="•"/>
          </a:pPr>
          <a:r>
            <a:rPr lang="en-US" sz="1800" kern="1200" dirty="0"/>
            <a:t>Pe 10.5. </a:t>
          </a:r>
          <a:r>
            <a:rPr lang="en-US" sz="1800" kern="1200" dirty="0" err="1"/>
            <a:t>Vanhojen</a:t>
          </a:r>
          <a:r>
            <a:rPr lang="en-US" sz="1800" kern="1200" dirty="0"/>
            <a:t> </a:t>
          </a:r>
          <a:r>
            <a:rPr lang="en-US" sz="1800" kern="1200" dirty="0" err="1"/>
            <a:t>tanssien</a:t>
          </a:r>
          <a:r>
            <a:rPr lang="en-US" sz="1800" kern="1200" dirty="0"/>
            <a:t> </a:t>
          </a:r>
          <a:r>
            <a:rPr lang="en-US" sz="1800" kern="1200" dirty="0" err="1"/>
            <a:t>mekkomyynti</a:t>
          </a:r>
          <a:r>
            <a:rPr lang="en-US" sz="1800" kern="1200" dirty="0"/>
            <a:t> </a:t>
          </a:r>
          <a:r>
            <a:rPr lang="en-US" sz="1800" kern="1200" dirty="0" err="1"/>
            <a:t>auditoriossa</a:t>
          </a:r>
          <a:endParaRPr lang="en-US" sz="1800" kern="1200" dirty="0"/>
        </a:p>
        <a:p>
          <a:pPr marL="171450" lvl="1" indent="-171450" algn="l" defTabSz="800100">
            <a:lnSpc>
              <a:spcPct val="90000"/>
            </a:lnSpc>
            <a:spcBef>
              <a:spcPct val="0"/>
            </a:spcBef>
            <a:spcAft>
              <a:spcPct val="20000"/>
            </a:spcAft>
            <a:buSzPct val="87000"/>
            <a:buFont typeface="Arial" panose="020B0604020202020204" pitchFamily="34" charset="0"/>
            <a:buNone/>
          </a:pPr>
          <a:endParaRPr lang="en-US" sz="1800" kern="1200"/>
        </a:p>
        <a:p>
          <a:pPr marL="171450" lvl="1" indent="-171450" algn="l" defTabSz="800100">
            <a:lnSpc>
              <a:spcPct val="90000"/>
            </a:lnSpc>
            <a:spcBef>
              <a:spcPct val="0"/>
            </a:spcBef>
            <a:spcAft>
              <a:spcPct val="20000"/>
            </a:spcAft>
            <a:buSzPct val="87000"/>
            <a:buFont typeface="Arial" panose="020B0604020202020204" pitchFamily="34" charset="0"/>
            <a:buChar char="•"/>
          </a:pPr>
          <a:r>
            <a:rPr lang="fi-FI" sz="1800" kern="1200" dirty="0"/>
            <a:t>Ti 14.5. </a:t>
          </a:r>
          <a:r>
            <a:rPr lang="fi-FI" sz="1800" kern="1200" dirty="0">
              <a:latin typeface="Avenir Next LT Pro"/>
            </a:rPr>
            <a:t>Virpiniemipäivä</a:t>
          </a:r>
          <a:endParaRPr lang="en-US" sz="1800" kern="1200" dirty="0"/>
        </a:p>
        <a:p>
          <a:pPr marL="171450" lvl="1" indent="-171450" algn="l" defTabSz="800100">
            <a:lnSpc>
              <a:spcPct val="90000"/>
            </a:lnSpc>
            <a:spcBef>
              <a:spcPct val="0"/>
            </a:spcBef>
            <a:spcAft>
              <a:spcPct val="20000"/>
            </a:spcAft>
            <a:buSzPct val="87000"/>
            <a:buFont typeface="Arial" panose="020B0604020202020204" pitchFamily="34" charset="0"/>
            <a:buNone/>
          </a:pPr>
          <a:endParaRPr lang="en-US" sz="1800" kern="1200"/>
        </a:p>
        <a:p>
          <a:pPr marL="171450" lvl="1" indent="-171450" algn="l" defTabSz="800100">
            <a:lnSpc>
              <a:spcPct val="90000"/>
            </a:lnSpc>
            <a:spcBef>
              <a:spcPct val="0"/>
            </a:spcBef>
            <a:spcAft>
              <a:spcPct val="20000"/>
            </a:spcAft>
            <a:buSzPct val="87000"/>
            <a:buFont typeface="Arial" panose="020B0604020202020204" pitchFamily="34" charset="0"/>
            <a:buChar char="•"/>
          </a:pPr>
          <a:r>
            <a:rPr lang="en-US" sz="1800" kern="1200" dirty="0"/>
            <a:t>Ke 15.5. </a:t>
          </a:r>
          <a:r>
            <a:rPr lang="en-US" sz="1800" kern="1200" dirty="0" err="1"/>
            <a:t>klo</a:t>
          </a:r>
          <a:r>
            <a:rPr lang="en-US" sz="1800" kern="1200" dirty="0"/>
            <a:t> 13-13.30 YO-info </a:t>
          </a:r>
          <a:r>
            <a:rPr lang="en-US" sz="1800" kern="1200" dirty="0" err="1"/>
            <a:t>syksyn</a:t>
          </a:r>
          <a:r>
            <a:rPr lang="en-US" sz="1800" kern="1200" dirty="0"/>
            <a:t> </a:t>
          </a:r>
          <a:r>
            <a:rPr lang="en-US" sz="1800" kern="1200" dirty="0" err="1"/>
            <a:t>kirjoittajille</a:t>
          </a:r>
          <a:r>
            <a:rPr lang="en-US" sz="1800" kern="1200" dirty="0"/>
            <a:t> </a:t>
          </a:r>
          <a:r>
            <a:rPr lang="en-US" sz="1800" kern="1200" dirty="0" err="1"/>
            <a:t>auditoriossa</a:t>
          </a:r>
          <a:endParaRPr lang="en-US" sz="1800" kern="1200" dirty="0"/>
        </a:p>
        <a:p>
          <a:pPr marL="171450" lvl="1" indent="-171450" algn="l" defTabSz="800100">
            <a:lnSpc>
              <a:spcPct val="90000"/>
            </a:lnSpc>
            <a:spcBef>
              <a:spcPct val="0"/>
            </a:spcBef>
            <a:spcAft>
              <a:spcPct val="20000"/>
            </a:spcAft>
            <a:buSzPct val="87000"/>
            <a:buFont typeface="Arial" panose="020B0604020202020204" pitchFamily="34" charset="0"/>
            <a:buNone/>
          </a:pPr>
          <a:endParaRPr lang="en-US" sz="1800" kern="1200"/>
        </a:p>
        <a:p>
          <a:pPr marL="171450" lvl="1" indent="-171450" algn="l" defTabSz="800100">
            <a:lnSpc>
              <a:spcPct val="90000"/>
            </a:lnSpc>
            <a:spcBef>
              <a:spcPct val="0"/>
            </a:spcBef>
            <a:spcAft>
              <a:spcPct val="20000"/>
            </a:spcAft>
            <a:buSzPct val="87000"/>
            <a:buFont typeface="Arial" panose="020B0604020202020204" pitchFamily="34" charset="0"/>
            <a:buChar char="•"/>
          </a:pPr>
          <a:r>
            <a:rPr lang="en-US" sz="1800" kern="1200" dirty="0"/>
            <a:t>20.-21.5. </a:t>
          </a:r>
          <a:r>
            <a:rPr lang="en-US" sz="1800" kern="1200" dirty="0" err="1"/>
            <a:t>kOulujokisoutu</a:t>
          </a:r>
          <a:r>
            <a:rPr lang="en-US" sz="1800" kern="1200" dirty="0"/>
            <a:t> ala-</a:t>
          </a:r>
          <a:r>
            <a:rPr lang="en-US" sz="1800" kern="1200" dirty="0" err="1"/>
            <a:t>aulassa</a:t>
          </a:r>
          <a:endParaRPr lang="en-US" sz="1800" kern="1200" dirty="0"/>
        </a:p>
        <a:p>
          <a:pPr marL="171450" lvl="1" indent="-171450" algn="l" defTabSz="800100">
            <a:lnSpc>
              <a:spcPct val="90000"/>
            </a:lnSpc>
            <a:spcBef>
              <a:spcPct val="0"/>
            </a:spcBef>
            <a:spcAft>
              <a:spcPct val="20000"/>
            </a:spcAft>
            <a:buSzPct val="87000"/>
            <a:buFont typeface="Arial" panose="020B0604020202020204" pitchFamily="34" charset="0"/>
            <a:buNone/>
          </a:pPr>
          <a:endParaRPr lang="en-US" sz="1800" kern="1200"/>
        </a:p>
        <a:p>
          <a:pPr marL="171450" lvl="1" indent="-171450" algn="l" defTabSz="800100">
            <a:lnSpc>
              <a:spcPct val="90000"/>
            </a:lnSpc>
            <a:spcBef>
              <a:spcPct val="0"/>
            </a:spcBef>
            <a:spcAft>
              <a:spcPct val="20000"/>
            </a:spcAft>
            <a:buSzPct val="87000"/>
            <a:buFont typeface="Arial" panose="020B0604020202020204" pitchFamily="34" charset="0"/>
            <a:buChar char="•"/>
          </a:pPr>
          <a:r>
            <a:rPr lang="fi-FI" sz="1800" kern="1200" dirty="0"/>
            <a:t>Pe 31.5. RO aamupäivällä ja Kevätjuhla klo 11</a:t>
          </a:r>
          <a:endParaRPr lang="en-US" sz="1800" kern="1200" dirty="0"/>
        </a:p>
        <a:p>
          <a:pPr marL="171450" lvl="1" indent="-171450" algn="l" defTabSz="800100">
            <a:lnSpc>
              <a:spcPct val="90000"/>
            </a:lnSpc>
            <a:spcBef>
              <a:spcPct val="0"/>
            </a:spcBef>
            <a:spcAft>
              <a:spcPct val="20000"/>
            </a:spcAft>
            <a:buSzPct val="87000"/>
            <a:buFont typeface="Arial" panose="020B0604020202020204" pitchFamily="34" charset="0"/>
            <a:buNone/>
          </a:pPr>
          <a:endParaRPr lang="en-US" sz="1800" kern="1200"/>
        </a:p>
        <a:p>
          <a:pPr marL="171450" lvl="1" indent="-171450" algn="l" defTabSz="800100">
            <a:lnSpc>
              <a:spcPct val="90000"/>
            </a:lnSpc>
            <a:spcBef>
              <a:spcPct val="0"/>
            </a:spcBef>
            <a:spcAft>
              <a:spcPct val="20000"/>
            </a:spcAft>
            <a:buSzPct val="87000"/>
            <a:buFont typeface="Arial" panose="020B0604020202020204" pitchFamily="34" charset="0"/>
            <a:buChar char="•"/>
          </a:pPr>
          <a:r>
            <a:rPr lang="fi-FI" sz="1800" kern="1200" dirty="0"/>
            <a:t>La 1.6. Ylioppilasjuhla klo 12</a:t>
          </a:r>
          <a:endParaRPr lang="en-US" sz="1800" kern="1200" dirty="0">
            <a:highlight>
              <a:srgbClr val="FFFF00"/>
            </a:highlight>
          </a:endParaRPr>
        </a:p>
        <a:p>
          <a:pPr marL="285750" lvl="1" indent="-285750" algn="l" defTabSz="1422400">
            <a:lnSpc>
              <a:spcPct val="90000"/>
            </a:lnSpc>
            <a:spcBef>
              <a:spcPct val="0"/>
            </a:spcBef>
            <a:spcAft>
              <a:spcPct val="20000"/>
            </a:spcAft>
            <a:buChar char="•"/>
          </a:pPr>
          <a:endParaRPr lang="en-US" sz="3200" kern="1200">
            <a:highlight>
              <a:srgbClr val="FFFF00"/>
            </a:highlight>
          </a:endParaRPr>
        </a:p>
      </dsp:txBody>
      <dsp:txXfrm>
        <a:off x="0" y="1629225"/>
        <a:ext cx="7240146" cy="39019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3284D-B323-4723-A01B-A1494D094039}" type="datetimeFigureOut">
              <a:t>17.4.2024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A1178-AFA8-4555-B066-95E2E52D65AE}" type="slidenum">
              <a:t>‹#›</a:t>
            </a:fld>
            <a:endParaRPr lang="fi-FI"/>
          </a:p>
        </p:txBody>
      </p:sp>
    </p:spTree>
    <p:extLst>
      <p:ext uri="{BB962C8B-B14F-4D97-AF65-F5344CB8AC3E}">
        <p14:creationId xmlns:p14="http://schemas.microsoft.com/office/powerpoint/2010/main" val="375438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Mervi</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BA029-F154-4409-B7B3-290EFB7B721B}"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569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fi-FI"/>
              <a:t>Muokkaa ots. perustyyl. napsautt.</a:t>
            </a:r>
            <a:endParaRPr lang="en-US"/>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April 17,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4939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fi-FI"/>
              <a:t>Muokkaa ots. perustyyl. napsautt.</a:t>
            </a:r>
            <a:endParaRPr lang="en-US"/>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April 17,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6257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fi-FI"/>
              <a:t>Muokkaa ots. perustyyl. napsautt.</a:t>
            </a:r>
            <a:endParaRPr lang="en-US"/>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April 17,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9050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26E90D63-1DD5-490A-845C-44D3A4CCFE78}" type="datetimeFigureOut">
              <a:rPr lang="fi-FI" smtClean="0"/>
              <a:t>17.4.2024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3851400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26E90D63-1DD5-490A-845C-44D3A4CCFE78}" type="datetimeFigureOut">
              <a:rPr lang="fi-FI" smtClean="0"/>
              <a:t>17.4.2024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96010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26E90D63-1DD5-490A-845C-44D3A4CCFE78}" type="datetimeFigureOut">
              <a:rPr lang="fi-FI" smtClean="0"/>
              <a:t>17.4.2024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3229133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26E90D63-1DD5-490A-845C-44D3A4CCFE78}" type="datetimeFigureOut">
              <a:rPr lang="fi-FI" smtClean="0"/>
              <a:t>17.4.2024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334563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26E90D63-1DD5-490A-845C-44D3A4CCFE78}" type="datetimeFigureOut">
              <a:rPr lang="fi-FI" smtClean="0"/>
              <a:t>17.4.2024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227257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26E90D63-1DD5-490A-845C-44D3A4CCFE78}" type="datetimeFigureOut">
              <a:rPr lang="fi-FI" smtClean="0"/>
              <a:t>17.4.2024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677706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90D63-1DD5-490A-845C-44D3A4CCFE78}" type="datetimeFigureOut">
              <a:rPr lang="fi-FI" smtClean="0"/>
              <a:t>17.4.2024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171215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26E90D63-1DD5-490A-845C-44D3A4CCFE78}" type="datetimeFigureOut">
              <a:rPr lang="fi-FI" smtClean="0"/>
              <a:t>17.4.2024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217831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April 17,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31711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26E90D63-1DD5-490A-845C-44D3A4CCFE78}" type="datetimeFigureOut">
              <a:rPr lang="fi-FI" smtClean="0"/>
              <a:t>17.4.2024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764857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26E90D63-1DD5-490A-845C-44D3A4CCFE78}" type="datetimeFigureOut">
              <a:rPr lang="fi-FI" smtClean="0"/>
              <a:t>17.4.2024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406775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26E90D63-1DD5-490A-845C-44D3A4CCFE78}" type="datetimeFigureOut">
              <a:rPr lang="fi-FI" smtClean="0"/>
              <a:t>17.4.2024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2590124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i-FI"/>
              <a:t>Muokkaa ots. perustyyl. napsautt.</a:t>
            </a:r>
            <a:endParaRPr lang="en-US"/>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E53E9A0-A424-4D08-B8A3-F53F72E00539}" type="datetimeFigureOut">
              <a:rPr lang="fi-FI" smtClean="0"/>
              <a:t>17.4.2024</a:t>
            </a:fld>
            <a:endParaRPr lang="fi-FI"/>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i-FI"/>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698880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a:xfrm>
            <a:off x="1154954" y="2603500"/>
            <a:ext cx="8825659" cy="34163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9E53E9A0-A424-4D08-B8A3-F53F72E00539}" type="datetimeFigureOut">
              <a:rPr lang="fi-FI" smtClean="0"/>
              <a:t>17.4.2024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2799720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i-FI"/>
              <a:t>Muokkaa ots. perustyyl. napsautt.</a:t>
            </a:r>
            <a:endParaRPr lang="en-US"/>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9E53E9A0-A424-4D08-B8A3-F53F72E00539}" type="datetimeFigureOut">
              <a:rPr lang="fi-FI" smtClean="0"/>
              <a:t>17.4.2024</a:t>
            </a:fld>
            <a:endParaRPr lang="fi-FI"/>
          </a:p>
        </p:txBody>
      </p:sp>
      <p:sp>
        <p:nvSpPr>
          <p:cNvPr id="5" name="Footer Placeholder 4"/>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3911116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9E53E9A0-A424-4D08-B8A3-F53F72E00539}" type="datetimeFigureOut">
              <a:rPr lang="fi-FI" smtClean="0"/>
              <a:t>17.4.2024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1605648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9E53E9A0-A424-4D08-B8A3-F53F72E00539}" type="datetimeFigureOut">
              <a:rPr lang="fi-FI" smtClean="0"/>
              <a:t>17.4.2024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3125384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i-FI"/>
              <a:t>Muokkaa ots. perustyyl. napsautt.</a:t>
            </a:r>
            <a:endParaRPr lang="en-US"/>
          </a:p>
        </p:txBody>
      </p:sp>
      <p:sp>
        <p:nvSpPr>
          <p:cNvPr id="3" name="Date Placeholder 2"/>
          <p:cNvSpPr>
            <a:spLocks noGrp="1"/>
          </p:cNvSpPr>
          <p:nvPr>
            <p:ph type="dt" sz="half" idx="10"/>
          </p:nvPr>
        </p:nvSpPr>
        <p:spPr/>
        <p:txBody>
          <a:bodyPr/>
          <a:lstStyle/>
          <a:p>
            <a:fld id="{9E53E9A0-A424-4D08-B8A3-F53F72E00539}" type="datetimeFigureOut">
              <a:rPr lang="fi-FI" smtClean="0"/>
              <a:t>17.4.2024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1951347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3E9A0-A424-4D08-B8A3-F53F72E00539}" type="datetimeFigureOut">
              <a:rPr lang="fi-FI" smtClean="0"/>
              <a:t>17.4.2024</a:t>
            </a:fld>
            <a:endParaRPr lang="fi-FI"/>
          </a:p>
        </p:txBody>
      </p:sp>
      <p:sp>
        <p:nvSpPr>
          <p:cNvPr id="3" name="Footer Placeholder 2"/>
          <p:cNvSpPr>
            <a:spLocks noGrp="1"/>
          </p:cNvSpPr>
          <p:nvPr>
            <p:ph type="ftr" sz="quarter" idx="11"/>
          </p:nvPr>
        </p:nvSpPr>
        <p:spPr/>
        <p:txBody>
          <a:bodyPr/>
          <a:lstStyle/>
          <a:p>
            <a:endParaRPr lang="fi-FI"/>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360511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fi-FI"/>
              <a:t>Muokkaa ots. perustyyl. napsautt.</a:t>
            </a:r>
            <a:endParaRPr lang="en-US"/>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April 17,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59348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i-FI"/>
              <a:t>Muokkaa ots. perustyyl. napsautt.</a:t>
            </a:r>
            <a:endParaRPr lang="en-US"/>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E53E9A0-A424-4D08-B8A3-F53F72E00539}" type="datetimeFigureOut">
              <a:rPr lang="fi-FI" smtClean="0"/>
              <a:t>17.4.2024</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872386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i-FI"/>
              <a:t>Muokkaa ots. perustyyl. napsautt.</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i-FI"/>
              <a:t>Lisää kuva napsauttamalla kuvaketta</a:t>
            </a: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E53E9A0-A424-4D08-B8A3-F53F72E00539}" type="datetimeFigureOut">
              <a:rPr lang="fi-FI" smtClean="0"/>
              <a:t>17.4.2024</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1375918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i-FI"/>
              <a:t>Muokkaa ots. perustyyl. napsautt.</a:t>
            </a:r>
            <a:endParaRPr lang="en-US"/>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E53E9A0-A424-4D08-B8A3-F53F72E00539}" type="datetimeFigureOut">
              <a:rPr lang="fi-FI" smtClean="0"/>
              <a:t>17.4.2024</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1497368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i-FI"/>
              <a:t>Muokkaa ots. perustyyl. napsautt.</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9E53E9A0-A424-4D08-B8A3-F53F72E00539}" type="datetimeFigureOut">
              <a:rPr lang="fi-FI" smtClean="0"/>
              <a:t>17.4.2024</a:t>
            </a:fld>
            <a:endParaRPr lang="fi-FI"/>
          </a:p>
        </p:txBody>
      </p:sp>
      <p:sp>
        <p:nvSpPr>
          <p:cNvPr id="5" name="Footer Placeholder 4"/>
          <p:cNvSpPr>
            <a:spLocks noGrp="1"/>
          </p:cNvSpPr>
          <p:nvPr>
            <p:ph type="ftr" sz="quarter" idx="11"/>
          </p:nvPr>
        </p:nvSpPr>
        <p:spPr/>
        <p:txBody>
          <a:bodyPr/>
          <a:lstStyle/>
          <a:p>
            <a:endParaRPr lang="fi-F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2710755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i-FI"/>
              <a:t>Muokkaa ots. perustyyl. napsautt.</a:t>
            </a:r>
            <a:endParaRPr lang="en-US"/>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9E53E9A0-A424-4D08-B8A3-F53F72E00539}" type="datetimeFigureOut">
              <a:rPr lang="fi-FI" smtClean="0"/>
              <a:t>17.4.2024</a:t>
            </a:fld>
            <a:endParaRPr lang="fi-FI"/>
          </a:p>
        </p:txBody>
      </p:sp>
      <p:sp>
        <p:nvSpPr>
          <p:cNvPr id="5" name="Footer Placeholder 4"/>
          <p:cNvSpPr>
            <a:spLocks noGrp="1"/>
          </p:cNvSpPr>
          <p:nvPr>
            <p:ph type="ftr" sz="quarter" idx="11"/>
          </p:nvPr>
        </p:nvSpPr>
        <p:spPr/>
        <p:txBody>
          <a:bodyPr/>
          <a:lstStyle/>
          <a:p>
            <a:endParaRPr lang="fi-FI"/>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3898284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i-FI"/>
              <a:t>Muokkaa ots. perustyyl. napsautt.</a:t>
            </a:r>
            <a:endParaRPr lang="en-US"/>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9E53E9A0-A424-4D08-B8A3-F53F72E00539}" type="datetimeFigureOut">
              <a:rPr lang="fi-FI" smtClean="0"/>
              <a:t>17.4.2024</a:t>
            </a:fld>
            <a:endParaRPr lang="fi-FI"/>
          </a:p>
        </p:txBody>
      </p:sp>
      <p:sp>
        <p:nvSpPr>
          <p:cNvPr id="5" name="Footer Placeholder 4"/>
          <p:cNvSpPr>
            <a:spLocks noGrp="1"/>
          </p:cNvSpPr>
          <p:nvPr>
            <p:ph type="ftr" sz="quarter" idx="11"/>
          </p:nvPr>
        </p:nvSpPr>
        <p:spPr/>
        <p:txBody>
          <a:bodyPr/>
          <a:lstStyle/>
          <a:p>
            <a:endParaRPr lang="fi-F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3904029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a:t>Muokkaa ots. perustyyl. napsautt.</a:t>
            </a:r>
            <a:endParaRPr lang="en-US"/>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E53E9A0-A424-4D08-B8A3-F53F72E00539}" type="datetimeFigureOut">
              <a:rPr lang="fi-FI" smtClean="0"/>
              <a:t>17.4.2024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2590598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a:t>Muokkaa ots. perustyyl. napsautt.</a:t>
            </a:r>
            <a:endParaRPr lang="en-US"/>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E53E9A0-A424-4D08-B8A3-F53F72E00539}" type="datetimeFigureOut">
              <a:rPr lang="fi-FI" smtClean="0"/>
              <a:t>17.4.2024</a:t>
            </a:fld>
            <a:endParaRPr lang="fi-FI"/>
          </a:p>
        </p:txBody>
      </p:sp>
      <p:sp>
        <p:nvSpPr>
          <p:cNvPr id="8" name="Footer Placeholder 7"/>
          <p:cNvSpPr>
            <a:spLocks noGrp="1"/>
          </p:cNvSpPr>
          <p:nvPr>
            <p:ph type="ftr" sz="quarter" idx="11"/>
          </p:nvPr>
        </p:nvSpPr>
        <p:spPr>
          <a:xfrm>
            <a:off x="561111" y="6391838"/>
            <a:ext cx="3644282" cy="304801"/>
          </a:xfrm>
        </p:spPr>
        <p:txBody>
          <a:bodyPr/>
          <a:lstStyle/>
          <a:p>
            <a:endParaRPr lang="fi-FI"/>
          </a:p>
        </p:txBody>
      </p:sp>
      <p:sp>
        <p:nvSpPr>
          <p:cNvPr id="9" name="Slide Number Placeholder 8"/>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3597159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i-FI"/>
              <a:t>Muokkaa ots. perustyyl. napsautt.</a:t>
            </a:r>
            <a:endParaRPr lang="en-US"/>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a:xfrm>
            <a:off x="10695439" y="6391838"/>
            <a:ext cx="990599" cy="304799"/>
          </a:xfrm>
        </p:spPr>
        <p:txBody>
          <a:bodyPr/>
          <a:lstStyle/>
          <a:p>
            <a:fld id="{9E53E9A0-A424-4D08-B8A3-F53F72E00539}" type="datetimeFigureOut">
              <a:rPr lang="fi-FI" smtClean="0"/>
              <a:t>17.4.2024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2383307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i-FI"/>
              <a:t>Muokkaa ots. perustyyl. napsautt.</a:t>
            </a:r>
            <a:endParaRPr lang="en-US"/>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a:xfrm>
            <a:off x="10653104" y="6391838"/>
            <a:ext cx="992135" cy="304799"/>
          </a:xfrm>
        </p:spPr>
        <p:txBody>
          <a:bodyPr/>
          <a:lstStyle/>
          <a:p>
            <a:fld id="{9E53E9A0-A424-4D08-B8A3-F53F72E00539}" type="datetimeFigureOut">
              <a:rPr lang="fi-FI" smtClean="0"/>
              <a:t>17.4.2024</a:t>
            </a:fld>
            <a:endParaRPr lang="fi-FI"/>
          </a:p>
        </p:txBody>
      </p:sp>
      <p:sp>
        <p:nvSpPr>
          <p:cNvPr id="5" name="Footer Placeholder 4"/>
          <p:cNvSpPr>
            <a:spLocks noGrp="1"/>
          </p:cNvSpPr>
          <p:nvPr>
            <p:ph type="ftr" sz="quarter" idx="11"/>
          </p:nvPr>
        </p:nvSpPr>
        <p:spPr/>
        <p:txBody>
          <a:bodyPr/>
          <a:lstStyle/>
          <a:p>
            <a:endParaRPr lang="fi-F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E981C8-17E4-4028-B5E9-415912838755}" type="slidenum">
              <a:rPr lang="fi-FI" smtClean="0"/>
              <a:t>‹#›</a:t>
            </a:fld>
            <a:endParaRPr lang="fi-FI"/>
          </a:p>
        </p:txBody>
      </p:sp>
    </p:spTree>
    <p:extLst>
      <p:ext uri="{BB962C8B-B14F-4D97-AF65-F5344CB8AC3E}">
        <p14:creationId xmlns:p14="http://schemas.microsoft.com/office/powerpoint/2010/main" val="22568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April 17,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6005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84CCF0-08FA-43AB-9378-4E1A872E667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12B4F51-11FF-408F-A764-0924C32454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45ECD20-EDFC-4CDE-836A-4D15969249F8}"/>
              </a:ext>
            </a:extLst>
          </p:cNvPr>
          <p:cNvSpPr>
            <a:spLocks noGrp="1"/>
          </p:cNvSpPr>
          <p:nvPr>
            <p:ph type="dt" sz="half" idx="10"/>
          </p:nvPr>
        </p:nvSpPr>
        <p:spPr/>
        <p:txBody>
          <a:bodyPr/>
          <a:lstStyle/>
          <a:p>
            <a:fld id="{794D60E6-95BF-4198-8707-22606B1B2834}" type="datetimeFigureOut">
              <a:rPr lang="fi-FI" smtClean="0"/>
              <a:t>17.4.2024</a:t>
            </a:fld>
            <a:endParaRPr lang="fi-FI"/>
          </a:p>
        </p:txBody>
      </p:sp>
      <p:sp>
        <p:nvSpPr>
          <p:cNvPr id="5" name="Alatunnisteen paikkamerkki 4">
            <a:extLst>
              <a:ext uri="{FF2B5EF4-FFF2-40B4-BE49-F238E27FC236}">
                <a16:creationId xmlns:a16="http://schemas.microsoft.com/office/drawing/2014/main" id="{E978F234-AA80-4D2C-B168-FFCF9423DBF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66ABAF5-4998-4A95-BC9E-67DAEA4B9CEA}"/>
              </a:ext>
            </a:extLst>
          </p:cNvPr>
          <p:cNvSpPr>
            <a:spLocks noGrp="1"/>
          </p:cNvSpPr>
          <p:nvPr>
            <p:ph type="sldNum" sz="quarter" idx="12"/>
          </p:nvPr>
        </p:nvSpPr>
        <p:spPr/>
        <p:txBody>
          <a:bodyPr/>
          <a:lstStyle/>
          <a:p>
            <a:fld id="{90FF62C3-5450-41BE-813A-F20CEFB504DB}" type="slidenum">
              <a:rPr lang="fi-FI" smtClean="0"/>
              <a:t>‹#›</a:t>
            </a:fld>
            <a:endParaRPr lang="fi-FI"/>
          </a:p>
        </p:txBody>
      </p:sp>
    </p:spTree>
    <p:extLst>
      <p:ext uri="{BB962C8B-B14F-4D97-AF65-F5344CB8AC3E}">
        <p14:creationId xmlns:p14="http://schemas.microsoft.com/office/powerpoint/2010/main" val="1066036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E72562-EF2F-4EF7-8392-DFC2A7D75F8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403754B-7F73-4243-8059-FE98F0B543B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C85DC99-1AE8-4A41-BAF1-A81C2659E5DE}"/>
              </a:ext>
            </a:extLst>
          </p:cNvPr>
          <p:cNvSpPr>
            <a:spLocks noGrp="1"/>
          </p:cNvSpPr>
          <p:nvPr>
            <p:ph type="dt" sz="half" idx="10"/>
          </p:nvPr>
        </p:nvSpPr>
        <p:spPr/>
        <p:txBody>
          <a:bodyPr/>
          <a:lstStyle/>
          <a:p>
            <a:fld id="{794D60E6-95BF-4198-8707-22606B1B2834}" type="datetimeFigureOut">
              <a:rPr lang="fi-FI" smtClean="0"/>
              <a:t>17.4.2024</a:t>
            </a:fld>
            <a:endParaRPr lang="fi-FI"/>
          </a:p>
        </p:txBody>
      </p:sp>
      <p:sp>
        <p:nvSpPr>
          <p:cNvPr id="5" name="Alatunnisteen paikkamerkki 4">
            <a:extLst>
              <a:ext uri="{FF2B5EF4-FFF2-40B4-BE49-F238E27FC236}">
                <a16:creationId xmlns:a16="http://schemas.microsoft.com/office/drawing/2014/main" id="{90B615EA-0E66-4732-A4EF-02478BDE556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609370F-7CEA-4461-B092-07F5D5BA4EE6}"/>
              </a:ext>
            </a:extLst>
          </p:cNvPr>
          <p:cNvSpPr>
            <a:spLocks noGrp="1"/>
          </p:cNvSpPr>
          <p:nvPr>
            <p:ph type="sldNum" sz="quarter" idx="12"/>
          </p:nvPr>
        </p:nvSpPr>
        <p:spPr/>
        <p:txBody>
          <a:bodyPr/>
          <a:lstStyle/>
          <a:p>
            <a:fld id="{90FF62C3-5450-41BE-813A-F20CEFB504DB}" type="slidenum">
              <a:rPr lang="fi-FI" smtClean="0"/>
              <a:t>‹#›</a:t>
            </a:fld>
            <a:endParaRPr lang="fi-FI"/>
          </a:p>
        </p:txBody>
      </p:sp>
    </p:spTree>
    <p:extLst>
      <p:ext uri="{BB962C8B-B14F-4D97-AF65-F5344CB8AC3E}">
        <p14:creationId xmlns:p14="http://schemas.microsoft.com/office/powerpoint/2010/main" val="4043624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5DBE0B-E13F-4AA1-ABFE-2DE4650D4B8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B7C57E7-41D9-4955-8244-3C79F6036D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A0CA6A6-2505-4D71-A5F8-29B1B429E955}"/>
              </a:ext>
            </a:extLst>
          </p:cNvPr>
          <p:cNvSpPr>
            <a:spLocks noGrp="1"/>
          </p:cNvSpPr>
          <p:nvPr>
            <p:ph type="dt" sz="half" idx="10"/>
          </p:nvPr>
        </p:nvSpPr>
        <p:spPr/>
        <p:txBody>
          <a:bodyPr/>
          <a:lstStyle/>
          <a:p>
            <a:fld id="{794D60E6-95BF-4198-8707-22606B1B2834}" type="datetimeFigureOut">
              <a:rPr lang="fi-FI" smtClean="0"/>
              <a:t>17.4.2024</a:t>
            </a:fld>
            <a:endParaRPr lang="fi-FI"/>
          </a:p>
        </p:txBody>
      </p:sp>
      <p:sp>
        <p:nvSpPr>
          <p:cNvPr id="5" name="Alatunnisteen paikkamerkki 4">
            <a:extLst>
              <a:ext uri="{FF2B5EF4-FFF2-40B4-BE49-F238E27FC236}">
                <a16:creationId xmlns:a16="http://schemas.microsoft.com/office/drawing/2014/main" id="{25CCC7A1-4024-48D5-A73A-ADE58FC4BDE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3196980-70E8-4510-B395-3B2CB697C200}"/>
              </a:ext>
            </a:extLst>
          </p:cNvPr>
          <p:cNvSpPr>
            <a:spLocks noGrp="1"/>
          </p:cNvSpPr>
          <p:nvPr>
            <p:ph type="sldNum" sz="quarter" idx="12"/>
          </p:nvPr>
        </p:nvSpPr>
        <p:spPr/>
        <p:txBody>
          <a:bodyPr/>
          <a:lstStyle/>
          <a:p>
            <a:fld id="{90FF62C3-5450-41BE-813A-F20CEFB504DB}" type="slidenum">
              <a:rPr lang="fi-FI" smtClean="0"/>
              <a:t>‹#›</a:t>
            </a:fld>
            <a:endParaRPr lang="fi-FI"/>
          </a:p>
        </p:txBody>
      </p:sp>
    </p:spTree>
    <p:extLst>
      <p:ext uri="{BB962C8B-B14F-4D97-AF65-F5344CB8AC3E}">
        <p14:creationId xmlns:p14="http://schemas.microsoft.com/office/powerpoint/2010/main" val="2631518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279E0D-2107-44E0-8E08-7C7F4778084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D7E1249-C6D0-4AB9-A539-CBB986FC29E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7FB944B-3158-45DE-A93E-8929D9E2402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6304623-2E7F-40F5-A5BA-F83CA44F0E57}"/>
              </a:ext>
            </a:extLst>
          </p:cNvPr>
          <p:cNvSpPr>
            <a:spLocks noGrp="1"/>
          </p:cNvSpPr>
          <p:nvPr>
            <p:ph type="dt" sz="half" idx="10"/>
          </p:nvPr>
        </p:nvSpPr>
        <p:spPr/>
        <p:txBody>
          <a:bodyPr/>
          <a:lstStyle/>
          <a:p>
            <a:fld id="{794D60E6-95BF-4198-8707-22606B1B2834}" type="datetimeFigureOut">
              <a:rPr lang="fi-FI" smtClean="0"/>
              <a:t>17.4.2024</a:t>
            </a:fld>
            <a:endParaRPr lang="fi-FI"/>
          </a:p>
        </p:txBody>
      </p:sp>
      <p:sp>
        <p:nvSpPr>
          <p:cNvPr id="6" name="Alatunnisteen paikkamerkki 5">
            <a:extLst>
              <a:ext uri="{FF2B5EF4-FFF2-40B4-BE49-F238E27FC236}">
                <a16:creationId xmlns:a16="http://schemas.microsoft.com/office/drawing/2014/main" id="{FA8CABDB-9AB9-40AA-A8FC-B4DD0463BFE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ABFF4E0-3E43-42FD-99F8-AB5F53558516}"/>
              </a:ext>
            </a:extLst>
          </p:cNvPr>
          <p:cNvSpPr>
            <a:spLocks noGrp="1"/>
          </p:cNvSpPr>
          <p:nvPr>
            <p:ph type="sldNum" sz="quarter" idx="12"/>
          </p:nvPr>
        </p:nvSpPr>
        <p:spPr/>
        <p:txBody>
          <a:bodyPr/>
          <a:lstStyle/>
          <a:p>
            <a:fld id="{90FF62C3-5450-41BE-813A-F20CEFB504DB}" type="slidenum">
              <a:rPr lang="fi-FI" smtClean="0"/>
              <a:t>‹#›</a:t>
            </a:fld>
            <a:endParaRPr lang="fi-FI"/>
          </a:p>
        </p:txBody>
      </p:sp>
    </p:spTree>
    <p:extLst>
      <p:ext uri="{BB962C8B-B14F-4D97-AF65-F5344CB8AC3E}">
        <p14:creationId xmlns:p14="http://schemas.microsoft.com/office/powerpoint/2010/main" val="423130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FA5F56-5A61-4288-A352-A63266D422A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D68BAE6-4FC2-4B30-A968-25523F12BF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B7DD2A9-5B38-4645-B75D-8E2CC5F8700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612C4A6-AB4E-4E27-A09C-8133338EDB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C7530D1-6D4A-4A38-BF17-7922D5AB7D8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2A23D44-9C6D-4CF9-B5DC-8137D37D9DC8}"/>
              </a:ext>
            </a:extLst>
          </p:cNvPr>
          <p:cNvSpPr>
            <a:spLocks noGrp="1"/>
          </p:cNvSpPr>
          <p:nvPr>
            <p:ph type="dt" sz="half" idx="10"/>
          </p:nvPr>
        </p:nvSpPr>
        <p:spPr/>
        <p:txBody>
          <a:bodyPr/>
          <a:lstStyle/>
          <a:p>
            <a:fld id="{794D60E6-95BF-4198-8707-22606B1B2834}" type="datetimeFigureOut">
              <a:rPr lang="fi-FI" smtClean="0"/>
              <a:t>17.4.2024</a:t>
            </a:fld>
            <a:endParaRPr lang="fi-FI"/>
          </a:p>
        </p:txBody>
      </p:sp>
      <p:sp>
        <p:nvSpPr>
          <p:cNvPr id="8" name="Alatunnisteen paikkamerkki 7">
            <a:extLst>
              <a:ext uri="{FF2B5EF4-FFF2-40B4-BE49-F238E27FC236}">
                <a16:creationId xmlns:a16="http://schemas.microsoft.com/office/drawing/2014/main" id="{B37D2C84-E692-4162-82A3-69E828DAF48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42374C8-E8BD-4949-B7FB-E6B2B0B5E020}"/>
              </a:ext>
            </a:extLst>
          </p:cNvPr>
          <p:cNvSpPr>
            <a:spLocks noGrp="1"/>
          </p:cNvSpPr>
          <p:nvPr>
            <p:ph type="sldNum" sz="quarter" idx="12"/>
          </p:nvPr>
        </p:nvSpPr>
        <p:spPr/>
        <p:txBody>
          <a:bodyPr/>
          <a:lstStyle/>
          <a:p>
            <a:fld id="{90FF62C3-5450-41BE-813A-F20CEFB504DB}" type="slidenum">
              <a:rPr lang="fi-FI" smtClean="0"/>
              <a:t>‹#›</a:t>
            </a:fld>
            <a:endParaRPr lang="fi-FI"/>
          </a:p>
        </p:txBody>
      </p:sp>
    </p:spTree>
    <p:extLst>
      <p:ext uri="{BB962C8B-B14F-4D97-AF65-F5344CB8AC3E}">
        <p14:creationId xmlns:p14="http://schemas.microsoft.com/office/powerpoint/2010/main" val="3132659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7658A3-F59C-49B1-AB11-C62DCD76BF2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405B2E3-BF22-4F28-8787-26606F0744CB}"/>
              </a:ext>
            </a:extLst>
          </p:cNvPr>
          <p:cNvSpPr>
            <a:spLocks noGrp="1"/>
          </p:cNvSpPr>
          <p:nvPr>
            <p:ph type="dt" sz="half" idx="10"/>
          </p:nvPr>
        </p:nvSpPr>
        <p:spPr/>
        <p:txBody>
          <a:bodyPr/>
          <a:lstStyle/>
          <a:p>
            <a:fld id="{794D60E6-95BF-4198-8707-22606B1B2834}" type="datetimeFigureOut">
              <a:rPr lang="fi-FI" smtClean="0"/>
              <a:t>17.4.2024</a:t>
            </a:fld>
            <a:endParaRPr lang="fi-FI"/>
          </a:p>
        </p:txBody>
      </p:sp>
      <p:sp>
        <p:nvSpPr>
          <p:cNvPr id="4" name="Alatunnisteen paikkamerkki 3">
            <a:extLst>
              <a:ext uri="{FF2B5EF4-FFF2-40B4-BE49-F238E27FC236}">
                <a16:creationId xmlns:a16="http://schemas.microsoft.com/office/drawing/2014/main" id="{C341DE83-743E-43DE-8C42-F00DAEF9C76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BE6BB63-4F34-44BB-944B-969D8CE90378}"/>
              </a:ext>
            </a:extLst>
          </p:cNvPr>
          <p:cNvSpPr>
            <a:spLocks noGrp="1"/>
          </p:cNvSpPr>
          <p:nvPr>
            <p:ph type="sldNum" sz="quarter" idx="12"/>
          </p:nvPr>
        </p:nvSpPr>
        <p:spPr/>
        <p:txBody>
          <a:bodyPr/>
          <a:lstStyle/>
          <a:p>
            <a:fld id="{90FF62C3-5450-41BE-813A-F20CEFB504DB}" type="slidenum">
              <a:rPr lang="fi-FI" smtClean="0"/>
              <a:t>‹#›</a:t>
            </a:fld>
            <a:endParaRPr lang="fi-FI"/>
          </a:p>
        </p:txBody>
      </p:sp>
    </p:spTree>
    <p:extLst>
      <p:ext uri="{BB962C8B-B14F-4D97-AF65-F5344CB8AC3E}">
        <p14:creationId xmlns:p14="http://schemas.microsoft.com/office/powerpoint/2010/main" val="4034107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8A46B-62DE-49D1-953D-BC6A29213948}"/>
              </a:ext>
            </a:extLst>
          </p:cNvPr>
          <p:cNvSpPr>
            <a:spLocks noGrp="1"/>
          </p:cNvSpPr>
          <p:nvPr>
            <p:ph type="dt" sz="half" idx="10"/>
          </p:nvPr>
        </p:nvSpPr>
        <p:spPr/>
        <p:txBody>
          <a:bodyPr/>
          <a:lstStyle/>
          <a:p>
            <a:fld id="{794D60E6-95BF-4198-8707-22606B1B2834}" type="datetimeFigureOut">
              <a:rPr lang="fi-FI" smtClean="0"/>
              <a:t>17.4.2024</a:t>
            </a:fld>
            <a:endParaRPr lang="fi-FI"/>
          </a:p>
        </p:txBody>
      </p:sp>
      <p:sp>
        <p:nvSpPr>
          <p:cNvPr id="3" name="Alatunnisteen paikkamerkki 2">
            <a:extLst>
              <a:ext uri="{FF2B5EF4-FFF2-40B4-BE49-F238E27FC236}">
                <a16:creationId xmlns:a16="http://schemas.microsoft.com/office/drawing/2014/main" id="{ACC21FA9-6968-41A9-AEE1-28EF5259EE3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3F7883C-BBBC-49A0-B253-332DC0CFA9E0}"/>
              </a:ext>
            </a:extLst>
          </p:cNvPr>
          <p:cNvSpPr>
            <a:spLocks noGrp="1"/>
          </p:cNvSpPr>
          <p:nvPr>
            <p:ph type="sldNum" sz="quarter" idx="12"/>
          </p:nvPr>
        </p:nvSpPr>
        <p:spPr/>
        <p:txBody>
          <a:bodyPr/>
          <a:lstStyle/>
          <a:p>
            <a:fld id="{90FF62C3-5450-41BE-813A-F20CEFB504DB}" type="slidenum">
              <a:rPr lang="fi-FI" smtClean="0"/>
              <a:t>‹#›</a:t>
            </a:fld>
            <a:endParaRPr lang="fi-FI"/>
          </a:p>
        </p:txBody>
      </p:sp>
    </p:spTree>
    <p:extLst>
      <p:ext uri="{BB962C8B-B14F-4D97-AF65-F5344CB8AC3E}">
        <p14:creationId xmlns:p14="http://schemas.microsoft.com/office/powerpoint/2010/main" val="4287893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A707B7-375B-477D-9C7E-01705178EE7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E8CFD5F2-7263-4675-8B58-6BC3F80CB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F03E46A-93CE-4456-BD36-EA665019E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FFCE8A4-A8D8-41EA-9897-E123CE51F3AA}"/>
              </a:ext>
            </a:extLst>
          </p:cNvPr>
          <p:cNvSpPr>
            <a:spLocks noGrp="1"/>
          </p:cNvSpPr>
          <p:nvPr>
            <p:ph type="dt" sz="half" idx="10"/>
          </p:nvPr>
        </p:nvSpPr>
        <p:spPr/>
        <p:txBody>
          <a:bodyPr/>
          <a:lstStyle/>
          <a:p>
            <a:fld id="{794D60E6-95BF-4198-8707-22606B1B2834}" type="datetimeFigureOut">
              <a:rPr lang="fi-FI" smtClean="0"/>
              <a:t>17.4.2024</a:t>
            </a:fld>
            <a:endParaRPr lang="fi-FI"/>
          </a:p>
        </p:txBody>
      </p:sp>
      <p:sp>
        <p:nvSpPr>
          <p:cNvPr id="6" name="Alatunnisteen paikkamerkki 5">
            <a:extLst>
              <a:ext uri="{FF2B5EF4-FFF2-40B4-BE49-F238E27FC236}">
                <a16:creationId xmlns:a16="http://schemas.microsoft.com/office/drawing/2014/main" id="{4A8C1007-94D0-4A16-A657-494B04B4BA6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ABC5FCC-73A9-4332-B30A-00748598B227}"/>
              </a:ext>
            </a:extLst>
          </p:cNvPr>
          <p:cNvSpPr>
            <a:spLocks noGrp="1"/>
          </p:cNvSpPr>
          <p:nvPr>
            <p:ph type="sldNum" sz="quarter" idx="12"/>
          </p:nvPr>
        </p:nvSpPr>
        <p:spPr/>
        <p:txBody>
          <a:bodyPr/>
          <a:lstStyle/>
          <a:p>
            <a:fld id="{90FF62C3-5450-41BE-813A-F20CEFB504DB}" type="slidenum">
              <a:rPr lang="fi-FI" smtClean="0"/>
              <a:t>‹#›</a:t>
            </a:fld>
            <a:endParaRPr lang="fi-FI"/>
          </a:p>
        </p:txBody>
      </p:sp>
    </p:spTree>
    <p:extLst>
      <p:ext uri="{BB962C8B-B14F-4D97-AF65-F5344CB8AC3E}">
        <p14:creationId xmlns:p14="http://schemas.microsoft.com/office/powerpoint/2010/main" val="1222514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480C1A-A9A7-4D23-8A2D-6A68783604D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069588D-8287-4794-A2D0-173EC1620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27F5581-33B3-4497-89F2-32A3B7E51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C86145D-AF91-4DF2-AC79-FC493945B662}"/>
              </a:ext>
            </a:extLst>
          </p:cNvPr>
          <p:cNvSpPr>
            <a:spLocks noGrp="1"/>
          </p:cNvSpPr>
          <p:nvPr>
            <p:ph type="dt" sz="half" idx="10"/>
          </p:nvPr>
        </p:nvSpPr>
        <p:spPr/>
        <p:txBody>
          <a:bodyPr/>
          <a:lstStyle/>
          <a:p>
            <a:fld id="{794D60E6-95BF-4198-8707-22606B1B2834}" type="datetimeFigureOut">
              <a:rPr lang="fi-FI" smtClean="0"/>
              <a:t>17.4.2024</a:t>
            </a:fld>
            <a:endParaRPr lang="fi-FI"/>
          </a:p>
        </p:txBody>
      </p:sp>
      <p:sp>
        <p:nvSpPr>
          <p:cNvPr id="6" name="Alatunnisteen paikkamerkki 5">
            <a:extLst>
              <a:ext uri="{FF2B5EF4-FFF2-40B4-BE49-F238E27FC236}">
                <a16:creationId xmlns:a16="http://schemas.microsoft.com/office/drawing/2014/main" id="{0AB4CD0A-DEC0-4491-A423-FD3ACB2BE9B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C74D981-C7F3-44FC-9EBE-CEF15D697AFA}"/>
              </a:ext>
            </a:extLst>
          </p:cNvPr>
          <p:cNvSpPr>
            <a:spLocks noGrp="1"/>
          </p:cNvSpPr>
          <p:nvPr>
            <p:ph type="sldNum" sz="quarter" idx="12"/>
          </p:nvPr>
        </p:nvSpPr>
        <p:spPr/>
        <p:txBody>
          <a:bodyPr/>
          <a:lstStyle/>
          <a:p>
            <a:fld id="{90FF62C3-5450-41BE-813A-F20CEFB504DB}" type="slidenum">
              <a:rPr lang="fi-FI" smtClean="0"/>
              <a:t>‹#›</a:t>
            </a:fld>
            <a:endParaRPr lang="fi-FI"/>
          </a:p>
        </p:txBody>
      </p:sp>
    </p:spTree>
    <p:extLst>
      <p:ext uri="{BB962C8B-B14F-4D97-AF65-F5344CB8AC3E}">
        <p14:creationId xmlns:p14="http://schemas.microsoft.com/office/powerpoint/2010/main" val="6710796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9EC0C2-B7BA-4278-8484-AA68A2DEF2D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03BC3E1-DD8E-415B-BD92-508A73E2006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E01A2F6-967E-4C3E-9D2E-0DC3EC6CE6A2}"/>
              </a:ext>
            </a:extLst>
          </p:cNvPr>
          <p:cNvSpPr>
            <a:spLocks noGrp="1"/>
          </p:cNvSpPr>
          <p:nvPr>
            <p:ph type="dt" sz="half" idx="10"/>
          </p:nvPr>
        </p:nvSpPr>
        <p:spPr/>
        <p:txBody>
          <a:bodyPr/>
          <a:lstStyle/>
          <a:p>
            <a:fld id="{794D60E6-95BF-4198-8707-22606B1B2834}" type="datetimeFigureOut">
              <a:rPr lang="fi-FI" smtClean="0"/>
              <a:t>17.4.2024</a:t>
            </a:fld>
            <a:endParaRPr lang="fi-FI"/>
          </a:p>
        </p:txBody>
      </p:sp>
      <p:sp>
        <p:nvSpPr>
          <p:cNvPr id="5" name="Alatunnisteen paikkamerkki 4">
            <a:extLst>
              <a:ext uri="{FF2B5EF4-FFF2-40B4-BE49-F238E27FC236}">
                <a16:creationId xmlns:a16="http://schemas.microsoft.com/office/drawing/2014/main" id="{0D1537CC-BE3A-44C0-B450-1ED4FD3F55D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0BD3FB2-5652-4BD6-81E2-BF537B203A30}"/>
              </a:ext>
            </a:extLst>
          </p:cNvPr>
          <p:cNvSpPr>
            <a:spLocks noGrp="1"/>
          </p:cNvSpPr>
          <p:nvPr>
            <p:ph type="sldNum" sz="quarter" idx="12"/>
          </p:nvPr>
        </p:nvSpPr>
        <p:spPr/>
        <p:txBody>
          <a:bodyPr/>
          <a:lstStyle/>
          <a:p>
            <a:fld id="{90FF62C3-5450-41BE-813A-F20CEFB504DB}" type="slidenum">
              <a:rPr lang="fi-FI" smtClean="0"/>
              <a:t>‹#›</a:t>
            </a:fld>
            <a:endParaRPr lang="fi-FI"/>
          </a:p>
        </p:txBody>
      </p:sp>
    </p:spTree>
    <p:extLst>
      <p:ext uri="{BB962C8B-B14F-4D97-AF65-F5344CB8AC3E}">
        <p14:creationId xmlns:p14="http://schemas.microsoft.com/office/powerpoint/2010/main" val="107631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April 17,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3914214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EE5737A-DF8D-49E6-B08B-B24540B97B4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5823800-05B5-4620-8C78-6C5C31E4B00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74D863F-3A25-4036-B8DF-84A7B3395CC6}"/>
              </a:ext>
            </a:extLst>
          </p:cNvPr>
          <p:cNvSpPr>
            <a:spLocks noGrp="1"/>
          </p:cNvSpPr>
          <p:nvPr>
            <p:ph type="dt" sz="half" idx="10"/>
          </p:nvPr>
        </p:nvSpPr>
        <p:spPr/>
        <p:txBody>
          <a:bodyPr/>
          <a:lstStyle/>
          <a:p>
            <a:fld id="{794D60E6-95BF-4198-8707-22606B1B2834}" type="datetimeFigureOut">
              <a:rPr lang="fi-FI" smtClean="0"/>
              <a:t>17.4.2024</a:t>
            </a:fld>
            <a:endParaRPr lang="fi-FI"/>
          </a:p>
        </p:txBody>
      </p:sp>
      <p:sp>
        <p:nvSpPr>
          <p:cNvPr id="5" name="Alatunnisteen paikkamerkki 4">
            <a:extLst>
              <a:ext uri="{FF2B5EF4-FFF2-40B4-BE49-F238E27FC236}">
                <a16:creationId xmlns:a16="http://schemas.microsoft.com/office/drawing/2014/main" id="{E87A3B84-914A-461C-99A1-67E2D12875F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B967037-BC58-4051-810B-DBAACADC060F}"/>
              </a:ext>
            </a:extLst>
          </p:cNvPr>
          <p:cNvSpPr>
            <a:spLocks noGrp="1"/>
          </p:cNvSpPr>
          <p:nvPr>
            <p:ph type="sldNum" sz="quarter" idx="12"/>
          </p:nvPr>
        </p:nvSpPr>
        <p:spPr/>
        <p:txBody>
          <a:bodyPr/>
          <a:lstStyle/>
          <a:p>
            <a:fld id="{90FF62C3-5450-41BE-813A-F20CEFB504DB}" type="slidenum">
              <a:rPr lang="fi-FI" smtClean="0"/>
              <a:t>‹#›</a:t>
            </a:fld>
            <a:endParaRPr lang="fi-FI"/>
          </a:p>
        </p:txBody>
      </p:sp>
    </p:spTree>
    <p:extLst>
      <p:ext uri="{BB962C8B-B14F-4D97-AF65-F5344CB8AC3E}">
        <p14:creationId xmlns:p14="http://schemas.microsoft.com/office/powerpoint/2010/main" val="156264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fi-FI"/>
              <a:t>Muokkaa ots. perustyyl. napsautt.</a:t>
            </a:r>
            <a:endParaRPr lang="en-US"/>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April 17,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4299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April 17,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7652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fi-FI"/>
              <a:t>Muokkaa ots. perustyyl. napsautt.</a:t>
            </a:r>
            <a:endParaRPr lang="en-US"/>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April 17,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36308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fi-FI"/>
              <a:t>Muokkaa ots. perustyyl. napsautt.</a:t>
            </a:r>
            <a:endParaRPr lang="en-US"/>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April 17,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1812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fi-FI"/>
              <a:t>Muokkaa ots. perustyyl. napsautt.</a:t>
            </a:r>
            <a:endParaRPr lang="en-US"/>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Wednesday, April 17, 2024</a:t>
            </a:fld>
            <a:endParaRPr lang="en-US" cap="all"/>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160272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90D63-1DD5-490A-845C-44D3A4CCFE78}" type="datetimeFigureOut">
              <a:rPr lang="fi-FI" smtClean="0"/>
              <a:t>17.4.2024</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22814-01EA-4879-9F99-19D7931D8A38}" type="slidenum">
              <a:rPr lang="fi-FI" smtClean="0"/>
              <a:t>‹#›</a:t>
            </a:fld>
            <a:endParaRPr lang="fi-FI"/>
          </a:p>
        </p:txBody>
      </p:sp>
    </p:spTree>
    <p:extLst>
      <p:ext uri="{BB962C8B-B14F-4D97-AF65-F5344CB8AC3E}">
        <p14:creationId xmlns:p14="http://schemas.microsoft.com/office/powerpoint/2010/main" val="420446330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i-FI"/>
              <a:t>Muokkaa ots. perustyyl. napsautt.</a:t>
            </a:r>
            <a:endParaRPr lang="en-US"/>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E53E9A0-A424-4D08-B8A3-F53F72E00539}" type="datetimeFigureOut">
              <a:rPr lang="fi-FI" smtClean="0"/>
              <a:t>17.4.2024</a:t>
            </a:fld>
            <a:endParaRPr lang="fi-FI"/>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i-FI"/>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2E981C8-17E4-4028-B5E9-415912838755}" type="slidenum">
              <a:rPr lang="fi-FI" smtClean="0"/>
              <a:t>‹#›</a:t>
            </a:fld>
            <a:endParaRPr lang="fi-FI"/>
          </a:p>
        </p:txBody>
      </p:sp>
    </p:spTree>
    <p:extLst>
      <p:ext uri="{BB962C8B-B14F-4D97-AF65-F5344CB8AC3E}">
        <p14:creationId xmlns:p14="http://schemas.microsoft.com/office/powerpoint/2010/main" val="2759256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A41DB67-2ED2-4BB6-9297-AE18A9243C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3B641FD-8FB3-4AE6-86E9-F331B63D7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4CD28EF-ECF6-41A2-AD02-5D8C7D8FFA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D60E6-95BF-4198-8707-22606B1B2834}" type="datetimeFigureOut">
              <a:rPr lang="fi-FI" smtClean="0"/>
              <a:t>17.4.2024</a:t>
            </a:fld>
            <a:endParaRPr lang="fi-FI"/>
          </a:p>
        </p:txBody>
      </p:sp>
      <p:sp>
        <p:nvSpPr>
          <p:cNvPr id="5" name="Alatunnisteen paikkamerkki 4">
            <a:extLst>
              <a:ext uri="{FF2B5EF4-FFF2-40B4-BE49-F238E27FC236}">
                <a16:creationId xmlns:a16="http://schemas.microsoft.com/office/drawing/2014/main" id="{F7F2429C-461C-4A7D-B648-D39719B125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6CC280F-084F-4FB7-94BC-A087852F6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F62C3-5450-41BE-813A-F20CEFB504DB}" type="slidenum">
              <a:rPr lang="fi-FI" smtClean="0"/>
              <a:t>‹#›</a:t>
            </a:fld>
            <a:endParaRPr lang="fi-FI"/>
          </a:p>
        </p:txBody>
      </p:sp>
    </p:spTree>
    <p:extLst>
      <p:ext uri="{BB962C8B-B14F-4D97-AF65-F5344CB8AC3E}">
        <p14:creationId xmlns:p14="http://schemas.microsoft.com/office/powerpoint/2010/main" val="711392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ph.fi/fi/koulutus-ja-tutkinnot/hairinnan-ehkaiseminen-ja-turvallisuutta-edistavat-toimintamallit" TargetMode="External"/><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6.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619DE0E-F039-443E-AF60-E4B6AA72D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4">
                  <a:alpha val="80000"/>
                </a:schemeClr>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5">
                  <a:alpha val="0"/>
                </a:schemeClr>
              </a:gs>
              <a:gs pos="91000">
                <a:schemeClr val="accent2">
                  <a:alpha val="4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5638801" cy="6886827"/>
          </a:xfrm>
          <a:prstGeom prst="rect">
            <a:avLst/>
          </a:prstGeom>
          <a:gradFill>
            <a:gsLst>
              <a:gs pos="49000">
                <a:schemeClr val="accent6">
                  <a:lumMod val="75000"/>
                  <a:alpha val="0"/>
                </a:schemeClr>
              </a:gs>
              <a:gs pos="99000">
                <a:schemeClr val="accent6">
                  <a:alpha val="79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609180" y="724988"/>
            <a:ext cx="5121259" cy="5458067"/>
          </a:xfrm>
          <a:prstGeom prst="ellipse">
            <a:avLst/>
          </a:prstGeom>
          <a:gradFill>
            <a:gsLst>
              <a:gs pos="39000">
                <a:schemeClr val="accent4">
                  <a:lumMod val="20000"/>
                  <a:lumOff val="80000"/>
                  <a:alpha val="0"/>
                </a:schemeClr>
              </a:gs>
              <a:gs pos="100000">
                <a:schemeClr val="accent6">
                  <a:alpha val="2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19CA83A-27E7-0006-45F7-F64D70822799}"/>
              </a:ext>
            </a:extLst>
          </p:cNvPr>
          <p:cNvSpPr>
            <a:spLocks noGrp="1"/>
          </p:cNvSpPr>
          <p:nvPr>
            <p:ph type="ctrTitle"/>
          </p:nvPr>
        </p:nvSpPr>
        <p:spPr>
          <a:xfrm>
            <a:off x="920151" y="2920878"/>
            <a:ext cx="6292690" cy="2992576"/>
          </a:xfrm>
        </p:spPr>
        <p:txBody>
          <a:bodyPr anchor="t">
            <a:normAutofit/>
          </a:bodyPr>
          <a:lstStyle/>
          <a:p>
            <a:pPr algn="l"/>
            <a:r>
              <a:rPr lang="fi-FI">
                <a:solidFill>
                  <a:schemeClr val="bg1"/>
                </a:solidFill>
              </a:rPr>
              <a:t>Ryhmänohjaus</a:t>
            </a:r>
            <a:br>
              <a:rPr lang="fi-FI">
                <a:solidFill>
                  <a:schemeClr val="bg1"/>
                </a:solidFill>
              </a:rPr>
            </a:br>
            <a:endParaRPr lang="fi-FI">
              <a:solidFill>
                <a:schemeClr val="bg1"/>
              </a:solidFill>
            </a:endParaRPr>
          </a:p>
        </p:txBody>
      </p:sp>
      <p:sp>
        <p:nvSpPr>
          <p:cNvPr id="3" name="Alaotsikko 2">
            <a:extLst>
              <a:ext uri="{FF2B5EF4-FFF2-40B4-BE49-F238E27FC236}">
                <a16:creationId xmlns:a16="http://schemas.microsoft.com/office/drawing/2014/main" id="{D77AFED9-7249-BFE5-ACF6-5E5B7E8B5101}"/>
              </a:ext>
            </a:extLst>
          </p:cNvPr>
          <p:cNvSpPr>
            <a:spLocks noGrp="1"/>
          </p:cNvSpPr>
          <p:nvPr>
            <p:ph type="subTitle" idx="1"/>
          </p:nvPr>
        </p:nvSpPr>
        <p:spPr>
          <a:xfrm>
            <a:off x="920151" y="1017038"/>
            <a:ext cx="5392495" cy="1248274"/>
          </a:xfrm>
        </p:spPr>
        <p:txBody>
          <a:bodyPr anchor="b">
            <a:normAutofit/>
          </a:bodyPr>
          <a:lstStyle/>
          <a:p>
            <a:pPr algn="l"/>
            <a:r>
              <a:rPr lang="fi-FI" sz="2400" b="1">
                <a:solidFill>
                  <a:schemeClr val="bg1"/>
                </a:solidFill>
              </a:rPr>
              <a:t>Ma 15.4.2024 </a:t>
            </a:r>
          </a:p>
          <a:p>
            <a:pPr algn="l"/>
            <a:r>
              <a:rPr lang="fi-FI" sz="2400" b="1">
                <a:solidFill>
                  <a:schemeClr val="bg1"/>
                </a:solidFill>
              </a:rPr>
              <a:t>klo 13.15-14.30</a:t>
            </a:r>
          </a:p>
        </p:txBody>
      </p:sp>
      <p:pic>
        <p:nvPicPr>
          <p:cNvPr id="6" name="Kuva 5" descr="Kuva, joka sisältää kohteen talvi, piha-, taivas, lumi">
            <a:extLst>
              <a:ext uri="{FF2B5EF4-FFF2-40B4-BE49-F238E27FC236}">
                <a16:creationId xmlns:a16="http://schemas.microsoft.com/office/drawing/2014/main" id="{2DCA99A2-CEB3-3F65-E5D8-BB6847890ECD}"/>
              </a:ext>
            </a:extLst>
          </p:cNvPr>
          <p:cNvPicPr>
            <a:picLocks noChangeAspect="1"/>
          </p:cNvPicPr>
          <p:nvPr/>
        </p:nvPicPr>
        <p:blipFill rotWithShape="1">
          <a:blip r:embed="rId2">
            <a:extLst>
              <a:ext uri="{28A0092B-C50C-407E-A947-70E740481C1C}">
                <a14:useLocalDpi xmlns:a14="http://schemas.microsoft.com/office/drawing/2010/main" val="0"/>
              </a:ext>
            </a:extLst>
          </a:blip>
          <a:srcRect l="26821" r="28343"/>
          <a:stretch/>
        </p:blipFill>
        <p:spPr>
          <a:xfrm>
            <a:off x="8104092" y="10"/>
            <a:ext cx="4099858" cy="6857990"/>
          </a:xfrm>
          <a:prstGeom prst="rect">
            <a:avLst/>
          </a:prstGeom>
        </p:spPr>
      </p:pic>
    </p:spTree>
    <p:extLst>
      <p:ext uri="{BB962C8B-B14F-4D97-AF65-F5344CB8AC3E}">
        <p14:creationId xmlns:p14="http://schemas.microsoft.com/office/powerpoint/2010/main" val="11571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CD25B8-B3B0-FE22-6673-7A4A7B1261D2}"/>
              </a:ext>
            </a:extLst>
          </p:cNvPr>
          <p:cNvSpPr>
            <a:spLocks noGrp="1"/>
          </p:cNvSpPr>
          <p:nvPr>
            <p:ph type="title"/>
          </p:nvPr>
        </p:nvSpPr>
        <p:spPr>
          <a:xfrm>
            <a:off x="889035" y="186210"/>
            <a:ext cx="10241280" cy="1234440"/>
          </a:xfrm>
        </p:spPr>
        <p:txBody>
          <a:bodyPr/>
          <a:lstStyle/>
          <a:p>
            <a:r>
              <a:rPr lang="fi-FI" err="1"/>
              <a:t>LIItu</a:t>
            </a:r>
            <a:r>
              <a:rPr lang="fi-FI"/>
              <a:t>-tutkimus:</a:t>
            </a:r>
            <a:br>
              <a:rPr lang="fi-FI"/>
            </a:br>
            <a:r>
              <a:rPr lang="fi-FI"/>
              <a:t>kyselyn toteuttamisohjeet</a:t>
            </a:r>
          </a:p>
        </p:txBody>
      </p:sp>
      <p:sp>
        <p:nvSpPr>
          <p:cNvPr id="3" name="Sisällön paikkamerkki 2">
            <a:extLst>
              <a:ext uri="{FF2B5EF4-FFF2-40B4-BE49-F238E27FC236}">
                <a16:creationId xmlns:a16="http://schemas.microsoft.com/office/drawing/2014/main" id="{318D4540-0886-E670-2F53-022F53A89256}"/>
              </a:ext>
            </a:extLst>
          </p:cNvPr>
          <p:cNvSpPr>
            <a:spLocks noGrp="1"/>
          </p:cNvSpPr>
          <p:nvPr>
            <p:ph idx="1"/>
          </p:nvPr>
        </p:nvSpPr>
        <p:spPr>
          <a:xfrm>
            <a:off x="889035" y="1526337"/>
            <a:ext cx="10918266" cy="4732420"/>
          </a:xfrm>
        </p:spPr>
        <p:txBody>
          <a:bodyPr>
            <a:normAutofit/>
          </a:bodyPr>
          <a:lstStyle/>
          <a:p>
            <a:r>
              <a:rPr lang="fi-FI" sz="1600" dirty="0"/>
              <a:t>Vastaathan huolellisesti kaikkiin kysymyksiin.</a:t>
            </a:r>
          </a:p>
          <a:p>
            <a:r>
              <a:rPr lang="fi-FI" sz="1600" dirty="0"/>
              <a:t>Kyselyn alussa opiskelijoita pyydetään syöttämään henkilökohtainen ID-tunnistenumero. Vain </a:t>
            </a:r>
            <a:r>
              <a:rPr lang="fi-FI" sz="1600" b="1" u="sng" dirty="0"/>
              <a:t>LIIKEMITTAUKSIIN osallistuvat opiskelijat käyttävät ID-tunnusta</a:t>
            </a:r>
            <a:r>
              <a:rPr lang="fi-FI" sz="1600" u="sng" dirty="0"/>
              <a:t> </a:t>
            </a:r>
            <a:r>
              <a:rPr lang="fi-FI" sz="1600" dirty="0"/>
              <a:t>kyselyyn vastatessaan.</a:t>
            </a:r>
          </a:p>
          <a:p>
            <a:r>
              <a:rPr lang="fi-FI" sz="1600" b="1" u="sng" dirty="0"/>
              <a:t>Jos osallistut VAIN KYSELYYN, jätä ID-kohta tyhjäksi.</a:t>
            </a:r>
          </a:p>
          <a:p>
            <a:r>
              <a:rPr lang="fi-FI" sz="1600" dirty="0"/>
              <a:t>ID-tunnusta tarvitaan liikemittausten ja kyselyvastausten yhdistämiseen. </a:t>
            </a:r>
          </a:p>
          <a:p>
            <a:r>
              <a:rPr lang="fi-FI" sz="1600" b="1" dirty="0"/>
              <a:t>Paina </a:t>
            </a:r>
            <a:r>
              <a:rPr lang="fi-FI" sz="1600" b="1" u="sng" dirty="0">
                <a:solidFill>
                  <a:srgbClr val="FF0000"/>
                </a:solidFill>
              </a:rPr>
              <a:t>LÄHETÄ</a:t>
            </a:r>
            <a:r>
              <a:rPr lang="fi-FI" sz="1600" b="1" dirty="0"/>
              <a:t>-painiketta kyselyn lopuksi, jotta vastauksesi tallentuvat</a:t>
            </a:r>
            <a:r>
              <a:rPr lang="fi-FI" sz="1600" dirty="0"/>
              <a:t>. Mikäli et ehtinyt vastata kaikkiin kysymyksiin, paina seuraava-painiketta, kunnes pääset viimeiselle sivulle, josta löytyy LÄHETÄ-painike.</a:t>
            </a:r>
          </a:p>
          <a:p>
            <a:r>
              <a:rPr lang="fi-FI" sz="1600" dirty="0"/>
              <a:t>Internet-kysely löytyy osoitteesta</a:t>
            </a:r>
            <a:r>
              <a:rPr lang="fi-FI" sz="1600"/>
              <a:t>: XXXX</a:t>
            </a:r>
          </a:p>
          <a:p>
            <a:r>
              <a:rPr lang="fi-FI" sz="1600" dirty="0"/>
              <a:t>Kyselyyn pääset myös oheisella QR-koodilla. </a:t>
            </a:r>
          </a:p>
          <a:p>
            <a:pPr marL="0" indent="0">
              <a:buNone/>
            </a:pPr>
            <a:endParaRPr lang="fi-FI" sz="2800" b="1" dirty="0"/>
          </a:p>
          <a:p>
            <a:endParaRPr lang="fi-FI" sz="2800" b="1" dirty="0">
              <a:solidFill>
                <a:srgbClr val="FF0000"/>
              </a:solidFill>
            </a:endParaRPr>
          </a:p>
          <a:p>
            <a:endParaRPr lang="fi-FI" dirty="0"/>
          </a:p>
        </p:txBody>
      </p:sp>
    </p:spTree>
    <p:extLst>
      <p:ext uri="{BB962C8B-B14F-4D97-AF65-F5344CB8AC3E}">
        <p14:creationId xmlns:p14="http://schemas.microsoft.com/office/powerpoint/2010/main" val="291504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08B7212-3683-E4E3-2ABB-C8ECDD9B33BC}"/>
              </a:ext>
            </a:extLst>
          </p:cNvPr>
          <p:cNvPicPr>
            <a:picLocks noChangeAspect="1"/>
          </p:cNvPicPr>
          <p:nvPr/>
        </p:nvPicPr>
        <p:blipFill rotWithShape="1">
          <a:blip r:embed="rId2">
            <a:alphaModFix amt="40000"/>
          </a:blip>
          <a:srcRect t="21479" b="4871"/>
          <a:stretch/>
        </p:blipFill>
        <p:spPr>
          <a:xfrm>
            <a:off x="-170" y="10"/>
            <a:ext cx="8450317" cy="6857990"/>
          </a:xfrm>
          <a:prstGeom prst="rect">
            <a:avLst/>
          </a:prstGeom>
        </p:spPr>
      </p:pic>
      <p:sp>
        <p:nvSpPr>
          <p:cNvPr id="2" name="Otsikko 1">
            <a:extLst>
              <a:ext uri="{FF2B5EF4-FFF2-40B4-BE49-F238E27FC236}">
                <a16:creationId xmlns:a16="http://schemas.microsoft.com/office/drawing/2014/main" id="{E59A314D-A50E-38F8-FCAD-22883BD627BA}"/>
              </a:ext>
            </a:extLst>
          </p:cNvPr>
          <p:cNvSpPr>
            <a:spLocks noGrp="1"/>
          </p:cNvSpPr>
          <p:nvPr>
            <p:ph type="ctrTitle"/>
          </p:nvPr>
        </p:nvSpPr>
        <p:spPr>
          <a:xfrm>
            <a:off x="341627" y="3302493"/>
            <a:ext cx="4620584" cy="1669002"/>
          </a:xfrm>
        </p:spPr>
        <p:txBody>
          <a:bodyPr>
            <a:normAutofit/>
          </a:bodyPr>
          <a:lstStyle/>
          <a:p>
            <a:pPr algn="l"/>
            <a:r>
              <a:rPr lang="fi-FI" sz="8000"/>
              <a:t>KU2</a:t>
            </a:r>
          </a:p>
        </p:txBody>
      </p:sp>
      <p:sp>
        <p:nvSpPr>
          <p:cNvPr id="3" name="Alaotsikko 2">
            <a:extLst>
              <a:ext uri="{FF2B5EF4-FFF2-40B4-BE49-F238E27FC236}">
                <a16:creationId xmlns:a16="http://schemas.microsoft.com/office/drawing/2014/main" id="{B6D38724-00E2-08B1-CA40-27CEF1C0756B}"/>
              </a:ext>
            </a:extLst>
          </p:cNvPr>
          <p:cNvSpPr>
            <a:spLocks noGrp="1"/>
          </p:cNvSpPr>
          <p:nvPr>
            <p:ph type="subTitle" idx="1"/>
          </p:nvPr>
        </p:nvSpPr>
        <p:spPr>
          <a:xfrm>
            <a:off x="421526" y="4816557"/>
            <a:ext cx="4620584" cy="1577858"/>
          </a:xfrm>
        </p:spPr>
        <p:txBody>
          <a:bodyPr>
            <a:normAutofit/>
          </a:bodyPr>
          <a:lstStyle/>
          <a:p>
            <a:pPr algn="l"/>
            <a:r>
              <a:rPr lang="fi-FI" b="1"/>
              <a:t>Arkkitehtuuri</a:t>
            </a:r>
          </a:p>
          <a:p>
            <a:pPr algn="l"/>
            <a:r>
              <a:rPr lang="fi-FI" b="1"/>
              <a:t>Muotoilu</a:t>
            </a:r>
          </a:p>
          <a:p>
            <a:pPr algn="l"/>
            <a:r>
              <a:rPr lang="fi-FI" b="1"/>
              <a:t>perspektiivi</a:t>
            </a:r>
          </a:p>
        </p:txBody>
      </p:sp>
      <p:pic>
        <p:nvPicPr>
          <p:cNvPr id="6" name="Kuva 5">
            <a:extLst>
              <a:ext uri="{FF2B5EF4-FFF2-40B4-BE49-F238E27FC236}">
                <a16:creationId xmlns:a16="http://schemas.microsoft.com/office/drawing/2014/main" id="{5D658176-E906-2822-1ED5-4BEA3AC7958D}"/>
              </a:ext>
            </a:extLst>
          </p:cNvPr>
          <p:cNvPicPr>
            <a:picLocks noChangeAspect="1"/>
          </p:cNvPicPr>
          <p:nvPr/>
        </p:nvPicPr>
        <p:blipFill rotWithShape="1">
          <a:blip r:embed="rId3"/>
          <a:srcRect t="5977" r="1" b="1"/>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kstiruutu 6">
            <a:extLst>
              <a:ext uri="{FF2B5EF4-FFF2-40B4-BE49-F238E27FC236}">
                <a16:creationId xmlns:a16="http://schemas.microsoft.com/office/drawing/2014/main" id="{91090C99-57FF-550D-56E0-3600966338D8}"/>
              </a:ext>
            </a:extLst>
          </p:cNvPr>
          <p:cNvSpPr txBox="1"/>
          <p:nvPr/>
        </p:nvSpPr>
        <p:spPr>
          <a:xfrm flipH="1">
            <a:off x="7622176" y="457200"/>
            <a:ext cx="3363324" cy="1938992"/>
          </a:xfrm>
          <a:prstGeom prst="rect">
            <a:avLst/>
          </a:prstGeom>
          <a:noFill/>
        </p:spPr>
        <p:txBody>
          <a:bodyPr wrap="square" rtlCol="0">
            <a:spAutoFit/>
          </a:bodyPr>
          <a:lstStyle/>
          <a:p>
            <a:r>
              <a:rPr lang="fi-FI" sz="4000">
                <a:latin typeface="Dreaming Outloud Script Pro" panose="020B0604020202020204" pitchFamily="66" charset="0"/>
                <a:cs typeface="Dreaming Outloud Script Pro" panose="020B0604020202020204" pitchFamily="66" charset="0"/>
              </a:rPr>
              <a:t>KU 2.4. </a:t>
            </a:r>
          </a:p>
          <a:p>
            <a:r>
              <a:rPr lang="fi-FI" sz="4000">
                <a:latin typeface="Dreaming Outloud Script Pro" panose="020B0604020202020204" pitchFamily="66" charset="0"/>
                <a:cs typeface="Dreaming Outloud Script Pro" panose="020B0604020202020204" pitchFamily="66" charset="0"/>
              </a:rPr>
              <a:t>5. periodi koodi 4</a:t>
            </a:r>
          </a:p>
        </p:txBody>
      </p:sp>
    </p:spTree>
    <p:extLst>
      <p:ext uri="{BB962C8B-B14F-4D97-AF65-F5344CB8AC3E}">
        <p14:creationId xmlns:p14="http://schemas.microsoft.com/office/powerpoint/2010/main" val="375090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D7F6B69F-CC3D-61ED-3CBA-71509A7271B4}"/>
              </a:ext>
            </a:extLst>
          </p:cNvPr>
          <p:cNvPicPr>
            <a:picLocks noChangeAspect="1"/>
          </p:cNvPicPr>
          <p:nvPr/>
        </p:nvPicPr>
        <p:blipFill rotWithShape="1">
          <a:blip r:embed="rId2"/>
          <a:srcRect t="18164" b="27343"/>
          <a:stretch/>
        </p:blipFill>
        <p:spPr>
          <a:xfrm>
            <a:off x="1845980" y="0"/>
            <a:ext cx="8830984" cy="6882831"/>
          </a:xfrm>
          <a:prstGeom prst="rect">
            <a:avLst/>
          </a:prstGeom>
        </p:spPr>
      </p:pic>
      <p:sp>
        <p:nvSpPr>
          <p:cNvPr id="6" name="Tekstiruutu 5">
            <a:extLst>
              <a:ext uri="{FF2B5EF4-FFF2-40B4-BE49-F238E27FC236}">
                <a16:creationId xmlns:a16="http://schemas.microsoft.com/office/drawing/2014/main" id="{C4D45B8F-6A5E-E720-2F3A-59A365FA9712}"/>
              </a:ext>
            </a:extLst>
          </p:cNvPr>
          <p:cNvSpPr txBox="1"/>
          <p:nvPr/>
        </p:nvSpPr>
        <p:spPr>
          <a:xfrm>
            <a:off x="1515036" y="-17472"/>
            <a:ext cx="10815917"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a:ln>
                  <a:noFill/>
                </a:ln>
                <a:solidFill>
                  <a:prstClr val="white"/>
                </a:solidFill>
                <a:effectLst/>
                <a:uLnTx/>
                <a:uFillTx/>
                <a:latin typeface="Calibri" panose="020F0502020204030204"/>
                <a:ea typeface="+mn-ea"/>
                <a:cs typeface="+mn-cs"/>
              </a:rPr>
              <a:t>Hanki kurssi elokuvia katsomalla!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a:ln>
                  <a:noFill/>
                </a:ln>
                <a:solidFill>
                  <a:prstClr val="white"/>
                </a:solidFill>
                <a:effectLst/>
                <a:uLnTx/>
                <a:uFillTx/>
                <a:latin typeface="Calibri" panose="020F0502020204030204"/>
                <a:ea typeface="+mn-ea"/>
                <a:cs typeface="+mn-cs"/>
              </a:rPr>
              <a:t>Kerran viikossa syyskuusta alkaen n. kymmenen elokuvaa KESKIVIIKKOISIN klo 16- Kastellin monitoimitalon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a:ln>
                  <a:noFill/>
                </a:ln>
                <a:solidFill>
                  <a:prstClr val="white"/>
                </a:solidFill>
                <a:effectLst/>
                <a:uLnTx/>
                <a:uFillTx/>
                <a:latin typeface="Calibri" panose="020F0502020204030204"/>
                <a:ea typeface="+mn-ea"/>
                <a:cs typeface="+mn-cs"/>
              </a:rPr>
              <a:t> auditoriossa  -eikä maksa mitään.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a:ln>
                  <a:noFill/>
                </a:ln>
                <a:solidFill>
                  <a:prstClr val="white"/>
                </a:solidFill>
                <a:effectLst/>
                <a:uLnTx/>
                <a:uFillTx/>
                <a:latin typeface="Calibri" panose="020F0502020204030204"/>
                <a:ea typeface="+mn-ea"/>
                <a:cs typeface="+mn-cs"/>
              </a:rPr>
              <a:t>Sitova ilmoittautuminen Wilmaan kevään aikana ja yhteydenotto Tiina T jos jotain kysyttävää.</a:t>
            </a:r>
          </a:p>
        </p:txBody>
      </p:sp>
      <p:sp>
        <p:nvSpPr>
          <p:cNvPr id="8" name="Tekstiruutu 7">
            <a:extLst>
              <a:ext uri="{FF2B5EF4-FFF2-40B4-BE49-F238E27FC236}">
                <a16:creationId xmlns:a16="http://schemas.microsoft.com/office/drawing/2014/main" id="{994E0D1D-6FE2-98BC-506A-3915E7660EB9}"/>
              </a:ext>
            </a:extLst>
          </p:cNvPr>
          <p:cNvSpPr txBox="1"/>
          <p:nvPr/>
        </p:nvSpPr>
        <p:spPr>
          <a:xfrm>
            <a:off x="9990786" y="4001294"/>
            <a:ext cx="6098146"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7200" b="0" i="0" u="none" strike="noStrike" kern="1200" cap="none" spc="0" normalizeH="0" baseline="0" noProof="0">
                <a:ln>
                  <a:noFill/>
                </a:ln>
                <a:solidFill>
                  <a:srgbClr val="FFFF00"/>
                </a:solidFill>
                <a:effectLst/>
                <a:uLnTx/>
                <a:uFillTx/>
                <a:latin typeface="Calibri" panose="020F0502020204030204"/>
                <a:ea typeface="+mn-ea"/>
                <a:cs typeface="+mn-cs"/>
              </a:rPr>
              <a:t>KU7</a:t>
            </a:r>
          </a:p>
        </p:txBody>
      </p:sp>
    </p:spTree>
    <p:extLst>
      <p:ext uri="{BB962C8B-B14F-4D97-AF65-F5344CB8AC3E}">
        <p14:creationId xmlns:p14="http://schemas.microsoft.com/office/powerpoint/2010/main" val="2612991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CE84CC-8D84-4143-A4F8-9892B2A7CAB8}"/>
              </a:ext>
            </a:extLst>
          </p:cNvPr>
          <p:cNvSpPr>
            <a:spLocks noGrp="1"/>
          </p:cNvSpPr>
          <p:nvPr>
            <p:ph type="ctrTitle"/>
          </p:nvPr>
        </p:nvSpPr>
        <p:spPr>
          <a:xfrm>
            <a:off x="6362469" y="104661"/>
            <a:ext cx="4645250" cy="1537987"/>
          </a:xfrm>
        </p:spPr>
        <p:txBody>
          <a:bodyPr anchor="b">
            <a:normAutofit fontScale="90000"/>
          </a:bodyPr>
          <a:lstStyle/>
          <a:p>
            <a:pPr algn="l"/>
            <a:r>
              <a:rPr lang="fi-FI" sz="5600">
                <a:solidFill>
                  <a:schemeClr val="tx1"/>
                </a:solidFill>
              </a:rPr>
              <a:t>Kuvataiteen LUKIODIPLOMI</a:t>
            </a:r>
          </a:p>
        </p:txBody>
      </p:sp>
      <p:sp>
        <p:nvSpPr>
          <p:cNvPr id="3" name="Alaotsikko 2">
            <a:extLst>
              <a:ext uri="{FF2B5EF4-FFF2-40B4-BE49-F238E27FC236}">
                <a16:creationId xmlns:a16="http://schemas.microsoft.com/office/drawing/2014/main" id="{EF685AF0-601C-4F08-88DF-5FBA796702F5}"/>
              </a:ext>
            </a:extLst>
          </p:cNvPr>
          <p:cNvSpPr>
            <a:spLocks noGrp="1"/>
          </p:cNvSpPr>
          <p:nvPr>
            <p:ph type="subTitle" idx="1"/>
          </p:nvPr>
        </p:nvSpPr>
        <p:spPr>
          <a:xfrm>
            <a:off x="10912801" y="1197185"/>
            <a:ext cx="790642" cy="378871"/>
          </a:xfrm>
        </p:spPr>
        <p:txBody>
          <a:bodyPr anchor="t">
            <a:normAutofit fontScale="70000" lnSpcReduction="20000"/>
          </a:bodyPr>
          <a:lstStyle/>
          <a:p>
            <a:pPr algn="l"/>
            <a:r>
              <a:rPr lang="fi-FI" sz="2000"/>
              <a:t>Kuld2</a:t>
            </a:r>
          </a:p>
        </p:txBody>
      </p:sp>
      <p:pic>
        <p:nvPicPr>
          <p:cNvPr id="6" name="Kuva 5">
            <a:extLst>
              <a:ext uri="{FF2B5EF4-FFF2-40B4-BE49-F238E27FC236}">
                <a16:creationId xmlns:a16="http://schemas.microsoft.com/office/drawing/2014/main" id="{1FF64071-6FE2-40F6-9263-88719D41C377}"/>
              </a:ext>
            </a:extLst>
          </p:cNvPr>
          <p:cNvPicPr>
            <a:picLocks noChangeAspect="1"/>
          </p:cNvPicPr>
          <p:nvPr/>
        </p:nvPicPr>
        <p:blipFill>
          <a:blip r:embed="rId2"/>
          <a:stretch>
            <a:fillRect/>
          </a:stretch>
        </p:blipFill>
        <p:spPr>
          <a:xfrm>
            <a:off x="283335" y="334136"/>
            <a:ext cx="5383410" cy="3932043"/>
          </a:xfrm>
          <a:prstGeom prst="rect">
            <a:avLst/>
          </a:prstGeom>
        </p:spPr>
      </p:pic>
      <p:sp>
        <p:nvSpPr>
          <p:cNvPr id="5" name="Tekstiruutu 4">
            <a:extLst>
              <a:ext uri="{FF2B5EF4-FFF2-40B4-BE49-F238E27FC236}">
                <a16:creationId xmlns:a16="http://schemas.microsoft.com/office/drawing/2014/main" id="{1D8D72B6-76A3-4879-9699-B84D10F4528F}"/>
              </a:ext>
            </a:extLst>
          </p:cNvPr>
          <p:cNvSpPr txBox="1"/>
          <p:nvPr/>
        </p:nvSpPr>
        <p:spPr>
          <a:xfrm>
            <a:off x="5823958" y="2136716"/>
            <a:ext cx="6226000"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prstClr val="white"/>
                </a:solidFill>
                <a:effectLst/>
                <a:uLnTx/>
                <a:uFillTx/>
                <a:latin typeface="Century Gothic" panose="020B0502020202020204"/>
                <a:ea typeface="+mn-ea"/>
                <a:cs typeface="+mn-cs"/>
              </a:rPr>
              <a:t>Lisää taitoja pääsykokeita varten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prstClr val="white"/>
                </a:solidFill>
                <a:effectLst/>
                <a:uLnTx/>
                <a:uFillTx/>
                <a:latin typeface="Century Gothic" panose="020B0502020202020204"/>
                <a:ea typeface="+mn-ea"/>
                <a:cs typeface="+mn-cs"/>
              </a:rPr>
              <a:t>Mahdolliset lisäpisteet jatko-opiskelupaikkaan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prstClr val="white"/>
                </a:solidFill>
                <a:effectLst/>
                <a:uLnTx/>
                <a:uFillTx/>
                <a:latin typeface="Century Gothic" panose="020B0502020202020204"/>
                <a:ea typeface="+mn-ea"/>
                <a:cs typeface="+mn-cs"/>
              </a:rPr>
              <a:t>4 kuvataiteen kurssia pohjalla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prstClr val="white"/>
                </a:solidFill>
                <a:effectLst/>
                <a:uLnTx/>
                <a:uFillTx/>
                <a:latin typeface="Century Gothic" panose="020B0502020202020204"/>
                <a:ea typeface="+mn-ea"/>
                <a:cs typeface="+mn-cs"/>
              </a:rPr>
              <a:t>Opetushallituksen kuudesta tehtävästä valitset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prstClr val="white"/>
                </a:solidFill>
                <a:effectLst/>
                <a:uLnTx/>
                <a:uFillTx/>
                <a:latin typeface="Century Gothic" panose="020B0502020202020204"/>
                <a:ea typeface="+mn-ea"/>
                <a:cs typeface="+mn-cs"/>
              </a:rPr>
              <a:t>Yhden mieluisimman ja toteutat valitsemallasi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prstClr val="white"/>
                </a:solidFill>
                <a:effectLst/>
                <a:uLnTx/>
                <a:uFillTx/>
                <a:latin typeface="Century Gothic" panose="020B0502020202020204"/>
                <a:ea typeface="+mn-ea"/>
                <a:cs typeface="+mn-cs"/>
              </a:rPr>
              <a:t>tekniikalla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prstClr val="white"/>
                </a:solidFill>
                <a:effectLst/>
                <a:uLnTx/>
                <a:uFillTx/>
                <a:latin typeface="Century Gothic" panose="020B0502020202020204"/>
                <a:ea typeface="+mn-ea"/>
                <a:cs typeface="+mn-cs"/>
              </a:rPr>
              <a:t>Opetushallitus julkaisee tehtävät kevään aikana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prstClr val="white"/>
                </a:solidFill>
                <a:effectLst/>
                <a:uLnTx/>
                <a:uFillTx/>
                <a:latin typeface="Century Gothic" panose="020B0502020202020204"/>
                <a:ea typeface="+mn-ea"/>
                <a:cs typeface="+mn-cs"/>
              </a:rPr>
              <a:t>Oulun lukioiden diplominäyttely Valveella ensi kevättalvena</a:t>
            </a:r>
          </a:p>
        </p:txBody>
      </p:sp>
      <p:sp>
        <p:nvSpPr>
          <p:cNvPr id="7" name="Tekstiruutu 6">
            <a:extLst>
              <a:ext uri="{FF2B5EF4-FFF2-40B4-BE49-F238E27FC236}">
                <a16:creationId xmlns:a16="http://schemas.microsoft.com/office/drawing/2014/main" id="{D72CF29B-06BA-438D-994C-8DDDA0CCE946}"/>
              </a:ext>
            </a:extLst>
          </p:cNvPr>
          <p:cNvSpPr txBox="1"/>
          <p:nvPr/>
        </p:nvSpPr>
        <p:spPr>
          <a:xfrm>
            <a:off x="6662872" y="1543441"/>
            <a:ext cx="3008965"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a:ln>
                  <a:noFill/>
                </a:ln>
                <a:solidFill>
                  <a:prstClr val="white"/>
                </a:solidFill>
                <a:effectLst/>
                <a:uLnTx/>
                <a:uFillTx/>
                <a:latin typeface="Century Gothic" panose="020B0502020202020204"/>
                <a:ea typeface="+mn-ea"/>
                <a:cs typeface="+mn-cs"/>
              </a:rPr>
              <a:t>7. Koodi 3. jaksossa</a:t>
            </a:r>
          </a:p>
        </p:txBody>
      </p:sp>
      <p:sp>
        <p:nvSpPr>
          <p:cNvPr id="8" name="Tekstiruutu 7">
            <a:extLst>
              <a:ext uri="{FF2B5EF4-FFF2-40B4-BE49-F238E27FC236}">
                <a16:creationId xmlns:a16="http://schemas.microsoft.com/office/drawing/2014/main" id="{74BE53A8-3792-442D-9F71-B97FBF027F94}"/>
              </a:ext>
            </a:extLst>
          </p:cNvPr>
          <p:cNvSpPr txBox="1"/>
          <p:nvPr/>
        </p:nvSpPr>
        <p:spPr>
          <a:xfrm>
            <a:off x="37134" y="5464201"/>
            <a:ext cx="11837187"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a:ln>
                  <a:noFill/>
                </a:ln>
                <a:solidFill>
                  <a:srgbClr val="FF0000"/>
                </a:solidFill>
                <a:effectLst/>
                <a:uLnTx/>
                <a:uFillTx/>
                <a:latin typeface="Century Gothic" panose="020B0502020202020204"/>
                <a:ea typeface="+mn-ea"/>
                <a:cs typeface="+mn-cs"/>
              </a:rPr>
              <a:t>Kurssilla toteutat yhden valitsemasi tehtävän ja portfolion</a:t>
            </a:r>
          </a:p>
        </p:txBody>
      </p:sp>
    </p:spTree>
    <p:extLst>
      <p:ext uri="{BB962C8B-B14F-4D97-AF65-F5344CB8AC3E}">
        <p14:creationId xmlns:p14="http://schemas.microsoft.com/office/powerpoint/2010/main" val="34805010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903E965B-6FA5-D8D6-D053-7B5F8DA30A2F}"/>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a:solidFill>
                  <a:schemeClr val="bg1"/>
                </a:solidFill>
              </a:rPr>
              <a:t>Kastellin kalenteri</a:t>
            </a:r>
          </a:p>
        </p:txBody>
      </p:sp>
      <p:graphicFrame>
        <p:nvGraphicFramePr>
          <p:cNvPr id="6" name="Taulukko 5">
            <a:extLst>
              <a:ext uri="{FF2B5EF4-FFF2-40B4-BE49-F238E27FC236}">
                <a16:creationId xmlns:a16="http://schemas.microsoft.com/office/drawing/2014/main" id="{2CFCF0CB-FDE3-878E-D4B4-B02D8CA0BCE9}"/>
              </a:ext>
            </a:extLst>
          </p:cNvPr>
          <p:cNvGraphicFramePr>
            <a:graphicFrameLocks noGrp="1"/>
          </p:cNvGraphicFramePr>
          <p:nvPr>
            <p:extLst>
              <p:ext uri="{D42A27DB-BD31-4B8C-83A1-F6EECF244321}">
                <p14:modId xmlns:p14="http://schemas.microsoft.com/office/powerpoint/2010/main" val="4209250382"/>
              </p:ext>
            </p:extLst>
          </p:nvPr>
        </p:nvGraphicFramePr>
        <p:xfrm>
          <a:off x="4687410" y="74198"/>
          <a:ext cx="7137645" cy="6703600"/>
        </p:xfrm>
        <a:graphic>
          <a:graphicData uri="http://schemas.openxmlformats.org/drawingml/2006/table">
            <a:tbl>
              <a:tblPr>
                <a:effectLst/>
              </a:tblPr>
              <a:tblGrid>
                <a:gridCol w="497149">
                  <a:extLst>
                    <a:ext uri="{9D8B030D-6E8A-4147-A177-3AD203B41FA5}">
                      <a16:colId xmlns:a16="http://schemas.microsoft.com/office/drawing/2014/main" val="2076300589"/>
                    </a:ext>
                  </a:extLst>
                </a:gridCol>
                <a:gridCol w="470517">
                  <a:extLst>
                    <a:ext uri="{9D8B030D-6E8A-4147-A177-3AD203B41FA5}">
                      <a16:colId xmlns:a16="http://schemas.microsoft.com/office/drawing/2014/main" val="2977335652"/>
                    </a:ext>
                  </a:extLst>
                </a:gridCol>
                <a:gridCol w="2707689">
                  <a:extLst>
                    <a:ext uri="{9D8B030D-6E8A-4147-A177-3AD203B41FA5}">
                      <a16:colId xmlns:a16="http://schemas.microsoft.com/office/drawing/2014/main" val="3815821348"/>
                    </a:ext>
                  </a:extLst>
                </a:gridCol>
                <a:gridCol w="3462290">
                  <a:extLst>
                    <a:ext uri="{9D8B030D-6E8A-4147-A177-3AD203B41FA5}">
                      <a16:colId xmlns:a16="http://schemas.microsoft.com/office/drawing/2014/main" val="184439248"/>
                    </a:ext>
                  </a:extLst>
                </a:gridCol>
              </a:tblGrid>
              <a:tr h="644893">
                <a:tc>
                  <a:txBody>
                    <a:bodyPr/>
                    <a:lstStyle/>
                    <a:p>
                      <a:pPr algn="l" fontAlgn="t"/>
                      <a:r>
                        <a:rPr lang="fi-FI" sz="1400" b="1" i="0" u="none" strike="noStrike">
                          <a:solidFill>
                            <a:srgbClr val="000000"/>
                          </a:solidFill>
                          <a:effectLst/>
                          <a:latin typeface="Calibri" panose="020F0502020204030204" pitchFamily="34" charset="0"/>
                          <a:cs typeface="Calibri" panose="020F0502020204030204" pitchFamily="34" charset="0"/>
                        </a:rPr>
                        <a:t>pvm</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t"/>
                      <a:endParaRPr lang="fi-FI" sz="1400" b="1"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b"/>
                      <a:r>
                        <a:rPr lang="fi-FI" sz="1400" b="1" i="0" u="none" strike="noStrike">
                          <a:solidFill>
                            <a:srgbClr val="000000"/>
                          </a:solidFill>
                          <a:effectLst/>
                          <a:latin typeface="Calibri" panose="020F0502020204030204" pitchFamily="34" charset="0"/>
                          <a:cs typeface="Calibri" panose="020F0502020204030204" pitchFamily="34" charset="0"/>
                        </a:rPr>
                        <a:t>Viralliset tapahtumat</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b"/>
                      <a:r>
                        <a:rPr lang="fi-FI" sz="1400" b="1" i="0" u="none" strike="noStrike">
                          <a:solidFill>
                            <a:srgbClr val="000000"/>
                          </a:solidFill>
                          <a:effectLst/>
                          <a:latin typeface="Calibri" panose="020F0502020204030204" pitchFamily="34" charset="0"/>
                          <a:cs typeface="Calibri" panose="020F0502020204030204" pitchFamily="34" charset="0"/>
                        </a:rPr>
                        <a:t>Muuta</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004617144"/>
                  </a:ext>
                </a:extLst>
              </a:tr>
              <a:tr h="470517">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15.4.</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ma</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i-FI" sz="1400" b="1" i="0" u="none" strike="noStrike">
                          <a:solidFill>
                            <a:srgbClr val="000000"/>
                          </a:solidFill>
                          <a:effectLst/>
                          <a:latin typeface="Calibri" panose="020F0502020204030204" pitchFamily="34" charset="0"/>
                          <a:cs typeface="Calibri" panose="020F0502020204030204" pitchFamily="34" charset="0"/>
                        </a:rPr>
                        <a:t>RO klo 13.15-14.30</a:t>
                      </a:r>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fi-FI" sz="1400" b="0" i="0" u="none" strike="noStrike">
                          <a:solidFill>
                            <a:srgbClr val="000000"/>
                          </a:solidFill>
                          <a:effectLst/>
                          <a:latin typeface="Calibri" panose="020F0502020204030204" pitchFamily="34" charset="0"/>
                          <a:cs typeface="Calibri" panose="020F0502020204030204" pitchFamily="34" charset="0"/>
                        </a:rPr>
                        <a:t>RO-tunnilla valmistuvien läppäreiden palautus</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410342"/>
                  </a:ext>
                </a:extLst>
              </a:tr>
              <a:tr h="253675">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16.4.</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ti</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1679981"/>
                  </a:ext>
                </a:extLst>
              </a:tr>
              <a:tr h="242166">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17.4.</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ke</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1"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4086499"/>
                  </a:ext>
                </a:extLst>
              </a:tr>
              <a:tr h="242166">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18.4.</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to</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07396"/>
                  </a:ext>
                </a:extLst>
              </a:tr>
              <a:tr h="240048">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19.4.</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pe</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4698667"/>
                  </a:ext>
                </a:extLst>
              </a:tr>
              <a:tr h="242166">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22.4.</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ma</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4589796"/>
                  </a:ext>
                </a:extLst>
              </a:tr>
              <a:tr h="242166">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23.4.</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ti</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1" i="0" u="none" strike="noStrike" kern="1200">
                        <a:solidFill>
                          <a:srgbClr val="000000"/>
                        </a:solidFill>
                        <a:effectLst/>
                        <a:latin typeface="Calibri" panose="020F0502020204030204" pitchFamily="34" charset="0"/>
                        <a:ea typeface="+mn-ea"/>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3408058"/>
                  </a:ext>
                </a:extLst>
              </a:tr>
              <a:tr h="242166">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24.4.</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ke</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297248"/>
                  </a:ext>
                </a:extLst>
              </a:tr>
              <a:tr h="844374">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25.4.</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to</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fi-FI" sz="1400" b="0" i="0" u="none" strike="noStrike">
                          <a:solidFill>
                            <a:srgbClr val="000000"/>
                          </a:solidFill>
                          <a:effectLst/>
                          <a:latin typeface="Calibri" panose="020F0502020204030204" pitchFamily="34" charset="0"/>
                          <a:cs typeface="Calibri" panose="020F0502020204030204" pitchFamily="34" charset="0"/>
                        </a:rPr>
                        <a:t>Ilmoittautuminen uusintakokeeseen päättyy. </a:t>
                      </a:r>
                      <a:br>
                        <a:rPr lang="fi-FI" sz="1400" b="0" i="0" u="none" strike="noStrike">
                          <a:solidFill>
                            <a:srgbClr val="000000"/>
                          </a:solidFill>
                          <a:effectLst/>
                          <a:latin typeface="Calibri" panose="020F0502020204030204" pitchFamily="34" charset="0"/>
                          <a:cs typeface="Calibri" panose="020F0502020204030204" pitchFamily="34" charset="0"/>
                        </a:rPr>
                      </a:br>
                      <a:r>
                        <a:rPr lang="fi-FI" sz="1400" b="0" i="0" u="none" strike="noStrike" err="1">
                          <a:solidFill>
                            <a:srgbClr val="000000"/>
                          </a:solidFill>
                          <a:effectLst/>
                          <a:latin typeface="Calibri" panose="020F0502020204030204" pitchFamily="34" charset="0"/>
                          <a:cs typeface="Calibri" panose="020F0502020204030204" pitchFamily="34" charset="0"/>
                        </a:rPr>
                        <a:t>OuLukiopäivä</a:t>
                      </a:r>
                      <a:r>
                        <a:rPr lang="fi-FI" sz="1400" b="0" i="0" u="none" strike="noStrike">
                          <a:solidFill>
                            <a:srgbClr val="000000"/>
                          </a:solidFill>
                          <a:effectLst/>
                          <a:latin typeface="Calibri" panose="020F0502020204030204" pitchFamily="34" charset="0"/>
                          <a:cs typeface="Calibri" panose="020F0502020204030204" pitchFamily="34" charset="0"/>
                        </a:rPr>
                        <a:t> Oulun Lyseolla (opettajat)</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i-FI" sz="1400" b="0" i="0" u="none" strike="noStrike">
                          <a:solidFill>
                            <a:srgbClr val="000000"/>
                          </a:solidFill>
                          <a:effectLst/>
                          <a:latin typeface="Calibri" panose="020F0502020204030204" pitchFamily="34" charset="0"/>
                          <a:cs typeface="Calibri" panose="020F0502020204030204" pitchFamily="34" charset="0"/>
                        </a:rPr>
                        <a:t>Opiskelijoilla itsenäistä opiskelua.</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9971334"/>
                  </a:ext>
                </a:extLst>
              </a:tr>
              <a:tr h="642932">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26.4.</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pe</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i-FI" sz="1400" b="0" i="0" u="none" strike="noStrike">
                          <a:solidFill>
                            <a:srgbClr val="000000"/>
                          </a:solidFill>
                          <a:effectLst/>
                          <a:latin typeface="Calibri" panose="020F0502020204030204" pitchFamily="34" charset="0"/>
                          <a:cs typeface="Calibri" panose="020F0502020204030204" pitchFamily="34" charset="0"/>
                        </a:rPr>
                        <a:t>Valmistuvien läppäreiden palautus </a:t>
                      </a:r>
                      <a:br>
                        <a:rPr lang="fi-FI" sz="1400" b="0" i="0" u="none" strike="noStrike">
                          <a:solidFill>
                            <a:srgbClr val="000000"/>
                          </a:solidFill>
                          <a:effectLst/>
                          <a:latin typeface="Calibri" panose="020F0502020204030204" pitchFamily="34" charset="0"/>
                          <a:cs typeface="Calibri" panose="020F0502020204030204" pitchFamily="34" charset="0"/>
                        </a:rPr>
                      </a:br>
                      <a:r>
                        <a:rPr lang="fi-FI" sz="1400" b="0" i="0" u="none" strike="noStrike" err="1">
                          <a:solidFill>
                            <a:srgbClr val="000000"/>
                          </a:solidFill>
                          <a:effectLst/>
                          <a:latin typeface="Calibri" panose="020F0502020204030204" pitchFamily="34" charset="0"/>
                          <a:cs typeface="Calibri" panose="020F0502020204030204" pitchFamily="34" charset="0"/>
                        </a:rPr>
                        <a:t>RO:lle</a:t>
                      </a:r>
                      <a:r>
                        <a:rPr lang="fi-FI" sz="1400" b="0" i="0" u="none" strike="noStrike">
                          <a:solidFill>
                            <a:srgbClr val="000000"/>
                          </a:solidFill>
                          <a:effectLst/>
                          <a:latin typeface="Calibri" panose="020F0502020204030204" pitchFamily="34" charset="0"/>
                          <a:cs typeface="Calibri" panose="020F0502020204030204" pitchFamily="34" charset="0"/>
                        </a:rPr>
                        <a:t> klo 12-13.15 (viimeinen mahdollisuus!)</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647711"/>
                  </a:ext>
                </a:extLst>
              </a:tr>
              <a:tr h="242166">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29.4.</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ma</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i-FI" sz="1400" b="1" i="0" u="none" strike="noStrike">
                          <a:solidFill>
                            <a:srgbClr val="000000"/>
                          </a:solidFill>
                          <a:effectLst/>
                          <a:latin typeface="Calibri" panose="020F0502020204030204" pitchFamily="34" charset="0"/>
                          <a:cs typeface="Calibri" panose="020F0502020204030204" pitchFamily="34" charset="0"/>
                        </a:rPr>
                        <a:t>4. periodin uusintakoepäivä</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5775833"/>
                  </a:ext>
                </a:extLst>
              </a:tr>
              <a:tr h="242166">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30.4.</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ti</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352256"/>
                  </a:ext>
                </a:extLst>
              </a:tr>
              <a:tr h="242166">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1.5.</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ke</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l" fontAlgn="b"/>
                      <a:r>
                        <a:rPr lang="fi-FI" sz="1400" b="0" i="0" u="none" strike="noStrike">
                          <a:solidFill>
                            <a:srgbClr val="000000"/>
                          </a:solidFill>
                          <a:effectLst/>
                          <a:latin typeface="Calibri" panose="020F0502020204030204" pitchFamily="34" charset="0"/>
                          <a:cs typeface="Calibri" panose="020F0502020204030204" pitchFamily="34" charset="0"/>
                        </a:rPr>
                        <a:t>Vappu</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823544960"/>
                  </a:ext>
                </a:extLst>
              </a:tr>
              <a:tr h="242166">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2.5.</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to</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5717091"/>
                  </a:ext>
                </a:extLst>
              </a:tr>
              <a:tr h="242166">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3.5.</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pe</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6865029"/>
                  </a:ext>
                </a:extLst>
              </a:tr>
              <a:tr h="242166">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6.5.</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ma</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839970"/>
                  </a:ext>
                </a:extLst>
              </a:tr>
              <a:tr h="304188">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7.5.</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ti</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i-FI" sz="1400" b="1" i="0" u="none" strike="noStrike">
                          <a:solidFill>
                            <a:srgbClr val="000000"/>
                          </a:solidFill>
                          <a:effectLst/>
                          <a:latin typeface="Calibri" panose="020F0502020204030204" pitchFamily="34" charset="0"/>
                          <a:cs typeface="Calibri" panose="020F0502020204030204" pitchFamily="34" charset="0"/>
                        </a:rPr>
                        <a:t>RO klo 9.45-10.15</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i-FI" sz="1400" b="0" i="0" u="none" strike="noStrike">
                        <a:solidFill>
                          <a:srgbClr val="000000"/>
                        </a:solidFill>
                        <a:effectLst/>
                        <a:latin typeface="Calibri" panose="020F0502020204030204" pitchFamily="34" charset="0"/>
                        <a:cs typeface="Calibri" panose="020F0502020204030204" pitchFamily="34" charset="0"/>
                      </a:endParaRP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846044"/>
                  </a:ext>
                </a:extLst>
              </a:tr>
              <a:tr h="441490">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8.5.</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400" b="0" i="0" u="none" strike="noStrike">
                          <a:solidFill>
                            <a:srgbClr val="000000"/>
                          </a:solidFill>
                          <a:effectLst/>
                          <a:latin typeface="Calibri" panose="020F0502020204030204" pitchFamily="34" charset="0"/>
                          <a:cs typeface="Calibri" panose="020F0502020204030204" pitchFamily="34" charset="0"/>
                        </a:rPr>
                        <a:t>ke</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i-FI" sz="1400" b="0" i="0" u="none" strike="noStrike">
                          <a:solidFill>
                            <a:srgbClr val="000000"/>
                          </a:solidFill>
                          <a:effectLst/>
                          <a:latin typeface="Calibri" panose="020F0502020204030204" pitchFamily="34" charset="0"/>
                          <a:cs typeface="Calibri" panose="020F0502020204030204" pitchFamily="34" charset="0"/>
                        </a:rPr>
                        <a:t>Opettajien koulutusta 13.15-16.00</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i-FI" sz="1400" b="0" i="0" u="none" strike="noStrike">
                          <a:solidFill>
                            <a:srgbClr val="000000"/>
                          </a:solidFill>
                          <a:effectLst/>
                          <a:latin typeface="Calibri" panose="020F0502020204030204" pitchFamily="34" charset="0"/>
                          <a:cs typeface="Calibri" panose="020F0502020204030204" pitchFamily="34" charset="0"/>
                        </a:rPr>
                        <a:t>Opiskelijoilla itsenäistä opiskelua klo 13.15 -&gt;</a:t>
                      </a:r>
                    </a:p>
                  </a:txBody>
                  <a:tcPr marL="7050" marR="7050" marT="7050" marB="33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1856479"/>
                  </a:ext>
                </a:extLst>
              </a:tr>
            </a:tbl>
          </a:graphicData>
        </a:graphic>
      </p:graphicFrame>
    </p:spTree>
    <p:extLst>
      <p:ext uri="{BB962C8B-B14F-4D97-AF65-F5344CB8AC3E}">
        <p14:creationId xmlns:p14="http://schemas.microsoft.com/office/powerpoint/2010/main" val="245021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03E965B-6FA5-D8D6-D053-7B5F8DA30A2F}"/>
              </a:ext>
            </a:extLst>
          </p:cNvPr>
          <p:cNvSpPr>
            <a:spLocks noGrp="1"/>
          </p:cNvSpPr>
          <p:nvPr>
            <p:ph type="title"/>
          </p:nvPr>
        </p:nvSpPr>
        <p:spPr>
          <a:xfrm>
            <a:off x="457200" y="868280"/>
            <a:ext cx="3390645" cy="3363597"/>
          </a:xfrm>
        </p:spPr>
        <p:txBody>
          <a:bodyPr vert="horz" lIns="0" tIns="0" rIns="0" bIns="0" rtlCol="0">
            <a:normAutofit/>
          </a:bodyPr>
          <a:lstStyle/>
          <a:p>
            <a:pPr algn="r"/>
            <a:r>
              <a:rPr lang="en-US" sz="3200" spc="750">
                <a:solidFill>
                  <a:schemeClr val="bg1"/>
                </a:solidFill>
              </a:rPr>
              <a:t>Kastellin kalenteri</a:t>
            </a:r>
          </a:p>
        </p:txBody>
      </p:sp>
      <p:graphicFrame>
        <p:nvGraphicFramePr>
          <p:cNvPr id="13" name="Sisällön paikkamerkki 4">
            <a:extLst>
              <a:ext uri="{FF2B5EF4-FFF2-40B4-BE49-F238E27FC236}">
                <a16:creationId xmlns:a16="http://schemas.microsoft.com/office/drawing/2014/main" id="{98B7FAAD-690A-61B7-3FFA-78CE078661D6}"/>
              </a:ext>
            </a:extLst>
          </p:cNvPr>
          <p:cNvGraphicFramePr>
            <a:graphicFrameLocks noGrp="1"/>
          </p:cNvGraphicFramePr>
          <p:nvPr>
            <p:ph idx="1"/>
            <p:extLst>
              <p:ext uri="{D42A27DB-BD31-4B8C-83A1-F6EECF244321}">
                <p14:modId xmlns:p14="http://schemas.microsoft.com/office/powerpoint/2010/main" val="1225538946"/>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79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39B50E-ABD3-A6EE-616D-E14CAACF7903}"/>
              </a:ext>
            </a:extLst>
          </p:cNvPr>
          <p:cNvSpPr>
            <a:spLocks noGrp="1"/>
          </p:cNvSpPr>
          <p:nvPr>
            <p:ph type="title"/>
          </p:nvPr>
        </p:nvSpPr>
        <p:spPr>
          <a:xfrm>
            <a:off x="1371600" y="379892"/>
            <a:ext cx="10241280" cy="1234440"/>
          </a:xfrm>
        </p:spPr>
        <p:txBody>
          <a:bodyPr/>
          <a:lstStyle/>
          <a:p>
            <a:r>
              <a:rPr lang="fi-FI"/>
              <a:t>LV 2024-2025 OPINTOTARJOTIN</a:t>
            </a:r>
          </a:p>
        </p:txBody>
      </p:sp>
      <p:sp>
        <p:nvSpPr>
          <p:cNvPr id="3" name="Sisällön paikkamerkki 2">
            <a:extLst>
              <a:ext uri="{FF2B5EF4-FFF2-40B4-BE49-F238E27FC236}">
                <a16:creationId xmlns:a16="http://schemas.microsoft.com/office/drawing/2014/main" id="{759378B0-32BE-D768-62B5-ADD0878A4063}"/>
              </a:ext>
            </a:extLst>
          </p:cNvPr>
          <p:cNvSpPr>
            <a:spLocks noGrp="1"/>
          </p:cNvSpPr>
          <p:nvPr>
            <p:ph idx="1"/>
          </p:nvPr>
        </p:nvSpPr>
        <p:spPr/>
        <p:txBody>
          <a:bodyPr vert="horz" lIns="0" tIns="0" rIns="0" bIns="0" rtlCol="0" anchor="t">
            <a:normAutofit/>
          </a:bodyPr>
          <a:lstStyle/>
          <a:p>
            <a:r>
              <a:rPr lang="fi-FI" sz="3200" dirty="0"/>
              <a:t>Opintotarjotin avautuu </a:t>
            </a:r>
            <a:endParaRPr lang="fi-FI" sz="3200"/>
          </a:p>
          <a:p>
            <a:pPr lvl="1">
              <a:buFont typeface="Avenir Next LT Pro Light" panose="020B0304020202020204" pitchFamily="34" charset="0"/>
              <a:buChar char="–"/>
            </a:pPr>
            <a:r>
              <a:rPr lang="fi-FI" sz="3200" dirty="0"/>
              <a:t> ykkösille 29.4. klo 19.30</a:t>
            </a:r>
          </a:p>
          <a:p>
            <a:pPr lvl="1">
              <a:buFont typeface="Avenir Next LT Pro Light" panose="020B0304020202020204" pitchFamily="34" charset="0"/>
              <a:buChar char="–"/>
            </a:pPr>
            <a:r>
              <a:rPr lang="fi-FI" sz="3200" dirty="0"/>
              <a:t> kakkosille ja kolmosille 22.4. klo 18</a:t>
            </a:r>
          </a:p>
          <a:p>
            <a:endParaRPr lang="fi-FI">
              <a:highlight>
                <a:srgbClr val="FFFF00"/>
              </a:highlight>
            </a:endParaRPr>
          </a:p>
          <a:p>
            <a:endParaRPr lang="fi-FI"/>
          </a:p>
          <a:p>
            <a:endParaRPr lang="fi-FI"/>
          </a:p>
          <a:p>
            <a:endParaRPr lang="fi-FI"/>
          </a:p>
        </p:txBody>
      </p:sp>
    </p:spTree>
    <p:extLst>
      <p:ext uri="{BB962C8B-B14F-4D97-AF65-F5344CB8AC3E}">
        <p14:creationId xmlns:p14="http://schemas.microsoft.com/office/powerpoint/2010/main" val="143091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953AE8-3439-2666-D0D4-5E11A09A52D2}"/>
              </a:ext>
            </a:extLst>
          </p:cNvPr>
          <p:cNvSpPr>
            <a:spLocks noGrp="1"/>
          </p:cNvSpPr>
          <p:nvPr>
            <p:ph type="title"/>
          </p:nvPr>
        </p:nvSpPr>
        <p:spPr>
          <a:xfrm>
            <a:off x="975360" y="416434"/>
            <a:ext cx="10241280" cy="840827"/>
          </a:xfrm>
        </p:spPr>
        <p:txBody>
          <a:bodyPr/>
          <a:lstStyle/>
          <a:p>
            <a:r>
              <a:rPr lang="fi-FI"/>
              <a:t>Uusintakoepäivä ma 29.4.</a:t>
            </a:r>
          </a:p>
        </p:txBody>
      </p:sp>
      <p:sp>
        <p:nvSpPr>
          <p:cNvPr id="3" name="Sisällön paikkamerkki 2">
            <a:extLst>
              <a:ext uri="{FF2B5EF4-FFF2-40B4-BE49-F238E27FC236}">
                <a16:creationId xmlns:a16="http://schemas.microsoft.com/office/drawing/2014/main" id="{93EB1E94-2F3F-3E70-268B-1DA4472E74B8}"/>
              </a:ext>
            </a:extLst>
          </p:cNvPr>
          <p:cNvSpPr>
            <a:spLocks noGrp="1"/>
          </p:cNvSpPr>
          <p:nvPr>
            <p:ph idx="1"/>
          </p:nvPr>
        </p:nvSpPr>
        <p:spPr>
          <a:xfrm>
            <a:off x="832726" y="1600327"/>
            <a:ext cx="10786368" cy="4284857"/>
          </a:xfrm>
        </p:spPr>
        <p:txBody>
          <a:bodyPr vert="horz" lIns="0" tIns="0" rIns="0" bIns="0" rtlCol="0" anchor="t">
            <a:normAutofit fontScale="92500" lnSpcReduction="20000"/>
          </a:bodyPr>
          <a:lstStyle/>
          <a:p>
            <a:r>
              <a:rPr lang="fi-FI" sz="2800" b="1" dirty="0"/>
              <a:t>Ilmoittautuminen </a:t>
            </a:r>
            <a:r>
              <a:rPr lang="fi-FI" sz="2800" b="1" dirty="0">
                <a:solidFill>
                  <a:srgbClr val="FF0000"/>
                </a:solidFill>
              </a:rPr>
              <a:t>päättyy to 25.4. </a:t>
            </a:r>
            <a:endParaRPr lang="fi-FI" sz="2800" b="1">
              <a:solidFill>
                <a:srgbClr val="FF0000"/>
              </a:solidFill>
            </a:endParaRPr>
          </a:p>
          <a:p>
            <a:r>
              <a:rPr lang="fi-FI" sz="2800" b="1" dirty="0"/>
              <a:t>Uusintakokeeseen ilmoittaudutaan Wilmassa Tentit-välilehden kautta. Jos luettelosta ei löydy opintojaksoa, johon haluat ilmoittautua, ole yhteydessä opettajaan.</a:t>
            </a:r>
          </a:p>
          <a:p>
            <a:r>
              <a:rPr lang="fi-FI" sz="2800" b="1" dirty="0"/>
              <a:t>Uusintakoe järjestetään </a:t>
            </a:r>
            <a:r>
              <a:rPr lang="fi-FI" sz="2800" b="1" dirty="0">
                <a:solidFill>
                  <a:srgbClr val="FF0000"/>
                </a:solidFill>
              </a:rPr>
              <a:t>klo 16.15 - 19.15 </a:t>
            </a:r>
            <a:r>
              <a:rPr lang="fi-FI" sz="2800" b="1" dirty="0"/>
              <a:t>luokassa </a:t>
            </a:r>
            <a:r>
              <a:rPr lang="fi-FI" sz="2800" b="1" dirty="0">
                <a:solidFill>
                  <a:srgbClr val="FF0000"/>
                </a:solidFill>
              </a:rPr>
              <a:t>41070-41071.</a:t>
            </a:r>
          </a:p>
          <a:p>
            <a:r>
              <a:rPr lang="fi-FI" sz="2800" b="1" dirty="0"/>
              <a:t>Lisäaikaan oikeutetut opiskelijat aloittavat kokeen </a:t>
            </a:r>
            <a:r>
              <a:rPr lang="fi-FI" sz="2800" b="1" dirty="0">
                <a:solidFill>
                  <a:srgbClr val="FF0000"/>
                </a:solidFill>
              </a:rPr>
              <a:t>klo 15.00 </a:t>
            </a:r>
            <a:r>
              <a:rPr lang="fi-FI" sz="2800" b="1" dirty="0"/>
              <a:t>luokassa </a:t>
            </a:r>
            <a:r>
              <a:rPr lang="fi-FI" sz="2800" b="1" dirty="0">
                <a:solidFill>
                  <a:srgbClr val="FF0000"/>
                </a:solidFill>
              </a:rPr>
              <a:t>41071</a:t>
            </a:r>
            <a:r>
              <a:rPr lang="fi-FI" sz="2800" b="1" dirty="0"/>
              <a:t> . </a:t>
            </a:r>
          </a:p>
          <a:p>
            <a:r>
              <a:rPr lang="fi-FI" sz="2800" b="1" dirty="0"/>
              <a:t>Mikäli saavut kokeeseen klo 15.00, ilmoita siitä Wilma-viestillä apulaisrehtori Henna </a:t>
            </a:r>
            <a:r>
              <a:rPr lang="fi-FI" sz="2800" b="1" dirty="0" err="1"/>
              <a:t>Anuntille</a:t>
            </a:r>
            <a:r>
              <a:rPr lang="fi-FI" sz="2800" b="1" dirty="0"/>
              <a:t> to 25.4. mennessä.</a:t>
            </a:r>
          </a:p>
          <a:p>
            <a:endParaRPr lang="fi-FI" sz="3200"/>
          </a:p>
          <a:p>
            <a:endParaRPr lang="fi-FI"/>
          </a:p>
        </p:txBody>
      </p:sp>
    </p:spTree>
    <p:extLst>
      <p:ext uri="{BB962C8B-B14F-4D97-AF65-F5344CB8AC3E}">
        <p14:creationId xmlns:p14="http://schemas.microsoft.com/office/powerpoint/2010/main" val="304539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30B985DC-CF9C-D05D-2C17-413E017ABAE7}"/>
              </a:ext>
            </a:extLst>
          </p:cNvPr>
          <p:cNvSpPr>
            <a:spLocks noGrp="1"/>
          </p:cNvSpPr>
          <p:nvPr>
            <p:ph type="title"/>
          </p:nvPr>
        </p:nvSpPr>
        <p:spPr>
          <a:xfrm>
            <a:off x="1171074" y="1396686"/>
            <a:ext cx="3240506" cy="4064628"/>
          </a:xfrm>
        </p:spPr>
        <p:txBody>
          <a:bodyPr>
            <a:normAutofit/>
          </a:bodyPr>
          <a:lstStyle/>
          <a:p>
            <a:r>
              <a:rPr lang="fi-FI" sz="2800" b="1">
                <a:solidFill>
                  <a:srgbClr val="FFFFFF"/>
                </a:solidFill>
              </a:rPr>
              <a:t>Häirintäyhdyshenkilö</a:t>
            </a:r>
          </a:p>
        </p:txBody>
      </p:sp>
      <p:sp>
        <p:nvSpPr>
          <p:cNvPr id="35" name="Arc 3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80011B7D-04A5-DEA6-C14B-4BDB053042EE}"/>
              </a:ext>
            </a:extLst>
          </p:cNvPr>
          <p:cNvSpPr>
            <a:spLocks noGrp="1"/>
          </p:cNvSpPr>
          <p:nvPr>
            <p:ph idx="1"/>
          </p:nvPr>
        </p:nvSpPr>
        <p:spPr>
          <a:xfrm>
            <a:off x="5269792" y="1626392"/>
            <a:ext cx="6012160" cy="4718651"/>
          </a:xfrm>
        </p:spPr>
        <p:txBody>
          <a:bodyPr>
            <a:normAutofit/>
          </a:bodyPr>
          <a:lstStyle/>
          <a:p>
            <a:pPr marL="0" indent="0" fontAlgn="base">
              <a:buNone/>
            </a:pPr>
            <a:r>
              <a:rPr lang="fi-FI" sz="2000" b="1">
                <a:effectLst/>
                <a:latin typeface="Calibri" panose="020F0502020204030204" pitchFamily="34" charset="0"/>
                <a:ea typeface="Calibri" panose="020F0502020204030204" pitchFamily="34" charset="0"/>
              </a:rPr>
              <a:t>Kastellin lukion häirintäyhdyshenkilö (kevät 2024)</a:t>
            </a:r>
          </a:p>
          <a:p>
            <a:pPr marL="0" indent="0" fontAlgn="base">
              <a:buNone/>
            </a:pPr>
            <a:r>
              <a:rPr lang="fi-FI" sz="2000">
                <a:latin typeface="Calibri" panose="020F0502020204030204" pitchFamily="34" charset="0"/>
                <a:ea typeface="Calibri" panose="020F0502020204030204" pitchFamily="34" charset="0"/>
              </a:rPr>
              <a:t>Mira Avela</a:t>
            </a:r>
            <a:endParaRPr lang="fi-FI" sz="2000">
              <a:effectLst/>
              <a:latin typeface="Calibri" panose="020F0502020204030204" pitchFamily="34" charset="0"/>
              <a:ea typeface="Calibri" panose="020F0502020204030204" pitchFamily="34" charset="0"/>
            </a:endParaRPr>
          </a:p>
          <a:p>
            <a:pPr marL="0" indent="0" fontAlgn="base">
              <a:buNone/>
            </a:pPr>
            <a:endParaRPr lang="fi-FI" sz="2000" b="1">
              <a:effectLst/>
              <a:latin typeface="Calibri" panose="020F0502020204030204" pitchFamily="34" charset="0"/>
              <a:ea typeface="Calibri" panose="020F0502020204030204" pitchFamily="34" charset="0"/>
            </a:endParaRPr>
          </a:p>
          <a:p>
            <a:pPr marL="0" indent="0" fontAlgn="base">
              <a:buNone/>
            </a:pPr>
            <a:r>
              <a:rPr lang="fi-FI" sz="2000" b="1">
                <a:effectLst/>
                <a:latin typeface="Calibri" panose="020F0502020204030204" pitchFamily="34" charset="0"/>
                <a:ea typeface="Calibri" panose="020F0502020204030204" pitchFamily="34" charset="0"/>
              </a:rPr>
              <a:t>Toimenkuvan määrittely</a:t>
            </a:r>
          </a:p>
          <a:p>
            <a:pPr marL="0" indent="0" fontAlgn="base">
              <a:buNone/>
            </a:pPr>
            <a:r>
              <a:rPr lang="fi-FI" sz="2000">
                <a:effectLst/>
                <a:latin typeface="Calibri" panose="020F0502020204030204" pitchFamily="34" charset="0"/>
                <a:ea typeface="Calibri" panose="020F0502020204030204" pitchFamily="34" charset="0"/>
              </a:rPr>
              <a:t>Häirintäyhdyshenkilö on käytettävissä tilanteiden selvittelyyn. Hän pyrkii toimimaan puolueettomasti ja auttamaan konfliktin osapuolia itse löytämään ratkaisun konfliktiinsa. Sovittelussa ei etsitä syyllisiä eikä anneta rangaistuksia vaan etsitään ratkaisuja, sovitaan hyvityksistä ja käyttäytymisestä jatkossa. Sovittelu perustuu aina vapaaehtoisuuteen. Sovittelua ei voi käyttää, jos on syytä epäillä tapahtuneen rikos.  </a:t>
            </a:r>
          </a:p>
          <a:p>
            <a:pPr marL="0" indent="0" fontAlgn="base">
              <a:buNone/>
            </a:pPr>
            <a:endParaRPr lang="fi-FI" sz="2000">
              <a:effectLst/>
              <a:latin typeface="Calibri" panose="020F0502020204030204" pitchFamily="34" charset="0"/>
              <a:ea typeface="Calibri" panose="020F0502020204030204" pitchFamily="34" charset="0"/>
            </a:endParaRPr>
          </a:p>
          <a:p>
            <a:pPr marL="0" indent="0" fontAlgn="base">
              <a:buNone/>
            </a:pPr>
            <a:r>
              <a:rPr lang="fi-FI" sz="1000" u="sng">
                <a:effectLst/>
                <a:latin typeface="Calibri" panose="020F0502020204030204" pitchFamily="34" charset="0"/>
                <a:ea typeface="Calibri" panose="020F0502020204030204" pitchFamily="34" charset="0"/>
                <a:hlinkClick r:id="rId3"/>
              </a:rPr>
              <a:t>https://www.oph.fi/fi/koulutus-ja-tutkinnot/hairinnan-ehkaiseminen-ja-turvallisuutta-edistavat-toimintamallit</a:t>
            </a:r>
            <a:endParaRPr lang="fi-FI" sz="1000">
              <a:effectLst/>
              <a:latin typeface="Calibri" panose="020F0502020204030204" pitchFamily="34" charset="0"/>
              <a:ea typeface="Calibri" panose="020F0502020204030204" pitchFamily="34" charset="0"/>
            </a:endParaRPr>
          </a:p>
          <a:p>
            <a:pPr marL="0" indent="0">
              <a:buNone/>
            </a:pPr>
            <a:endParaRPr lang="fi-FI" sz="1500"/>
          </a:p>
        </p:txBody>
      </p:sp>
    </p:spTree>
    <p:extLst>
      <p:ext uri="{BB962C8B-B14F-4D97-AF65-F5344CB8AC3E}">
        <p14:creationId xmlns:p14="http://schemas.microsoft.com/office/powerpoint/2010/main" val="253466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8785" y="0"/>
            <a:ext cx="3278392" cy="6858000"/>
            <a:chOff x="0" y="0"/>
            <a:chExt cx="6556784" cy="13716000"/>
          </a:xfrm>
        </p:grpSpPr>
        <p:pic>
          <p:nvPicPr>
            <p:cNvPr id="3" name="Picture 3"/>
            <p:cNvPicPr>
              <a:picLocks noChangeAspect="1"/>
            </p:cNvPicPr>
            <p:nvPr/>
          </p:nvPicPr>
          <p:blipFill>
            <a:blip r:embed="rId2"/>
            <a:srcRect l="18130" r="18130"/>
            <a:stretch>
              <a:fillRect/>
            </a:stretch>
          </p:blipFill>
          <p:spPr>
            <a:xfrm>
              <a:off x="0" y="0"/>
              <a:ext cx="6556784" cy="13716000"/>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4116" y="3225427"/>
            <a:ext cx="873539" cy="1305560"/>
          </a:xfrm>
          <a:prstGeom prst="rect">
            <a:avLst/>
          </a:prstGeom>
        </p:spPr>
      </p:pic>
      <p:sp>
        <p:nvSpPr>
          <p:cNvPr id="5" name="TextBox 5"/>
          <p:cNvSpPr txBox="1"/>
          <p:nvPr/>
        </p:nvSpPr>
        <p:spPr>
          <a:xfrm>
            <a:off x="3244840" y="65804"/>
            <a:ext cx="7314933" cy="77385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346"/>
              </a:lnSpc>
              <a:spcBef>
                <a:spcPct val="0"/>
              </a:spcBef>
            </a:pPr>
            <a:r>
              <a:rPr lang="en-US" sz="4500" spc="-90" err="1">
                <a:solidFill>
                  <a:srgbClr val="685ACA"/>
                </a:solidFill>
                <a:latin typeface="Adigiana Toybox"/>
              </a:rPr>
              <a:t>Muistutus</a:t>
            </a:r>
            <a:r>
              <a:rPr lang="en-US" sz="4500" spc="-90">
                <a:solidFill>
                  <a:srgbClr val="685ACA"/>
                </a:solidFill>
                <a:latin typeface="Adigiana Toybox"/>
              </a:rPr>
              <a:t> </a:t>
            </a:r>
            <a:r>
              <a:rPr lang="en-US" sz="4500" spc="-90" err="1">
                <a:solidFill>
                  <a:srgbClr val="685ACA"/>
                </a:solidFill>
                <a:latin typeface="Adigiana Toybox"/>
              </a:rPr>
              <a:t>poissaoloista</a:t>
            </a:r>
          </a:p>
        </p:txBody>
      </p:sp>
      <p:sp>
        <p:nvSpPr>
          <p:cNvPr id="7" name="TextBox 7"/>
          <p:cNvSpPr txBox="1"/>
          <p:nvPr/>
        </p:nvSpPr>
        <p:spPr>
          <a:xfrm>
            <a:off x="2944668" y="953959"/>
            <a:ext cx="1461394" cy="38011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078"/>
              </a:lnSpc>
              <a:spcBef>
                <a:spcPct val="0"/>
              </a:spcBef>
            </a:pPr>
            <a:r>
              <a:rPr lang="en-US" sz="2368">
                <a:solidFill>
                  <a:srgbClr val="685ACA"/>
                </a:solidFill>
                <a:latin typeface="Adigiana Toybox"/>
              </a:rPr>
              <a:t>Wilma</a:t>
            </a:r>
          </a:p>
        </p:txBody>
      </p:sp>
      <p:sp>
        <p:nvSpPr>
          <p:cNvPr id="9" name="TextBox 9"/>
          <p:cNvSpPr txBox="1"/>
          <p:nvPr/>
        </p:nvSpPr>
        <p:spPr>
          <a:xfrm>
            <a:off x="3242126" y="1440485"/>
            <a:ext cx="8728058" cy="298517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625"/>
              </a:lnSpc>
              <a:spcBef>
                <a:spcPct val="0"/>
              </a:spcBef>
            </a:pPr>
            <a:r>
              <a:rPr lang="en-US" sz="2000" dirty="0" err="1">
                <a:solidFill>
                  <a:srgbClr val="000000"/>
                </a:solidFill>
                <a:latin typeface="TT Commons Pro"/>
              </a:rPr>
              <a:t>Poissaolot</a:t>
            </a:r>
            <a:r>
              <a:rPr lang="en-US" sz="2000" dirty="0">
                <a:solidFill>
                  <a:srgbClr val="000000"/>
                </a:solidFill>
                <a:latin typeface="TT Commons Pro"/>
              </a:rPr>
              <a:t> </a:t>
            </a:r>
            <a:r>
              <a:rPr lang="en-US" sz="2000" dirty="0" err="1">
                <a:solidFill>
                  <a:srgbClr val="000000"/>
                </a:solidFill>
                <a:latin typeface="TT Commons Pro"/>
              </a:rPr>
              <a:t>selvittää</a:t>
            </a:r>
            <a:r>
              <a:rPr lang="en-US" sz="2000" dirty="0">
                <a:solidFill>
                  <a:srgbClr val="000000"/>
                </a:solidFill>
                <a:latin typeface="TT Commons Pro"/>
              </a:rPr>
              <a:t> </a:t>
            </a:r>
            <a:r>
              <a:rPr lang="en-US" sz="2000" dirty="0" err="1">
                <a:solidFill>
                  <a:srgbClr val="000000"/>
                </a:solidFill>
                <a:latin typeface="TT Commons Pro"/>
              </a:rPr>
              <a:t>huoltaja</a:t>
            </a:r>
            <a:r>
              <a:rPr lang="en-US" sz="2000" dirty="0">
                <a:solidFill>
                  <a:srgbClr val="000000"/>
                </a:solidFill>
                <a:latin typeface="TT Commons Pro"/>
              </a:rPr>
              <a:t>. </a:t>
            </a:r>
            <a:endParaRPr lang="fi-FI" dirty="0">
              <a:solidFill>
                <a:srgbClr val="000000"/>
              </a:solidFill>
              <a:latin typeface="Calibri" panose="020F0502020204030204"/>
              <a:ea typeface="Calibri" panose="020F0502020204030204"/>
              <a:cs typeface="Calibri" panose="020F0502020204030204"/>
            </a:endParaRPr>
          </a:p>
          <a:p>
            <a:pPr>
              <a:lnSpc>
                <a:spcPts val="2625"/>
              </a:lnSpc>
              <a:spcBef>
                <a:spcPct val="0"/>
              </a:spcBef>
            </a:pPr>
            <a:endParaRPr lang="en-US" sz="2000">
              <a:latin typeface="TT Commons Pro"/>
            </a:endParaRPr>
          </a:p>
          <a:p>
            <a:pPr>
              <a:lnSpc>
                <a:spcPts val="2625"/>
              </a:lnSpc>
              <a:spcBef>
                <a:spcPct val="0"/>
              </a:spcBef>
            </a:pPr>
            <a:r>
              <a:rPr lang="en-US" sz="2000" dirty="0">
                <a:solidFill>
                  <a:srgbClr val="000000"/>
                </a:solidFill>
                <a:latin typeface="TT Commons Pro"/>
              </a:rPr>
              <a:t>18 </a:t>
            </a:r>
            <a:r>
              <a:rPr lang="en-US" sz="2000" dirty="0" err="1">
                <a:solidFill>
                  <a:srgbClr val="000000"/>
                </a:solidFill>
                <a:latin typeface="TT Commons Pro"/>
              </a:rPr>
              <a:t>vuotta</a:t>
            </a:r>
            <a:r>
              <a:rPr lang="en-US" sz="2000" dirty="0">
                <a:solidFill>
                  <a:srgbClr val="000000"/>
                </a:solidFill>
                <a:latin typeface="TT Commons Pro"/>
              </a:rPr>
              <a:t> </a:t>
            </a:r>
            <a:r>
              <a:rPr lang="en-US" sz="2000" dirty="0" err="1">
                <a:solidFill>
                  <a:srgbClr val="000000"/>
                </a:solidFill>
                <a:latin typeface="TT Commons Pro"/>
              </a:rPr>
              <a:t>täyttäneet</a:t>
            </a:r>
            <a:r>
              <a:rPr lang="en-US" sz="2000" dirty="0">
                <a:solidFill>
                  <a:srgbClr val="000000"/>
                </a:solidFill>
                <a:latin typeface="TT Commons Pro"/>
              </a:rPr>
              <a:t>: </a:t>
            </a:r>
            <a:endParaRPr lang="en-US" sz="2000" dirty="0">
              <a:solidFill>
                <a:srgbClr val="000000"/>
              </a:solidFill>
              <a:latin typeface="TT Commons Pro"/>
              <a:cs typeface="Calibri"/>
            </a:endParaRPr>
          </a:p>
          <a:p>
            <a:pPr marL="342900" indent="-342900">
              <a:lnSpc>
                <a:spcPts val="2625"/>
              </a:lnSpc>
              <a:spcBef>
                <a:spcPct val="0"/>
              </a:spcBef>
              <a:buFont typeface="Calibri"/>
              <a:buChar char="-"/>
            </a:pPr>
            <a:r>
              <a:rPr lang="en-US" sz="2000" dirty="0">
                <a:solidFill>
                  <a:srgbClr val="000000"/>
                </a:solidFill>
                <a:latin typeface="TT Commons Pro"/>
              </a:rPr>
              <a:t>Voit </a:t>
            </a:r>
            <a:r>
              <a:rPr lang="en-US" sz="2000" dirty="0" err="1">
                <a:solidFill>
                  <a:srgbClr val="000000"/>
                </a:solidFill>
                <a:latin typeface="TT Commons Pro"/>
              </a:rPr>
              <a:t>antaa</a:t>
            </a:r>
            <a:r>
              <a:rPr lang="en-US" sz="2000" dirty="0">
                <a:solidFill>
                  <a:srgbClr val="000000"/>
                </a:solidFill>
                <a:latin typeface="TT Commons Pro"/>
              </a:rPr>
              <a:t> </a:t>
            </a:r>
            <a:r>
              <a:rPr lang="en-US" sz="2000" dirty="0" err="1">
                <a:solidFill>
                  <a:srgbClr val="000000"/>
                </a:solidFill>
                <a:latin typeface="TT Commons Pro"/>
              </a:rPr>
              <a:t>huoltajalle</a:t>
            </a:r>
            <a:r>
              <a:rPr lang="en-US" sz="2000" dirty="0">
                <a:solidFill>
                  <a:srgbClr val="000000"/>
                </a:solidFill>
                <a:latin typeface="TT Commons Pro"/>
              </a:rPr>
              <a:t> Wilma-</a:t>
            </a:r>
            <a:r>
              <a:rPr lang="en-US" sz="2000" dirty="0" err="1">
                <a:solidFill>
                  <a:srgbClr val="000000"/>
                </a:solidFill>
                <a:latin typeface="TT Commons Pro"/>
              </a:rPr>
              <a:t>oikeudet</a:t>
            </a:r>
            <a:r>
              <a:rPr lang="en-US" sz="2000" dirty="0">
                <a:solidFill>
                  <a:srgbClr val="000000"/>
                </a:solidFill>
                <a:latin typeface="TT Commons Pro"/>
              </a:rPr>
              <a:t> tai </a:t>
            </a:r>
            <a:r>
              <a:rPr lang="en-US" sz="2000" dirty="0" err="1">
                <a:solidFill>
                  <a:srgbClr val="000000"/>
                </a:solidFill>
                <a:latin typeface="TT Commons Pro"/>
              </a:rPr>
              <a:t>selvittää</a:t>
            </a:r>
            <a:r>
              <a:rPr lang="en-US" sz="2000" dirty="0">
                <a:solidFill>
                  <a:srgbClr val="000000"/>
                </a:solidFill>
                <a:latin typeface="TT Commons Pro"/>
              </a:rPr>
              <a:t> </a:t>
            </a:r>
            <a:r>
              <a:rPr lang="en-US" sz="2000" dirty="0" err="1">
                <a:solidFill>
                  <a:srgbClr val="000000"/>
                </a:solidFill>
                <a:latin typeface="TT Commons Pro"/>
              </a:rPr>
              <a:t>itse</a:t>
            </a:r>
            <a:r>
              <a:rPr lang="en-US" sz="2000" dirty="0">
                <a:solidFill>
                  <a:srgbClr val="000000"/>
                </a:solidFill>
                <a:latin typeface="TT Commons Pro"/>
              </a:rPr>
              <a:t> </a:t>
            </a:r>
            <a:r>
              <a:rPr lang="en-US" sz="2000" dirty="0" err="1">
                <a:solidFill>
                  <a:srgbClr val="000000"/>
                </a:solidFill>
                <a:latin typeface="TT Commons Pro"/>
              </a:rPr>
              <a:t>poissaolot</a:t>
            </a:r>
            <a:r>
              <a:rPr lang="en-US" sz="2000" dirty="0">
                <a:solidFill>
                  <a:srgbClr val="000000"/>
                </a:solidFill>
                <a:latin typeface="TT Commons Pro"/>
              </a:rPr>
              <a:t>. </a:t>
            </a:r>
            <a:r>
              <a:rPr lang="en-US" sz="2000" dirty="0" err="1">
                <a:solidFill>
                  <a:srgbClr val="000000"/>
                </a:solidFill>
                <a:latin typeface="TT Commons Pro"/>
              </a:rPr>
              <a:t>Huomaa</a:t>
            </a:r>
            <a:r>
              <a:rPr lang="en-US" sz="2000" dirty="0">
                <a:solidFill>
                  <a:srgbClr val="000000"/>
                </a:solidFill>
                <a:latin typeface="TT Commons Pro"/>
              </a:rPr>
              <a:t> </a:t>
            </a:r>
            <a:r>
              <a:rPr lang="en-US" sz="2000" dirty="0" err="1">
                <a:solidFill>
                  <a:srgbClr val="000000"/>
                </a:solidFill>
                <a:latin typeface="TT Commons Pro"/>
              </a:rPr>
              <a:t>kuitenkin</a:t>
            </a:r>
            <a:r>
              <a:rPr lang="en-US" sz="2000" dirty="0">
                <a:solidFill>
                  <a:srgbClr val="000000"/>
                </a:solidFill>
                <a:latin typeface="TT Commons Pro"/>
              </a:rPr>
              <a:t>, </a:t>
            </a:r>
            <a:r>
              <a:rPr lang="en-US" sz="2000" dirty="0" err="1">
                <a:solidFill>
                  <a:srgbClr val="000000"/>
                </a:solidFill>
                <a:latin typeface="TT Commons Pro"/>
              </a:rPr>
              <a:t>että</a:t>
            </a:r>
            <a:r>
              <a:rPr lang="en-US" sz="2000" dirty="0">
                <a:solidFill>
                  <a:srgbClr val="000000"/>
                </a:solidFill>
                <a:latin typeface="TT Commons Pro"/>
              </a:rPr>
              <a:t> </a:t>
            </a:r>
            <a:r>
              <a:rPr lang="en-US" sz="2000" dirty="0" err="1">
                <a:solidFill>
                  <a:srgbClr val="000000"/>
                </a:solidFill>
                <a:latin typeface="TT Commons Pro"/>
              </a:rPr>
              <a:t>itse</a:t>
            </a:r>
            <a:r>
              <a:rPr lang="en-US" sz="2000" dirty="0">
                <a:solidFill>
                  <a:srgbClr val="000000"/>
                </a:solidFill>
                <a:latin typeface="TT Commons Pro"/>
              </a:rPr>
              <a:t> </a:t>
            </a:r>
            <a:r>
              <a:rPr lang="en-US" sz="2000" dirty="0" err="1">
                <a:solidFill>
                  <a:srgbClr val="000000"/>
                </a:solidFill>
                <a:latin typeface="TT Commons Pro"/>
              </a:rPr>
              <a:t>selvittäessä</a:t>
            </a:r>
            <a:r>
              <a:rPr lang="en-US" sz="2000" dirty="0">
                <a:solidFill>
                  <a:srgbClr val="000000"/>
                </a:solidFill>
                <a:latin typeface="TT Commons Pro"/>
              </a:rPr>
              <a:t> </a:t>
            </a:r>
            <a:r>
              <a:rPr lang="en-US" sz="2000" dirty="0" err="1">
                <a:solidFill>
                  <a:srgbClr val="000000"/>
                </a:solidFill>
                <a:latin typeface="TT Commons Pro"/>
              </a:rPr>
              <a:t>opettajalla</a:t>
            </a:r>
            <a:r>
              <a:rPr lang="en-US" sz="2000" dirty="0">
                <a:solidFill>
                  <a:srgbClr val="000000"/>
                </a:solidFill>
                <a:latin typeface="TT Commons Pro"/>
              </a:rPr>
              <a:t> on </a:t>
            </a:r>
            <a:r>
              <a:rPr lang="en-US" sz="2000" dirty="0" err="1">
                <a:solidFill>
                  <a:srgbClr val="000000"/>
                </a:solidFill>
                <a:latin typeface="TT Commons Pro"/>
              </a:rPr>
              <a:t>oikeus</a:t>
            </a:r>
            <a:r>
              <a:rPr lang="en-US" sz="2000" dirty="0">
                <a:solidFill>
                  <a:srgbClr val="000000"/>
                </a:solidFill>
                <a:latin typeface="TT Commons Pro"/>
              </a:rPr>
              <a:t> </a:t>
            </a:r>
            <a:r>
              <a:rPr lang="en-US" sz="2000" dirty="0" err="1">
                <a:solidFill>
                  <a:srgbClr val="000000"/>
                </a:solidFill>
                <a:latin typeface="TT Commons Pro"/>
              </a:rPr>
              <a:t>pyytää</a:t>
            </a:r>
            <a:r>
              <a:rPr lang="en-US" sz="2000" dirty="0">
                <a:solidFill>
                  <a:srgbClr val="000000"/>
                </a:solidFill>
                <a:latin typeface="TT Commons Pro"/>
              </a:rPr>
              <a:t> </a:t>
            </a:r>
            <a:r>
              <a:rPr lang="en-US" sz="2000" dirty="0" err="1">
                <a:solidFill>
                  <a:srgbClr val="000000"/>
                </a:solidFill>
                <a:latin typeface="TT Commons Pro"/>
              </a:rPr>
              <a:t>lääkärintodistus</a:t>
            </a:r>
            <a:r>
              <a:rPr lang="en-US" sz="2000" dirty="0">
                <a:solidFill>
                  <a:srgbClr val="000000"/>
                </a:solidFill>
                <a:latin typeface="TT Commons Pro"/>
              </a:rPr>
              <a:t> </a:t>
            </a:r>
            <a:r>
              <a:rPr lang="en-US" sz="2000" dirty="0" err="1">
                <a:solidFill>
                  <a:srgbClr val="000000"/>
                </a:solidFill>
                <a:latin typeface="TT Commons Pro"/>
              </a:rPr>
              <a:t>sairaspoissaoloista</a:t>
            </a:r>
            <a:r>
              <a:rPr lang="en-US" sz="2000" dirty="0">
                <a:solidFill>
                  <a:srgbClr val="000000"/>
                </a:solidFill>
                <a:latin typeface="TT Commons Pro"/>
              </a:rPr>
              <a:t>.</a:t>
            </a:r>
          </a:p>
          <a:p>
            <a:pPr marL="342900" indent="-342900">
              <a:lnSpc>
                <a:spcPts val="2625"/>
              </a:lnSpc>
              <a:spcBef>
                <a:spcPct val="0"/>
              </a:spcBef>
              <a:buFont typeface="Calibri"/>
              <a:buChar char="-"/>
            </a:pPr>
            <a:r>
              <a:rPr lang="en-US" sz="2000" b="1" dirty="0">
                <a:latin typeface="TT Commons Pro"/>
                <a:ea typeface="Calibri"/>
                <a:cs typeface="Calibri"/>
              </a:rPr>
              <a:t>Ts.</a:t>
            </a:r>
            <a:r>
              <a:rPr lang="en-US" sz="2000" b="1" dirty="0">
                <a:latin typeface="TT Commons Pro"/>
                <a:ea typeface="+mn-lt"/>
                <a:cs typeface="+mn-lt"/>
              </a:rPr>
              <a:t> </a:t>
            </a:r>
            <a:r>
              <a:rPr lang="en-US" sz="2000" b="1" dirty="0">
                <a:ea typeface="+mn-lt"/>
                <a:cs typeface="+mn-lt"/>
              </a:rPr>
              <a:t>Kun </a:t>
            </a:r>
            <a:r>
              <a:rPr lang="en-US" sz="2000" b="1" err="1">
                <a:ea typeface="+mn-lt"/>
                <a:cs typeface="+mn-lt"/>
              </a:rPr>
              <a:t>täyttää</a:t>
            </a:r>
            <a:r>
              <a:rPr lang="en-US" sz="2000" b="1" dirty="0">
                <a:ea typeface="+mn-lt"/>
                <a:cs typeface="+mn-lt"/>
              </a:rPr>
              <a:t> 18v, </a:t>
            </a:r>
            <a:r>
              <a:rPr lang="en-US" sz="2000" b="1" err="1">
                <a:ea typeface="+mn-lt"/>
                <a:cs typeface="+mn-lt"/>
              </a:rPr>
              <a:t>niin</a:t>
            </a:r>
            <a:r>
              <a:rPr lang="en-US" sz="2000" b="1" dirty="0">
                <a:ea typeface="+mn-lt"/>
                <a:cs typeface="+mn-lt"/>
              </a:rPr>
              <a:t> </a:t>
            </a:r>
            <a:r>
              <a:rPr lang="en-US" sz="2000" b="1" err="1">
                <a:ea typeface="+mn-lt"/>
                <a:cs typeface="+mn-lt"/>
              </a:rPr>
              <a:t>ei</a:t>
            </a:r>
            <a:r>
              <a:rPr lang="en-US" sz="2000" b="1" dirty="0">
                <a:ea typeface="+mn-lt"/>
                <a:cs typeface="+mn-lt"/>
              </a:rPr>
              <a:t> </a:t>
            </a:r>
            <a:r>
              <a:rPr lang="en-US" sz="2000" b="1" err="1">
                <a:ea typeface="+mn-lt"/>
                <a:cs typeface="+mn-lt"/>
              </a:rPr>
              <a:t>voi</a:t>
            </a:r>
            <a:r>
              <a:rPr lang="en-US" sz="2000" b="1" dirty="0">
                <a:ea typeface="+mn-lt"/>
                <a:cs typeface="+mn-lt"/>
              </a:rPr>
              <a:t> vain </a:t>
            </a:r>
            <a:r>
              <a:rPr lang="en-US" sz="2000" b="1" err="1">
                <a:ea typeface="+mn-lt"/>
                <a:cs typeface="+mn-lt"/>
              </a:rPr>
              <a:t>mennä</a:t>
            </a:r>
            <a:r>
              <a:rPr lang="en-US" sz="2000" b="1" dirty="0">
                <a:ea typeface="+mn-lt"/>
                <a:cs typeface="+mn-lt"/>
              </a:rPr>
              <a:t> ja </a:t>
            </a:r>
            <a:r>
              <a:rPr lang="en-US" sz="2000" b="1" err="1">
                <a:ea typeface="+mn-lt"/>
                <a:cs typeface="+mn-lt"/>
              </a:rPr>
              <a:t>klikkailla</a:t>
            </a:r>
            <a:r>
              <a:rPr lang="en-US" sz="2000" b="1" dirty="0">
                <a:ea typeface="+mn-lt"/>
                <a:cs typeface="+mn-lt"/>
              </a:rPr>
              <a:t> </a:t>
            </a:r>
            <a:r>
              <a:rPr lang="en-US" sz="2000" b="1" err="1">
                <a:ea typeface="+mn-lt"/>
                <a:cs typeface="+mn-lt"/>
              </a:rPr>
              <a:t>koko</a:t>
            </a:r>
            <a:r>
              <a:rPr lang="en-US" sz="2000" b="1" dirty="0">
                <a:ea typeface="+mn-lt"/>
                <a:cs typeface="+mn-lt"/>
              </a:rPr>
              <a:t> </a:t>
            </a:r>
            <a:r>
              <a:rPr lang="en-US" sz="2000" b="1" err="1">
                <a:ea typeface="+mn-lt"/>
                <a:cs typeface="+mn-lt"/>
              </a:rPr>
              <a:t>vuoden</a:t>
            </a:r>
            <a:r>
              <a:rPr lang="en-US" sz="2000" b="1" dirty="0">
                <a:ea typeface="+mn-lt"/>
                <a:cs typeface="+mn-lt"/>
              </a:rPr>
              <a:t> </a:t>
            </a:r>
            <a:r>
              <a:rPr lang="en-US" sz="2000" b="1" err="1">
                <a:ea typeface="+mn-lt"/>
                <a:cs typeface="+mn-lt"/>
              </a:rPr>
              <a:t>selvittämättömiä</a:t>
            </a:r>
            <a:r>
              <a:rPr lang="en-US" sz="2000" b="1" dirty="0">
                <a:ea typeface="+mn-lt"/>
                <a:cs typeface="+mn-lt"/>
              </a:rPr>
              <a:t> </a:t>
            </a:r>
            <a:r>
              <a:rPr lang="en-US" sz="2000" b="1" err="1">
                <a:ea typeface="+mn-lt"/>
                <a:cs typeface="+mn-lt"/>
              </a:rPr>
              <a:t>poissaoloja</a:t>
            </a:r>
            <a:r>
              <a:rPr lang="en-US" sz="2000" b="1" dirty="0">
                <a:ea typeface="+mn-lt"/>
                <a:cs typeface="+mn-lt"/>
              </a:rPr>
              <a:t> </a:t>
            </a:r>
            <a:r>
              <a:rPr lang="en-US" sz="2000" b="1" err="1">
                <a:ea typeface="+mn-lt"/>
                <a:cs typeface="+mn-lt"/>
              </a:rPr>
              <a:t>selvitetyiksi</a:t>
            </a:r>
            <a:r>
              <a:rPr lang="en-US" sz="2000" b="1" dirty="0">
                <a:ea typeface="+mn-lt"/>
                <a:cs typeface="+mn-lt"/>
              </a:rPr>
              <a:t>.</a:t>
            </a:r>
            <a:endParaRPr lang="en-US" sz="2000" b="1" dirty="0">
              <a:latin typeface="Calibri"/>
              <a:ea typeface="Calibri"/>
              <a:cs typeface="Calibri"/>
            </a:endParaRPr>
          </a:p>
          <a:p>
            <a:pPr>
              <a:lnSpc>
                <a:spcPts val="2625"/>
              </a:lnSpc>
              <a:spcBef>
                <a:spcPct val="0"/>
              </a:spcBef>
            </a:pPr>
            <a:endParaRPr lang="en-US" sz="2000">
              <a:latin typeface="TT Commons Pro"/>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EC2AFE9F-36EA-0DA7-FE41-557ED821AAA9}"/>
              </a:ext>
            </a:extLst>
          </p:cNvPr>
          <p:cNvSpPr>
            <a:spLocks noGrp="1"/>
          </p:cNvSpPr>
          <p:nvPr>
            <p:ph type="title"/>
          </p:nvPr>
        </p:nvSpPr>
        <p:spPr>
          <a:xfrm>
            <a:off x="149092" y="1028701"/>
            <a:ext cx="3764095" cy="3020785"/>
          </a:xfrm>
        </p:spPr>
        <p:txBody>
          <a:bodyPr>
            <a:normAutofit/>
          </a:bodyPr>
          <a:lstStyle/>
          <a:p>
            <a:pPr algn="r"/>
            <a:r>
              <a:rPr lang="fi-FI" sz="3200" dirty="0">
                <a:solidFill>
                  <a:schemeClr val="bg1"/>
                </a:solidFill>
              </a:rPr>
              <a:t>Kirjastossa on</a:t>
            </a:r>
            <a:br>
              <a:rPr lang="fi-FI" sz="3200" dirty="0">
                <a:solidFill>
                  <a:schemeClr val="bg1"/>
                </a:solidFill>
              </a:rPr>
            </a:br>
            <a:r>
              <a:rPr lang="fi-FI" sz="3200" dirty="0">
                <a:solidFill>
                  <a:schemeClr val="bg1"/>
                </a:solidFill>
              </a:rPr>
              <a:t>lainattavia oppikirjoja</a:t>
            </a:r>
          </a:p>
        </p:txBody>
      </p:sp>
      <p:sp>
        <p:nvSpPr>
          <p:cNvPr id="3" name="Sisällön paikkamerkki 2">
            <a:extLst>
              <a:ext uri="{FF2B5EF4-FFF2-40B4-BE49-F238E27FC236}">
                <a16:creationId xmlns:a16="http://schemas.microsoft.com/office/drawing/2014/main" id="{D5F3C115-0DF6-7E53-67C7-68DC6387BB2D}"/>
              </a:ext>
            </a:extLst>
          </p:cNvPr>
          <p:cNvSpPr>
            <a:spLocks noGrp="1"/>
          </p:cNvSpPr>
          <p:nvPr>
            <p:ph idx="1"/>
          </p:nvPr>
        </p:nvSpPr>
        <p:spPr>
          <a:xfrm>
            <a:off x="4777409" y="1028702"/>
            <a:ext cx="6273972" cy="4843462"/>
          </a:xfrm>
        </p:spPr>
        <p:txBody>
          <a:bodyPr vert="horz" lIns="0" tIns="0" rIns="0" bIns="0" rtlCol="0" anchor="t">
            <a:normAutofit/>
          </a:bodyPr>
          <a:lstStyle/>
          <a:p>
            <a:pPr>
              <a:buFont typeface="Wingdings" panose="05000000000000000000" pitchFamily="2" charset="2"/>
              <a:buChar char="v"/>
            </a:pPr>
            <a:endParaRPr lang="fi-FI" sz="1800">
              <a:effectLst/>
              <a:latin typeface="Calibri" panose="020F0502020204030204" pitchFamily="34" charset="0"/>
              <a:ea typeface="Calibri" panose="020F0502020204030204" pitchFamily="34" charset="0"/>
              <a:cs typeface="Calibri"/>
            </a:endParaRPr>
          </a:p>
          <a:p>
            <a:pPr marL="0" indent="0">
              <a:buNone/>
            </a:pPr>
            <a:r>
              <a:rPr lang="fi-FI" sz="1800" b="1" dirty="0">
                <a:latin typeface="Avenir Next LT Pro Light"/>
                <a:ea typeface="+mn-lt"/>
                <a:cs typeface="Calibri"/>
              </a:rPr>
              <a:t>Saatavuus 9.4.2024:</a:t>
            </a:r>
            <a:endParaRPr lang="fi-FI" sz="1800" b="1" dirty="0">
              <a:latin typeface="Avenir Next LT Pro Light"/>
              <a:ea typeface="+mn-lt"/>
              <a:cs typeface="Calibri" panose="020F0502020204030204" pitchFamily="34" charset="0"/>
            </a:endParaRPr>
          </a:p>
          <a:p>
            <a:pPr>
              <a:buFont typeface="Arial" panose="05000000000000000000" pitchFamily="2" charset="2"/>
              <a:buChar char="•"/>
            </a:pPr>
            <a:r>
              <a:rPr lang="fi-FI" sz="1800" dirty="0">
                <a:ea typeface="+mn-lt"/>
                <a:cs typeface="+mn-lt"/>
              </a:rPr>
              <a:t>Esim. Moodi. MAA11, Algoritmit ja lukuteoria saatavissa 22 kpl varauksen kautta, niteitä yht. 60 alueen kirjastoissa </a:t>
            </a:r>
          </a:p>
          <a:p>
            <a:pPr>
              <a:buFont typeface="Arial" panose="05000000000000000000" pitchFamily="2" charset="2"/>
              <a:buChar char="•"/>
            </a:pPr>
            <a:r>
              <a:rPr lang="fi-FI" sz="1800" dirty="0">
                <a:ea typeface="+mn-lt"/>
                <a:cs typeface="+mn-lt"/>
              </a:rPr>
              <a:t>Englannin opintojaksojen niteitä yht. 273 kpl alueen kirjastoissa </a:t>
            </a:r>
            <a:endParaRPr lang="fi-FI" dirty="0"/>
          </a:p>
          <a:p>
            <a:pPr>
              <a:buFont typeface="Wingdings" panose="05000000000000000000" pitchFamily="2" charset="2"/>
              <a:buChar char="v"/>
            </a:pPr>
            <a:endParaRPr lang="fi-FI" sz="1800">
              <a:effectLst/>
              <a:latin typeface="Calibri" panose="020F0502020204030204" pitchFamily="34" charset="0"/>
              <a:ea typeface="Calibri" panose="020F0502020204030204" pitchFamily="34" charset="0"/>
              <a:cs typeface="Calibri"/>
            </a:endParaRPr>
          </a:p>
          <a:p>
            <a:pPr>
              <a:buFont typeface="Wingdings" panose="05000000000000000000" pitchFamily="2" charset="2"/>
              <a:buChar char="v"/>
            </a:pPr>
            <a:endParaRPr lang="fi-FI" sz="1800">
              <a:effectLst/>
              <a:latin typeface="Calibri" panose="020F0502020204030204" pitchFamily="34" charset="0"/>
              <a:ea typeface="Calibri" panose="020F0502020204030204" pitchFamily="34" charset="0"/>
            </a:endParaRPr>
          </a:p>
          <a:p>
            <a:pPr marL="914400" lvl="2" indent="0">
              <a:buNone/>
            </a:pPr>
            <a:endParaRPr lang="fi-FI">
              <a:effectLst/>
              <a:latin typeface="Calibri" panose="020F0502020204030204" pitchFamily="34" charset="0"/>
              <a:ea typeface="Calibri" panose="020F0502020204030204" pitchFamily="34" charset="0"/>
              <a:cs typeface="Times New Roman" panose="02020603050405020304" pitchFamily="18" charset="0"/>
            </a:endParaRPr>
          </a:p>
          <a:p>
            <a:pPr lvl="2">
              <a:buFont typeface="Wingdings" panose="05000000000000000000" pitchFamily="2" charset="2"/>
              <a:buChar char="ü"/>
            </a:pPr>
            <a:endParaRPr lang="fi-FI">
              <a:effectLst/>
              <a:latin typeface="Calibri" panose="020F0502020204030204" pitchFamily="34" charset="0"/>
              <a:ea typeface="Calibri" panose="020F0502020204030204" pitchFamily="34" charset="0"/>
              <a:cs typeface="Times New Roman" panose="02020603050405020304" pitchFamily="18" charset="0"/>
            </a:endParaRPr>
          </a:p>
          <a:p>
            <a:pPr lvl="2">
              <a:buFont typeface="Wingdings" panose="05000000000000000000" pitchFamily="2" charset="2"/>
              <a:buChar char="ü"/>
            </a:pPr>
            <a:endParaRPr lang="fi-FI">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buNone/>
            </a:pPr>
            <a:endParaRPr lang="fi-FI" b="1">
              <a:effectLst/>
              <a:latin typeface="Calibri" panose="020F0502020204030204" pitchFamily="34" charset="0"/>
              <a:ea typeface="Calibri" panose="020F0502020204030204" pitchFamily="34" charset="0"/>
            </a:endParaRPr>
          </a:p>
          <a:p>
            <a:pPr marL="0" lvl="0" indent="0">
              <a:buNone/>
            </a:pPr>
            <a:endParaRPr lang="fi-FI" sz="1800" b="1">
              <a:effectLst/>
              <a:latin typeface="Calibri" panose="020F0502020204030204" pitchFamily="34" charset="0"/>
              <a:ea typeface="Calibri" panose="020F0502020204030204" pitchFamily="34" charset="0"/>
            </a:endParaRPr>
          </a:p>
          <a:p>
            <a:pPr marL="0" lvl="0" indent="0">
              <a:buNone/>
            </a:pPr>
            <a:endParaRPr lang="fi-FI" sz="1800">
              <a:effectLst/>
              <a:latin typeface="Calibri" panose="020F0502020204030204" pitchFamily="34" charset="0"/>
              <a:ea typeface="Calibri" panose="020F0502020204030204" pitchFamily="34" charset="0"/>
            </a:endParaRPr>
          </a:p>
          <a:p>
            <a:endParaRPr lang="fi-FI" sz="1800"/>
          </a:p>
        </p:txBody>
      </p:sp>
    </p:spTree>
    <p:extLst>
      <p:ext uri="{BB962C8B-B14F-4D97-AF65-F5344CB8AC3E}">
        <p14:creationId xmlns:p14="http://schemas.microsoft.com/office/powerpoint/2010/main" val="73741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EC2AFE9F-36EA-0DA7-FE41-557ED821AAA9}"/>
              </a:ext>
            </a:extLst>
          </p:cNvPr>
          <p:cNvSpPr>
            <a:spLocks noGrp="1"/>
          </p:cNvSpPr>
          <p:nvPr>
            <p:ph type="title"/>
          </p:nvPr>
        </p:nvSpPr>
        <p:spPr>
          <a:xfrm>
            <a:off x="387927" y="1028701"/>
            <a:ext cx="3248863" cy="3020785"/>
          </a:xfrm>
        </p:spPr>
        <p:txBody>
          <a:bodyPr>
            <a:normAutofit/>
          </a:bodyPr>
          <a:lstStyle/>
          <a:p>
            <a:pPr algn="r"/>
            <a:r>
              <a:rPr lang="fi-FI" sz="3200">
                <a:solidFill>
                  <a:schemeClr val="bg1"/>
                </a:solidFill>
              </a:rPr>
              <a:t>Liitu-tutkimus ykkösille</a:t>
            </a:r>
          </a:p>
        </p:txBody>
      </p:sp>
      <p:sp>
        <p:nvSpPr>
          <p:cNvPr id="3" name="Sisällön paikkamerkki 2">
            <a:extLst>
              <a:ext uri="{FF2B5EF4-FFF2-40B4-BE49-F238E27FC236}">
                <a16:creationId xmlns:a16="http://schemas.microsoft.com/office/drawing/2014/main" id="{D5F3C115-0DF6-7E53-67C7-68DC6387BB2D}"/>
              </a:ext>
            </a:extLst>
          </p:cNvPr>
          <p:cNvSpPr>
            <a:spLocks noGrp="1"/>
          </p:cNvSpPr>
          <p:nvPr>
            <p:ph idx="1"/>
          </p:nvPr>
        </p:nvSpPr>
        <p:spPr>
          <a:xfrm>
            <a:off x="4777409" y="1028702"/>
            <a:ext cx="6273972" cy="4843462"/>
          </a:xfrm>
        </p:spPr>
        <p:txBody>
          <a:bodyPr vert="horz" lIns="0" tIns="0" rIns="0" bIns="0" rtlCol="0" anchor="t">
            <a:normAutofit/>
          </a:bodyPr>
          <a:lstStyle/>
          <a:p>
            <a:pPr>
              <a:buFont typeface="Wingdings" panose="05000000000000000000" pitchFamily="2" charset="2"/>
              <a:buChar char="v"/>
            </a:pPr>
            <a:r>
              <a:rPr lang="fi-FI" sz="1800" dirty="0">
                <a:effectLst/>
                <a:latin typeface="Calibri"/>
                <a:ea typeface="Calibri"/>
                <a:cs typeface="Calibri"/>
              </a:rPr>
              <a:t>LIITU–tutkimuksessa kootaan tietoa suomalaisten lasten ja nuorten liikkumisesta, liikuntakäyttäytymisestä, paikallaanolosta ja unesta sekä liikuntaan liittyvistä asen­teista, arvoista ja kokemuksista.</a:t>
            </a:r>
            <a:r>
              <a:rPr lang="fi-FI" sz="1800" dirty="0">
                <a:latin typeface="Calibri"/>
                <a:ea typeface="Calibri"/>
                <a:cs typeface="Calibri"/>
              </a:rPr>
              <a:t> </a:t>
            </a:r>
            <a:endParaRPr lang="fi-FI" sz="1800">
              <a:effectLst/>
              <a:latin typeface="Calibri" panose="020F0502020204030204" pitchFamily="34" charset="0"/>
              <a:ea typeface="Calibri" panose="020F0502020204030204" pitchFamily="34" charset="0"/>
            </a:endParaRPr>
          </a:p>
          <a:p>
            <a:pPr marL="0" indent="0">
              <a:buNone/>
            </a:pPr>
            <a:endParaRPr lang="fi-FI" sz="1800">
              <a:effectLst/>
              <a:latin typeface="Calibri" panose="020F0502020204030204" pitchFamily="34" charset="0"/>
              <a:ea typeface="Calibri" panose="020F0502020204030204" pitchFamily="34" charset="0"/>
            </a:endParaRPr>
          </a:p>
          <a:p>
            <a:pPr>
              <a:buFont typeface="Wingdings" panose="05000000000000000000" pitchFamily="2" charset="2"/>
              <a:buChar char="v"/>
            </a:pPr>
            <a:r>
              <a:rPr lang="fi-FI" sz="1800" dirty="0">
                <a:effectLst/>
                <a:latin typeface="Calibri"/>
                <a:ea typeface="Calibri"/>
                <a:cs typeface="Calibri"/>
              </a:rPr>
              <a:t>Tutkimukseen kuuluu:</a:t>
            </a:r>
            <a:r>
              <a:rPr lang="fi-FI" sz="1800" dirty="0">
                <a:latin typeface="Calibri"/>
                <a:ea typeface="Calibri"/>
                <a:cs typeface="Calibri"/>
              </a:rPr>
              <a:t> </a:t>
            </a:r>
            <a:endParaRPr lang="fi-FI" sz="1800" dirty="0">
              <a:latin typeface="Calibri" panose="020F0502020204030204" pitchFamily="34" charset="0"/>
              <a:ea typeface="Calibri" panose="020F0502020204030204" pitchFamily="34" charset="0"/>
              <a:cs typeface="Calibri"/>
            </a:endParaRPr>
          </a:p>
          <a:p>
            <a:pPr lvl="1">
              <a:buFont typeface="Wingdings" panose="05000000000000000000" pitchFamily="2" charset="2"/>
              <a:buChar char="§"/>
            </a:pPr>
            <a:r>
              <a:rPr lang="fi-FI" sz="1800" b="1" dirty="0">
                <a:latin typeface="Calibri"/>
                <a:ea typeface="Calibri"/>
                <a:cs typeface="Calibri"/>
              </a:rPr>
              <a:t>RO-</a:t>
            </a:r>
            <a:r>
              <a:rPr lang="fi-FI" sz="1800" b="1" dirty="0">
                <a:effectLst/>
                <a:latin typeface="Calibri"/>
                <a:ea typeface="Calibri"/>
                <a:cs typeface="Calibri"/>
              </a:rPr>
              <a:t>tunnilla </a:t>
            </a:r>
            <a:r>
              <a:rPr lang="fi-FI" sz="1800" b="1" dirty="0">
                <a:latin typeface="Calibri"/>
                <a:ea typeface="Calibri"/>
                <a:cs typeface="Calibri"/>
              </a:rPr>
              <a:t>ma 15.4.</a:t>
            </a:r>
            <a:r>
              <a:rPr lang="fi-FI" sz="1800" b="1" dirty="0">
                <a:effectLst/>
                <a:latin typeface="Calibri"/>
                <a:ea typeface="Calibri"/>
                <a:cs typeface="Calibri"/>
              </a:rPr>
              <a:t> täytettävä </a:t>
            </a:r>
            <a:r>
              <a:rPr lang="fi-FI" sz="1800" b="1" u="sng" dirty="0">
                <a:effectLst/>
                <a:latin typeface="Calibri"/>
                <a:ea typeface="Calibri"/>
                <a:cs typeface="Calibri"/>
              </a:rPr>
              <a:t>VERKKOKYSELY</a:t>
            </a:r>
          </a:p>
          <a:p>
            <a:pPr lvl="2">
              <a:buFont typeface="Wingdings" panose="05000000000000000000" pitchFamily="2" charset="2"/>
              <a:buChar char="ü"/>
            </a:pPr>
            <a:r>
              <a:rPr lang="fi-FI" dirty="0">
                <a:latin typeface="Calibri"/>
                <a:ea typeface="Calibri"/>
                <a:cs typeface="Times New Roman"/>
              </a:rPr>
              <a:t> Kyselyn v</a:t>
            </a:r>
            <a:r>
              <a:rPr lang="fi-FI" dirty="0">
                <a:effectLst/>
                <a:latin typeface="Calibri"/>
                <a:ea typeface="Calibri"/>
                <a:cs typeface="Times New Roman"/>
              </a:rPr>
              <a:t>astauksia EI tarkastella yksilötasolla</a:t>
            </a:r>
            <a:r>
              <a:rPr lang="fi-FI" b="1" dirty="0">
                <a:latin typeface="Calibri"/>
                <a:ea typeface="Calibri"/>
                <a:cs typeface="Times New Roman"/>
              </a:rPr>
              <a:t>.</a:t>
            </a:r>
            <a:endParaRPr lang="fi-FI">
              <a:latin typeface="Calibri"/>
              <a:ea typeface="Calibri"/>
              <a:cs typeface="Times New Roman"/>
            </a:endParaRPr>
          </a:p>
          <a:p>
            <a:pPr lvl="1">
              <a:buFont typeface="Wingdings" panose="05000000000000000000" pitchFamily="2" charset="2"/>
              <a:buChar char="§"/>
            </a:pPr>
            <a:r>
              <a:rPr lang="fi-FI" sz="1800" b="1" dirty="0">
                <a:latin typeface="Calibri"/>
                <a:ea typeface="Calibri"/>
                <a:cs typeface="Calibri"/>
              </a:rPr>
              <a:t>Viikolla 17 </a:t>
            </a:r>
            <a:r>
              <a:rPr lang="fi-FI" sz="1800" b="1" u="sng" dirty="0">
                <a:latin typeface="Calibri"/>
                <a:ea typeface="Calibri"/>
                <a:cs typeface="Calibri"/>
              </a:rPr>
              <a:t>LIIKEMITTAUKSET </a:t>
            </a:r>
            <a:r>
              <a:rPr lang="fi-FI" sz="1800" b="1" dirty="0">
                <a:effectLst/>
                <a:latin typeface="Calibri"/>
                <a:ea typeface="Calibri"/>
                <a:cs typeface="Calibri"/>
              </a:rPr>
              <a:t>(liikkumisen, paikallaanolon ja unen mittaus</a:t>
            </a:r>
            <a:r>
              <a:rPr lang="fi-FI" sz="1800" b="1" dirty="0">
                <a:latin typeface="Calibri"/>
                <a:ea typeface="Calibri"/>
                <a:cs typeface="Calibri"/>
              </a:rPr>
              <a:t>) suostumuksensa antaneille opiskelijoille.</a:t>
            </a:r>
            <a:endParaRPr lang="fi-FI" sz="1800" b="1" dirty="0">
              <a:effectLst/>
              <a:latin typeface="Calibri"/>
              <a:ea typeface="Calibri"/>
              <a:cs typeface="Calibri"/>
            </a:endParaRPr>
          </a:p>
          <a:p>
            <a:pPr lvl="2">
              <a:buFont typeface="Wingdings" panose="05000000000000000000" pitchFamily="2" charset="2"/>
              <a:buChar char="ü"/>
            </a:pPr>
            <a:r>
              <a:rPr lang="fi-FI" dirty="0">
                <a:effectLst/>
                <a:latin typeface="Calibri"/>
                <a:ea typeface="Calibri"/>
                <a:cs typeface="Calibri"/>
              </a:rPr>
              <a:t>Lisätietoa </a:t>
            </a:r>
            <a:r>
              <a:rPr lang="fi-FI" dirty="0">
                <a:latin typeface="Calibri"/>
                <a:ea typeface="Calibri"/>
                <a:cs typeface="Calibri"/>
              </a:rPr>
              <a:t>osallistujille Ismo Miettisen lähettämässä Wilma-viestissä</a:t>
            </a:r>
            <a:r>
              <a:rPr lang="fi-FI" dirty="0">
                <a:effectLst/>
                <a:latin typeface="Calibri"/>
                <a:ea typeface="Calibri"/>
                <a:cs typeface="Calibri"/>
              </a:rPr>
              <a:t>.</a:t>
            </a:r>
            <a:endParaRPr lang="fi-FI" sz="1800" u="sng" dirty="0">
              <a:effectLst/>
              <a:latin typeface="Calibri"/>
              <a:ea typeface="Calibri"/>
              <a:cs typeface="Calibri"/>
            </a:endParaRPr>
          </a:p>
          <a:p>
            <a:pPr>
              <a:buFont typeface="Wingdings" panose="05000000000000000000" pitchFamily="2" charset="2"/>
              <a:buChar char="v"/>
            </a:pPr>
            <a:endParaRPr lang="fi-FI" sz="1800">
              <a:effectLst/>
              <a:latin typeface="Calibri" panose="020F0502020204030204" pitchFamily="34" charset="0"/>
              <a:ea typeface="Calibri" panose="020F0502020204030204" pitchFamily="34" charset="0"/>
            </a:endParaRPr>
          </a:p>
          <a:p>
            <a:pPr>
              <a:buFont typeface="Wingdings" panose="05000000000000000000" pitchFamily="2" charset="2"/>
              <a:buChar char="v"/>
            </a:pPr>
            <a:endParaRPr lang="fi-FI" sz="1800">
              <a:effectLst/>
              <a:latin typeface="Calibri" panose="020F0502020204030204" pitchFamily="34" charset="0"/>
              <a:ea typeface="Calibri" panose="020F0502020204030204" pitchFamily="34" charset="0"/>
            </a:endParaRPr>
          </a:p>
          <a:p>
            <a:pPr marL="914400" lvl="2" indent="0">
              <a:buNone/>
            </a:pPr>
            <a:endParaRPr lang="fi-FI">
              <a:effectLst/>
              <a:latin typeface="Calibri" panose="020F0502020204030204" pitchFamily="34" charset="0"/>
              <a:ea typeface="Calibri" panose="020F0502020204030204" pitchFamily="34" charset="0"/>
              <a:cs typeface="Times New Roman" panose="02020603050405020304" pitchFamily="18" charset="0"/>
            </a:endParaRPr>
          </a:p>
          <a:p>
            <a:pPr lvl="2">
              <a:buFont typeface="Wingdings" panose="05000000000000000000" pitchFamily="2" charset="2"/>
              <a:buChar char="ü"/>
            </a:pPr>
            <a:endParaRPr lang="fi-FI">
              <a:effectLst/>
              <a:latin typeface="Calibri" panose="020F0502020204030204" pitchFamily="34" charset="0"/>
              <a:ea typeface="Calibri" panose="020F0502020204030204" pitchFamily="34" charset="0"/>
              <a:cs typeface="Times New Roman" panose="02020603050405020304" pitchFamily="18" charset="0"/>
            </a:endParaRPr>
          </a:p>
          <a:p>
            <a:pPr lvl="2">
              <a:buFont typeface="Wingdings" panose="05000000000000000000" pitchFamily="2" charset="2"/>
              <a:buChar char="ü"/>
            </a:pPr>
            <a:endParaRPr lang="fi-FI">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buNone/>
            </a:pPr>
            <a:endParaRPr lang="fi-FI" b="1">
              <a:effectLst/>
              <a:latin typeface="Calibri" panose="020F0502020204030204" pitchFamily="34" charset="0"/>
              <a:ea typeface="Calibri" panose="020F0502020204030204" pitchFamily="34" charset="0"/>
            </a:endParaRPr>
          </a:p>
          <a:p>
            <a:pPr marL="0" lvl="0" indent="0">
              <a:buNone/>
            </a:pPr>
            <a:endParaRPr lang="fi-FI" sz="1800" b="1">
              <a:effectLst/>
              <a:latin typeface="Calibri" panose="020F0502020204030204" pitchFamily="34" charset="0"/>
              <a:ea typeface="Calibri" panose="020F0502020204030204" pitchFamily="34" charset="0"/>
            </a:endParaRPr>
          </a:p>
          <a:p>
            <a:pPr marL="0" lvl="0" indent="0">
              <a:buNone/>
            </a:pPr>
            <a:endParaRPr lang="fi-FI" sz="1800">
              <a:effectLst/>
              <a:latin typeface="Calibri" panose="020F0502020204030204" pitchFamily="34" charset="0"/>
              <a:ea typeface="Calibri" panose="020F0502020204030204" pitchFamily="34" charset="0"/>
            </a:endParaRPr>
          </a:p>
          <a:p>
            <a:endParaRPr lang="fi-FI" sz="1800"/>
          </a:p>
        </p:txBody>
      </p:sp>
    </p:spTree>
    <p:extLst>
      <p:ext uri="{BB962C8B-B14F-4D97-AF65-F5344CB8AC3E}">
        <p14:creationId xmlns:p14="http://schemas.microsoft.com/office/powerpoint/2010/main" val="397145881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2013 – 2022 -teema">
  <a:themeElements>
    <a:clrScheme name="Office 2013 – 2022 -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3.xml><?xml version="1.0" encoding="utf-8"?>
<a:theme xmlns:a="http://schemas.openxmlformats.org/drawingml/2006/main" name="Ioni (johtoryhmä)">
  <a:themeElements>
    <a:clrScheme name="Ioni (johtoryhm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23dc670-21ae-46d4-9508-19afda8af959" xsi:nil="true"/>
    <lcf76f155ced4ddcb4097134ff3c332f xmlns="78593962-eda7-44b7-92d0-d0622de5fee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7BEAD622771D3459889C42FF0A49E05" ma:contentTypeVersion="17" ma:contentTypeDescription="Luo uusi asiakirja." ma:contentTypeScope="" ma:versionID="34ce8ec3c02113218b23c9306a9f1e24">
  <xsd:schema xmlns:xsd="http://www.w3.org/2001/XMLSchema" xmlns:xs="http://www.w3.org/2001/XMLSchema" xmlns:p="http://schemas.microsoft.com/office/2006/metadata/properties" xmlns:ns2="78593962-eda7-44b7-92d0-d0622de5fee1" xmlns:ns3="323dc670-21ae-46d4-9508-19afda8af959" targetNamespace="http://schemas.microsoft.com/office/2006/metadata/properties" ma:root="true" ma:fieldsID="074cdb3ff8f2fa104586ee7742ea4ea5" ns2:_="" ns3:_="">
    <xsd:import namespace="78593962-eda7-44b7-92d0-d0622de5fee1"/>
    <xsd:import namespace="323dc670-21ae-46d4-9508-19afda8af9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93962-eda7-44b7-92d0-d0622de5fe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f73edd-577a-44a5-983b-b6ef24e706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3dc670-21ae-46d4-9508-19afda8af959"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3a8a45d2-3e4f-41fb-b8f7-8de8c3b16e93}" ma:internalName="TaxCatchAll" ma:showField="CatchAllData" ma:web="323dc670-21ae-46d4-9508-19afda8af9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F0A422-9E06-4EBB-8AFE-D9A3BE163BE0}">
  <ds:schemaRefs>
    <ds:schemaRef ds:uri="http://schemas.microsoft.com/sharepoint/v3/contenttype/forms"/>
  </ds:schemaRefs>
</ds:datastoreItem>
</file>

<file path=customXml/itemProps2.xml><?xml version="1.0" encoding="utf-8"?>
<ds:datastoreItem xmlns:ds="http://schemas.openxmlformats.org/officeDocument/2006/customXml" ds:itemID="{1F39F7E7-6584-4005-90B0-87E9B3F5BD47}">
  <ds:schemaRefs>
    <ds:schemaRef ds:uri="323dc670-21ae-46d4-9508-19afda8af959"/>
    <ds:schemaRef ds:uri="78593962-eda7-44b7-92d0-d0622de5fee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92FA076-D951-4F15-B356-D08DD8458EB4}">
  <ds:schemaRefs>
    <ds:schemaRef ds:uri="323dc670-21ae-46d4-9508-19afda8af959"/>
    <ds:schemaRef ds:uri="78593962-eda7-44b7-92d0-d0622de5fe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666</Words>
  <Application>Microsoft Office PowerPoint</Application>
  <PresentationFormat>Laajakuva</PresentationFormat>
  <Paragraphs>151</Paragraphs>
  <Slides>13</Slides>
  <Notes>1</Notes>
  <HiddenSlides>0</HiddenSlides>
  <MMClips>0</MMClips>
  <ScaleCrop>false</ScaleCrop>
  <HeadingPairs>
    <vt:vector size="6" baseType="variant">
      <vt:variant>
        <vt:lpstr>Käytetyt fontit</vt:lpstr>
      </vt:variant>
      <vt:variant>
        <vt:i4>11</vt:i4>
      </vt:variant>
      <vt:variant>
        <vt:lpstr>Teema</vt:lpstr>
      </vt:variant>
      <vt:variant>
        <vt:i4>4</vt:i4>
      </vt:variant>
      <vt:variant>
        <vt:lpstr>Dian otsikot</vt:lpstr>
      </vt:variant>
      <vt:variant>
        <vt:i4>13</vt:i4>
      </vt:variant>
    </vt:vector>
  </HeadingPairs>
  <TitlesOfParts>
    <vt:vector size="28" baseType="lpstr">
      <vt:lpstr>Adigiana Toybox</vt:lpstr>
      <vt:lpstr>Arial</vt:lpstr>
      <vt:lpstr>Avenir Next LT Pro</vt:lpstr>
      <vt:lpstr>Avenir Next LT Pro Light</vt:lpstr>
      <vt:lpstr>Calibri</vt:lpstr>
      <vt:lpstr>Calibri Light</vt:lpstr>
      <vt:lpstr>Century Gothic</vt:lpstr>
      <vt:lpstr>Dreaming Outloud Script Pro</vt:lpstr>
      <vt:lpstr>TT Commons Pro</vt:lpstr>
      <vt:lpstr>Wingdings</vt:lpstr>
      <vt:lpstr>Wingdings 3</vt:lpstr>
      <vt:lpstr>GradientRiseVTI</vt:lpstr>
      <vt:lpstr>Office 2013 – 2022 -teema</vt:lpstr>
      <vt:lpstr>Ioni (johtoryhmä)</vt:lpstr>
      <vt:lpstr>Office-teema</vt:lpstr>
      <vt:lpstr>Ryhmänohjaus </vt:lpstr>
      <vt:lpstr>Kastellin kalenteri</vt:lpstr>
      <vt:lpstr>Kastellin kalenteri</vt:lpstr>
      <vt:lpstr>LV 2024-2025 OPINTOTARJOTIN</vt:lpstr>
      <vt:lpstr>Uusintakoepäivä ma 29.4.</vt:lpstr>
      <vt:lpstr>Häirintäyhdyshenkilö</vt:lpstr>
      <vt:lpstr>PowerPoint-esitys</vt:lpstr>
      <vt:lpstr>Kirjastossa on lainattavia oppikirjoja</vt:lpstr>
      <vt:lpstr>Liitu-tutkimus ykkösille</vt:lpstr>
      <vt:lpstr>LIItu-tutkimus: kyselyn toteuttamisohjeet</vt:lpstr>
      <vt:lpstr>KU2</vt:lpstr>
      <vt:lpstr>PowerPoint-esitys</vt:lpstr>
      <vt:lpstr>Kuvataiteen LUKIODIPLOMI</vt:lpstr>
    </vt:vector>
  </TitlesOfParts>
  <Company>Oulun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Ryhmänohjaus</dc:title>
  <dc:creator>Anunti Henna</dc:creator>
  <cp:lastModifiedBy>Anunti Henna</cp:lastModifiedBy>
  <cp:revision>23</cp:revision>
  <dcterms:created xsi:type="dcterms:W3CDTF">2023-12-12T11:36:07Z</dcterms:created>
  <dcterms:modified xsi:type="dcterms:W3CDTF">2024-04-17T11:49:00Z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2023-12-12T11:41:55Z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a92a3ad0-7670-4a25-837e-6da2f734e1e8</vt:lpwstr>
  </property>
  <property fmtid="{D5CDD505-2E9C-101B-9397-08002B2CF9AE}" pid="8" name="MSIP_Label_e7f2b28d-54cf-44b6-aad9-6a2b7fb652a6_ContentBits">
    <vt:lpwstr>0</vt:lpwstr>
  </property>
  <property fmtid="{D5CDD505-2E9C-101B-9397-08002B2CF9AE}" pid="9" name="ContentTypeId">
    <vt:lpwstr>0x010100F7BEAD622771D3459889C42FF0A49E05</vt:lpwstr>
  </property>
  <property fmtid="{D5CDD505-2E9C-101B-9397-08002B2CF9AE}" pid="10" name="MediaServiceImageTags">
    <vt:lpwstr/>
  </property>
</Properties>
</file>