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62" r:id="rId4"/>
    <p:sldId id="260" r:id="rId5"/>
    <p:sldId id="261" r:id="rId6"/>
    <p:sldId id="263" r:id="rId7"/>
    <p:sldId id="266" r:id="rId8"/>
    <p:sldId id="264" r:id="rId9"/>
    <p:sldId id="265" r:id="rId10"/>
  </p:sldIdLst>
  <p:sldSz cx="12192000" cy="6858000"/>
  <p:notesSz cx="6858000" cy="9144000"/>
  <p:defaultTextStyle>
    <a:defPPr rtl="0"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ov Heidi" userId="S::heidi.petrov@ouka.fi::33826741-f77e-4421-a191-f343fdf687ed" providerId="AD" clId="Web-{F915FB59-FC32-41B6-9702-50D467CDC2B6}"/>
    <pc:docChg chg="modSld">
      <pc:chgData name="Petrov Heidi" userId="S::heidi.petrov@ouka.fi::33826741-f77e-4421-a191-f343fdf687ed" providerId="AD" clId="Web-{F915FB59-FC32-41B6-9702-50D467CDC2B6}" dt="2022-04-05T07:26:13.021" v="102" actId="20577"/>
      <pc:docMkLst>
        <pc:docMk/>
      </pc:docMkLst>
      <pc:sldChg chg="modSp">
        <pc:chgData name="Petrov Heidi" userId="S::heidi.petrov@ouka.fi::33826741-f77e-4421-a191-f343fdf687ed" providerId="AD" clId="Web-{F915FB59-FC32-41B6-9702-50D467CDC2B6}" dt="2022-04-05T07:26:13.021" v="102" actId="20577"/>
        <pc:sldMkLst>
          <pc:docMk/>
          <pc:sldMk cId="2249131410" sldId="264"/>
        </pc:sldMkLst>
        <pc:spChg chg="mod">
          <ac:chgData name="Petrov Heidi" userId="S::heidi.petrov@ouka.fi::33826741-f77e-4421-a191-f343fdf687ed" providerId="AD" clId="Web-{F915FB59-FC32-41B6-9702-50D467CDC2B6}" dt="2022-04-05T07:26:13.021" v="102" actId="20577"/>
          <ac:spMkLst>
            <pc:docMk/>
            <pc:sldMk cId="2249131410" sldId="264"/>
            <ac:spMk id="14" creationId="{00000000-0000-0000-0000-000000000000}"/>
          </ac:spMkLst>
        </pc:spChg>
      </pc:sldChg>
    </pc:docChg>
  </pc:docChgLst>
  <pc:docChgLst>
    <pc:chgData name="Petrov Heidi" userId="S::heidi.petrov@ouka.fi::33826741-f77e-4421-a191-f343fdf687ed" providerId="AD" clId="Web-{FA7A15A2-E52C-4EF5-B3C9-F155342FC7F2}"/>
    <pc:docChg chg="modSld">
      <pc:chgData name="Petrov Heidi" userId="S::heidi.petrov@ouka.fi::33826741-f77e-4421-a191-f343fdf687ed" providerId="AD" clId="Web-{FA7A15A2-E52C-4EF5-B3C9-F155342FC7F2}" dt="2022-04-20T09:43:49.154" v="0" actId="20577"/>
      <pc:docMkLst>
        <pc:docMk/>
      </pc:docMkLst>
      <pc:sldChg chg="modSp">
        <pc:chgData name="Petrov Heidi" userId="S::heidi.petrov@ouka.fi::33826741-f77e-4421-a191-f343fdf687ed" providerId="AD" clId="Web-{FA7A15A2-E52C-4EF5-B3C9-F155342FC7F2}" dt="2022-04-20T09:43:49.154" v="0" actId="20577"/>
        <pc:sldMkLst>
          <pc:docMk/>
          <pc:sldMk cId="3248914209" sldId="262"/>
        </pc:sldMkLst>
        <pc:spChg chg="mod">
          <ac:chgData name="Petrov Heidi" userId="S::heidi.petrov@ouka.fi::33826741-f77e-4421-a191-f343fdf687ed" providerId="AD" clId="Web-{FA7A15A2-E52C-4EF5-B3C9-F155342FC7F2}" dt="2022-04-20T09:43:49.154" v="0" actId="20577"/>
          <ac:spMkLst>
            <pc:docMk/>
            <pc:sldMk cId="3248914209" sldId="262"/>
            <ac:spMk id="14" creationId="{00000000-0000-0000-0000-000000000000}"/>
          </ac:spMkLst>
        </pc:spChg>
      </pc:sldChg>
    </pc:docChg>
  </pc:docChgLst>
  <pc:docChgLst>
    <pc:chgData name="Petrov Heidi" userId="S::heidi.petrov@ouka.fi::33826741-f77e-4421-a191-f343fdf687ed" providerId="AD" clId="Web-{913BDFA5-96A2-4C48-8C27-89C68AF76FB2}"/>
    <pc:docChg chg="addSld modSld">
      <pc:chgData name="Petrov Heidi" userId="S::heidi.petrov@ouka.fi::33826741-f77e-4421-a191-f343fdf687ed" providerId="AD" clId="Web-{913BDFA5-96A2-4C48-8C27-89C68AF76FB2}" dt="2022-04-04T10:03:14.708" v="286" actId="14100"/>
      <pc:docMkLst>
        <pc:docMk/>
      </pc:docMkLst>
      <pc:sldChg chg="addSp modSp">
        <pc:chgData name="Petrov Heidi" userId="S::heidi.petrov@ouka.fi::33826741-f77e-4421-a191-f343fdf687ed" providerId="AD" clId="Web-{913BDFA5-96A2-4C48-8C27-89C68AF76FB2}" dt="2022-04-04T10:03:14.708" v="286" actId="14100"/>
        <pc:sldMkLst>
          <pc:docMk/>
          <pc:sldMk cId="2211167003" sldId="257"/>
        </pc:sldMkLst>
        <pc:spChg chg="mod">
          <ac:chgData name="Petrov Heidi" userId="S::heidi.petrov@ouka.fi::33826741-f77e-4421-a191-f343fdf687ed" providerId="AD" clId="Web-{913BDFA5-96A2-4C48-8C27-89C68AF76FB2}" dt="2022-04-04T09:54:28.546" v="114" actId="20577"/>
          <ac:spMkLst>
            <pc:docMk/>
            <pc:sldMk cId="2211167003" sldId="257"/>
            <ac:spMk id="3" creationId="{00000000-0000-0000-0000-000000000000}"/>
          </ac:spMkLst>
        </pc:spChg>
        <pc:spChg chg="add mod">
          <ac:chgData name="Petrov Heidi" userId="S::heidi.petrov@ouka.fi::33826741-f77e-4421-a191-f343fdf687ed" providerId="AD" clId="Web-{913BDFA5-96A2-4C48-8C27-89C68AF76FB2}" dt="2022-04-04T10:03:14.708" v="286" actId="14100"/>
          <ac:spMkLst>
            <pc:docMk/>
            <pc:sldMk cId="2211167003" sldId="257"/>
            <ac:spMk id="5" creationId="{1C120C70-9C94-E0E4-6943-9DD315529F51}"/>
          </ac:spMkLst>
        </pc:spChg>
        <pc:picChg chg="add mod">
          <ac:chgData name="Petrov Heidi" userId="S::heidi.petrov@ouka.fi::33826741-f77e-4421-a191-f343fdf687ed" providerId="AD" clId="Web-{913BDFA5-96A2-4C48-8C27-89C68AF76FB2}" dt="2022-04-04T09:55:07.189" v="116" actId="1076"/>
          <ac:picMkLst>
            <pc:docMk/>
            <pc:sldMk cId="2211167003" sldId="257"/>
            <ac:picMk id="4" creationId="{3A7F2E3E-E6BF-D5C1-E2B9-E4EE6A18E024}"/>
          </ac:picMkLst>
        </pc:picChg>
      </pc:sldChg>
      <pc:sldChg chg="modSp">
        <pc:chgData name="Petrov Heidi" userId="S::heidi.petrov@ouka.fi::33826741-f77e-4421-a191-f343fdf687ed" providerId="AD" clId="Web-{913BDFA5-96A2-4C48-8C27-89C68AF76FB2}" dt="2022-04-04T10:01:37.967" v="247" actId="20577"/>
        <pc:sldMkLst>
          <pc:docMk/>
          <pc:sldMk cId="3513939274" sldId="263"/>
        </pc:sldMkLst>
        <pc:spChg chg="mod">
          <ac:chgData name="Petrov Heidi" userId="S::heidi.petrov@ouka.fi::33826741-f77e-4421-a191-f343fdf687ed" providerId="AD" clId="Web-{913BDFA5-96A2-4C48-8C27-89C68AF76FB2}" dt="2022-04-04T10:01:37.967" v="247" actId="20577"/>
          <ac:spMkLst>
            <pc:docMk/>
            <pc:sldMk cId="3513939274" sldId="263"/>
            <ac:spMk id="13" creationId="{00000000-0000-0000-0000-000000000000}"/>
          </ac:spMkLst>
        </pc:spChg>
      </pc:sldChg>
      <pc:sldChg chg="addSp delSp modSp new mod modClrScheme chgLayout">
        <pc:chgData name="Petrov Heidi" userId="S::heidi.petrov@ouka.fi::33826741-f77e-4421-a191-f343fdf687ed" providerId="AD" clId="Web-{913BDFA5-96A2-4C48-8C27-89C68AF76FB2}" dt="2022-04-04T09:59:11.300" v="239" actId="1076"/>
        <pc:sldMkLst>
          <pc:docMk/>
          <pc:sldMk cId="2816327635" sldId="265"/>
        </pc:sldMkLst>
        <pc:spChg chg="del">
          <ac:chgData name="Petrov Heidi" userId="S::heidi.petrov@ouka.fi::33826741-f77e-4421-a191-f343fdf687ed" providerId="AD" clId="Web-{913BDFA5-96A2-4C48-8C27-89C68AF76FB2}" dt="2022-04-04T09:55:49.755" v="118"/>
          <ac:spMkLst>
            <pc:docMk/>
            <pc:sldMk cId="2816327635" sldId="265"/>
            <ac:spMk id="2" creationId="{576E2E2C-C01C-6DD0-A459-0C6015D5ECC4}"/>
          </ac:spMkLst>
        </pc:spChg>
        <pc:spChg chg="del">
          <ac:chgData name="Petrov Heidi" userId="S::heidi.petrov@ouka.fi::33826741-f77e-4421-a191-f343fdf687ed" providerId="AD" clId="Web-{913BDFA5-96A2-4C48-8C27-89C68AF76FB2}" dt="2022-04-04T09:55:49.755" v="118"/>
          <ac:spMkLst>
            <pc:docMk/>
            <pc:sldMk cId="2816327635" sldId="265"/>
            <ac:spMk id="3" creationId="{F098204B-F0B4-A4E8-3771-DCB025F6E72B}"/>
          </ac:spMkLst>
        </pc:spChg>
        <pc:spChg chg="add mod">
          <ac:chgData name="Petrov Heidi" userId="S::heidi.petrov@ouka.fi::33826741-f77e-4421-a191-f343fdf687ed" providerId="AD" clId="Web-{913BDFA5-96A2-4C48-8C27-89C68AF76FB2}" dt="2022-04-04T09:57:15.089" v="155" actId="1076"/>
          <ac:spMkLst>
            <pc:docMk/>
            <pc:sldMk cId="2816327635" sldId="265"/>
            <ac:spMk id="4" creationId="{84460069-02B0-22B8-E0AC-7A57E423EA37}"/>
          </ac:spMkLst>
        </pc:spChg>
        <pc:spChg chg="add mod">
          <ac:chgData name="Petrov Heidi" userId="S::heidi.petrov@ouka.fi::33826741-f77e-4421-a191-f343fdf687ed" providerId="AD" clId="Web-{913BDFA5-96A2-4C48-8C27-89C68AF76FB2}" dt="2022-04-04T09:58:50.439" v="237" actId="1076"/>
          <ac:spMkLst>
            <pc:docMk/>
            <pc:sldMk cId="2816327635" sldId="265"/>
            <ac:spMk id="5" creationId="{3691D92D-8A09-E3E4-AB95-5CD715FCFCB2}"/>
          </ac:spMkLst>
        </pc:spChg>
        <pc:picChg chg="add mod">
          <ac:chgData name="Petrov Heidi" userId="S::heidi.petrov@ouka.fi::33826741-f77e-4421-a191-f343fdf687ed" providerId="AD" clId="Web-{913BDFA5-96A2-4C48-8C27-89C68AF76FB2}" dt="2022-04-04T09:59:11.300" v="239" actId="1076"/>
          <ac:picMkLst>
            <pc:docMk/>
            <pc:sldMk cId="2816327635" sldId="265"/>
            <ac:picMk id="6" creationId="{B55A43E3-B69F-5937-E709-2FC6AD8B458B}"/>
          </ac:picMkLst>
        </pc:picChg>
      </pc:sldChg>
    </pc:docChg>
  </pc:docChgLst>
  <pc:docChgLst>
    <pc:chgData name="Petrov Heidi" userId="S::heidi.petrov@ouka.fi::33826741-f77e-4421-a191-f343fdf687ed" providerId="AD" clId="Web-{6F9897D0-5080-475D-A658-49FB22B12A62}"/>
    <pc:docChg chg="modSld">
      <pc:chgData name="Petrov Heidi" userId="S::heidi.petrov@ouka.fi::33826741-f77e-4421-a191-f343fdf687ed" providerId="AD" clId="Web-{6F9897D0-5080-475D-A658-49FB22B12A62}" dt="2022-04-20T09:24:15.866" v="37" actId="20577"/>
      <pc:docMkLst>
        <pc:docMk/>
      </pc:docMkLst>
      <pc:sldChg chg="modSp">
        <pc:chgData name="Petrov Heidi" userId="S::heidi.petrov@ouka.fi::33826741-f77e-4421-a191-f343fdf687ed" providerId="AD" clId="Web-{6F9897D0-5080-475D-A658-49FB22B12A62}" dt="2022-04-20T09:24:15.866" v="37" actId="20577"/>
        <pc:sldMkLst>
          <pc:docMk/>
          <pc:sldMk cId="3248914209" sldId="262"/>
        </pc:sldMkLst>
        <pc:spChg chg="mod">
          <ac:chgData name="Petrov Heidi" userId="S::heidi.petrov@ouka.fi::33826741-f77e-4421-a191-f343fdf687ed" providerId="AD" clId="Web-{6F9897D0-5080-475D-A658-49FB22B12A62}" dt="2022-04-20T09:24:15.866" v="37" actId="20577"/>
          <ac:spMkLst>
            <pc:docMk/>
            <pc:sldMk cId="3248914209" sldId="262"/>
            <ac:spMk id="14" creationId="{00000000-0000-0000-0000-000000000000}"/>
          </ac:spMkLst>
        </pc:spChg>
      </pc:sldChg>
    </pc:docChg>
  </pc:docChgLst>
  <pc:docChgLst>
    <pc:chgData name="Petrov Heidi" userId="S::heidi.petrov@ouka.fi::33826741-f77e-4421-a191-f343fdf687ed" providerId="AD" clId="Web-{F539158D-0063-4163-A53E-FE95A4F687F4}"/>
    <pc:docChg chg="modSld">
      <pc:chgData name="Petrov Heidi" userId="S::heidi.petrov@ouka.fi::33826741-f77e-4421-a191-f343fdf687ed" providerId="AD" clId="Web-{F539158D-0063-4163-A53E-FE95A4F687F4}" dt="2022-04-20T09:37:00.236" v="3" actId="20577"/>
      <pc:docMkLst>
        <pc:docMk/>
      </pc:docMkLst>
      <pc:sldChg chg="modSp">
        <pc:chgData name="Petrov Heidi" userId="S::heidi.petrov@ouka.fi::33826741-f77e-4421-a191-f343fdf687ed" providerId="AD" clId="Web-{F539158D-0063-4163-A53E-FE95A4F687F4}" dt="2022-04-20T09:37:00.236" v="3" actId="20577"/>
        <pc:sldMkLst>
          <pc:docMk/>
          <pc:sldMk cId="3248914209" sldId="262"/>
        </pc:sldMkLst>
        <pc:spChg chg="mod">
          <ac:chgData name="Petrov Heidi" userId="S::heidi.petrov@ouka.fi::33826741-f77e-4421-a191-f343fdf687ed" providerId="AD" clId="Web-{F539158D-0063-4163-A53E-FE95A4F687F4}" dt="2022-04-20T09:37:00.236" v="3" actId="20577"/>
          <ac:spMkLst>
            <pc:docMk/>
            <pc:sldMk cId="3248914209" sldId="262"/>
            <ac:spMk id="14" creationId="{00000000-0000-0000-0000-000000000000}"/>
          </ac:spMkLst>
        </pc:spChg>
      </pc:sldChg>
    </pc:docChg>
  </pc:docChgLst>
  <pc:docChgLst>
    <pc:chgData name="Petrov Heidi" userId="S::heidi.petrov@ouka.fi::33826741-f77e-4421-a191-f343fdf687ed" providerId="AD" clId="Web-{8CCCE58E-EF78-44AC-8964-B6DFA768B81C}"/>
    <pc:docChg chg="modSld">
      <pc:chgData name="Petrov Heidi" userId="S::heidi.petrov@ouka.fi::33826741-f77e-4421-a191-f343fdf687ed" providerId="AD" clId="Web-{8CCCE58E-EF78-44AC-8964-B6DFA768B81C}" dt="2022-04-20T09:50:39.085" v="24" actId="20577"/>
      <pc:docMkLst>
        <pc:docMk/>
      </pc:docMkLst>
      <pc:sldChg chg="modSp">
        <pc:chgData name="Petrov Heidi" userId="S::heidi.petrov@ouka.fi::33826741-f77e-4421-a191-f343fdf687ed" providerId="AD" clId="Web-{8CCCE58E-EF78-44AC-8964-B6DFA768B81C}" dt="2022-04-20T09:50:39.085" v="24" actId="20577"/>
        <pc:sldMkLst>
          <pc:docMk/>
          <pc:sldMk cId="3248914209" sldId="262"/>
        </pc:sldMkLst>
        <pc:spChg chg="mod">
          <ac:chgData name="Petrov Heidi" userId="S::heidi.petrov@ouka.fi::33826741-f77e-4421-a191-f343fdf687ed" providerId="AD" clId="Web-{8CCCE58E-EF78-44AC-8964-B6DFA768B81C}" dt="2022-04-20T09:50:39.085" v="24" actId="20577"/>
          <ac:spMkLst>
            <pc:docMk/>
            <pc:sldMk cId="3248914209" sldId="262"/>
            <ac:spMk id="14" creationId="{00000000-0000-0000-0000-000000000000}"/>
          </ac:spMkLst>
        </pc:spChg>
      </pc:sldChg>
    </pc:docChg>
  </pc:docChgLst>
  <pc:docChgLst>
    <pc:chgData name="Petrov Heidi" userId="33826741-f77e-4421-a191-f343fdf687ed" providerId="ADAL" clId="{22D1826D-3F5C-43F1-A5F1-266860EC1A4C}"/>
    <pc:docChg chg="modSld">
      <pc:chgData name="Petrov Heidi" userId="33826741-f77e-4421-a191-f343fdf687ed" providerId="ADAL" clId="{22D1826D-3F5C-43F1-A5F1-266860EC1A4C}" dt="2022-11-08T07:05:40.782" v="0" actId="207"/>
      <pc:docMkLst>
        <pc:docMk/>
      </pc:docMkLst>
      <pc:sldChg chg="modSp mod">
        <pc:chgData name="Petrov Heidi" userId="33826741-f77e-4421-a191-f343fdf687ed" providerId="ADAL" clId="{22D1826D-3F5C-43F1-A5F1-266860EC1A4C}" dt="2022-11-08T07:05:40.782" v="0" actId="207"/>
        <pc:sldMkLst>
          <pc:docMk/>
          <pc:sldMk cId="2211167003" sldId="257"/>
        </pc:sldMkLst>
        <pc:spChg chg="mod">
          <ac:chgData name="Petrov Heidi" userId="33826741-f77e-4421-a191-f343fdf687ed" providerId="ADAL" clId="{22D1826D-3F5C-43F1-A5F1-266860EC1A4C}" dt="2022-11-08T07:05:40.782" v="0" actId="207"/>
          <ac:spMkLst>
            <pc:docMk/>
            <pc:sldMk cId="2211167003" sldId="257"/>
            <ac:spMk id="5" creationId="{1C120C70-9C94-E0E4-6943-9DD315529F51}"/>
          </ac:spMkLst>
        </pc:spChg>
      </pc:sldChg>
    </pc:docChg>
  </pc:docChgLst>
  <pc:docChgLst>
    <pc:chgData name="Petrov Heidi" userId="33826741-f77e-4421-a191-f343fdf687ed" providerId="ADAL" clId="{C79F8D95-907D-402A-8565-58842C69C3A6}"/>
    <pc:docChg chg="undo custSel addSld modSld">
      <pc:chgData name="Petrov Heidi" userId="33826741-f77e-4421-a191-f343fdf687ed" providerId="ADAL" clId="{C79F8D95-907D-402A-8565-58842C69C3A6}" dt="2022-09-07T11:16:19.529" v="2740" actId="1076"/>
      <pc:docMkLst>
        <pc:docMk/>
      </pc:docMkLst>
      <pc:sldChg chg="addSp modSp mod">
        <pc:chgData name="Petrov Heidi" userId="33826741-f77e-4421-a191-f343fdf687ed" providerId="ADAL" clId="{C79F8D95-907D-402A-8565-58842C69C3A6}" dt="2022-09-07T11:16:19.529" v="2740" actId="1076"/>
        <pc:sldMkLst>
          <pc:docMk/>
          <pc:sldMk cId="2211167003" sldId="257"/>
        </pc:sldMkLst>
        <pc:spChg chg="mod">
          <ac:chgData name="Petrov Heidi" userId="33826741-f77e-4421-a191-f343fdf687ed" providerId="ADAL" clId="{C79F8D95-907D-402A-8565-58842C69C3A6}" dt="2022-09-07T11:02:52.887" v="2651" actId="2711"/>
          <ac:spMkLst>
            <pc:docMk/>
            <pc:sldMk cId="2211167003" sldId="257"/>
            <ac:spMk id="3" creationId="{00000000-0000-0000-0000-000000000000}"/>
          </ac:spMkLst>
        </pc:spChg>
        <pc:spChg chg="mod">
          <ac:chgData name="Petrov Heidi" userId="33826741-f77e-4421-a191-f343fdf687ed" providerId="ADAL" clId="{C79F8D95-907D-402A-8565-58842C69C3A6}" dt="2022-09-07T11:16:10.750" v="2737" actId="1076"/>
          <ac:spMkLst>
            <pc:docMk/>
            <pc:sldMk cId="2211167003" sldId="257"/>
            <ac:spMk id="5" creationId="{1C120C70-9C94-E0E4-6943-9DD315529F51}"/>
          </ac:spMkLst>
        </pc:spChg>
        <pc:picChg chg="add mod">
          <ac:chgData name="Petrov Heidi" userId="33826741-f77e-4421-a191-f343fdf687ed" providerId="ADAL" clId="{C79F8D95-907D-402A-8565-58842C69C3A6}" dt="2022-09-07T10:52:56.036" v="2018" actId="1076"/>
          <ac:picMkLst>
            <pc:docMk/>
            <pc:sldMk cId="2211167003" sldId="257"/>
            <ac:picMk id="7" creationId="{A89BF5A5-F2BC-44D8-A300-8C7EA2320B65}"/>
          </ac:picMkLst>
        </pc:picChg>
        <pc:picChg chg="add mod">
          <ac:chgData name="Petrov Heidi" userId="33826741-f77e-4421-a191-f343fdf687ed" providerId="ADAL" clId="{C79F8D95-907D-402A-8565-58842C69C3A6}" dt="2022-09-07T11:16:19.529" v="2740" actId="1076"/>
          <ac:picMkLst>
            <pc:docMk/>
            <pc:sldMk cId="2211167003" sldId="257"/>
            <ac:picMk id="9" creationId="{9349442D-7E22-4662-8DC1-CD15B33FAA10}"/>
          </ac:picMkLst>
        </pc:picChg>
      </pc:sldChg>
      <pc:sldChg chg="modSp mod">
        <pc:chgData name="Petrov Heidi" userId="33826741-f77e-4421-a191-f343fdf687ed" providerId="ADAL" clId="{C79F8D95-907D-402A-8565-58842C69C3A6}" dt="2022-09-07T11:04:00.108" v="2653" actId="2711"/>
        <pc:sldMkLst>
          <pc:docMk/>
          <pc:sldMk cId="499496605" sldId="258"/>
        </pc:sldMkLst>
        <pc:spChg chg="mod">
          <ac:chgData name="Petrov Heidi" userId="33826741-f77e-4421-a191-f343fdf687ed" providerId="ADAL" clId="{C79F8D95-907D-402A-8565-58842C69C3A6}" dt="2022-09-07T10:54:42.663" v="2148" actId="20577"/>
          <ac:spMkLst>
            <pc:docMk/>
            <pc:sldMk cId="499496605" sldId="258"/>
            <ac:spMk id="13" creationId="{00000000-0000-0000-0000-000000000000}"/>
          </ac:spMkLst>
        </pc:spChg>
        <pc:spChg chg="mod">
          <ac:chgData name="Petrov Heidi" userId="33826741-f77e-4421-a191-f343fdf687ed" providerId="ADAL" clId="{C79F8D95-907D-402A-8565-58842C69C3A6}" dt="2022-09-07T11:04:00.108" v="2653" actId="2711"/>
          <ac:spMkLst>
            <pc:docMk/>
            <pc:sldMk cId="499496605" sldId="258"/>
            <ac:spMk id="14" creationId="{00000000-0000-0000-0000-000000000000}"/>
          </ac:spMkLst>
        </pc:spChg>
      </pc:sldChg>
      <pc:sldChg chg="modSp mod">
        <pc:chgData name="Petrov Heidi" userId="33826741-f77e-4421-a191-f343fdf687ed" providerId="ADAL" clId="{C79F8D95-907D-402A-8565-58842C69C3A6}" dt="2022-09-07T11:10:36.007" v="2680" actId="2711"/>
        <pc:sldMkLst>
          <pc:docMk/>
          <pc:sldMk cId="1053525350" sldId="260"/>
        </pc:sldMkLst>
        <pc:spChg chg="mod">
          <ac:chgData name="Petrov Heidi" userId="33826741-f77e-4421-a191-f343fdf687ed" providerId="ADAL" clId="{C79F8D95-907D-402A-8565-58842C69C3A6}" dt="2022-09-07T11:09:29.218" v="2679" actId="2711"/>
          <ac:spMkLst>
            <pc:docMk/>
            <pc:sldMk cId="1053525350" sldId="260"/>
            <ac:spMk id="13" creationId="{00000000-0000-0000-0000-000000000000}"/>
          </ac:spMkLst>
        </pc:spChg>
        <pc:spChg chg="mod">
          <ac:chgData name="Petrov Heidi" userId="33826741-f77e-4421-a191-f343fdf687ed" providerId="ADAL" clId="{C79F8D95-907D-402A-8565-58842C69C3A6}" dt="2022-09-07T11:10:36.007" v="2680" actId="2711"/>
          <ac:spMkLst>
            <pc:docMk/>
            <pc:sldMk cId="1053525350" sldId="260"/>
            <ac:spMk id="14" creationId="{00000000-0000-0000-0000-000000000000}"/>
          </ac:spMkLst>
        </pc:spChg>
      </pc:sldChg>
      <pc:sldChg chg="modSp mod">
        <pc:chgData name="Petrov Heidi" userId="33826741-f77e-4421-a191-f343fdf687ed" providerId="ADAL" clId="{C79F8D95-907D-402A-8565-58842C69C3A6}" dt="2022-09-07T11:11:25.384" v="2704" actId="2711"/>
        <pc:sldMkLst>
          <pc:docMk/>
          <pc:sldMk cId="2435799479" sldId="261"/>
        </pc:sldMkLst>
        <pc:spChg chg="mod">
          <ac:chgData name="Petrov Heidi" userId="33826741-f77e-4421-a191-f343fdf687ed" providerId="ADAL" clId="{C79F8D95-907D-402A-8565-58842C69C3A6}" dt="2022-09-07T11:11:10.099" v="2703" actId="2711"/>
          <ac:spMkLst>
            <pc:docMk/>
            <pc:sldMk cId="2435799479" sldId="261"/>
            <ac:spMk id="13" creationId="{00000000-0000-0000-0000-000000000000}"/>
          </ac:spMkLst>
        </pc:spChg>
        <pc:spChg chg="mod">
          <ac:chgData name="Petrov Heidi" userId="33826741-f77e-4421-a191-f343fdf687ed" providerId="ADAL" clId="{C79F8D95-907D-402A-8565-58842C69C3A6}" dt="2022-09-07T11:11:25.384" v="2704" actId="2711"/>
          <ac:spMkLst>
            <pc:docMk/>
            <pc:sldMk cId="2435799479" sldId="261"/>
            <ac:spMk id="14" creationId="{00000000-0000-0000-0000-000000000000}"/>
          </ac:spMkLst>
        </pc:spChg>
      </pc:sldChg>
      <pc:sldChg chg="modSp mod">
        <pc:chgData name="Petrov Heidi" userId="33826741-f77e-4421-a191-f343fdf687ed" providerId="ADAL" clId="{C79F8D95-907D-402A-8565-58842C69C3A6}" dt="2022-09-07T11:08:53.090" v="2655" actId="2711"/>
        <pc:sldMkLst>
          <pc:docMk/>
          <pc:sldMk cId="3248914209" sldId="262"/>
        </pc:sldMkLst>
        <pc:spChg chg="mod">
          <ac:chgData name="Petrov Heidi" userId="33826741-f77e-4421-a191-f343fdf687ed" providerId="ADAL" clId="{C79F8D95-907D-402A-8565-58842C69C3A6}" dt="2022-09-07T11:08:42.721" v="2654" actId="2711"/>
          <ac:spMkLst>
            <pc:docMk/>
            <pc:sldMk cId="3248914209" sldId="262"/>
            <ac:spMk id="13" creationId="{00000000-0000-0000-0000-000000000000}"/>
          </ac:spMkLst>
        </pc:spChg>
        <pc:spChg chg="mod">
          <ac:chgData name="Petrov Heidi" userId="33826741-f77e-4421-a191-f343fdf687ed" providerId="ADAL" clId="{C79F8D95-907D-402A-8565-58842C69C3A6}" dt="2022-09-07T11:08:53.090" v="2655" actId="2711"/>
          <ac:spMkLst>
            <pc:docMk/>
            <pc:sldMk cId="3248914209" sldId="262"/>
            <ac:spMk id="14" creationId="{00000000-0000-0000-0000-000000000000}"/>
          </ac:spMkLst>
        </pc:spChg>
      </pc:sldChg>
      <pc:sldChg chg="modSp mod">
        <pc:chgData name="Petrov Heidi" userId="33826741-f77e-4421-a191-f343fdf687ed" providerId="ADAL" clId="{C79F8D95-907D-402A-8565-58842C69C3A6}" dt="2022-09-07T11:12:30.103" v="2713" actId="2711"/>
        <pc:sldMkLst>
          <pc:docMk/>
          <pc:sldMk cId="3513939274" sldId="263"/>
        </pc:sldMkLst>
        <pc:spChg chg="mod">
          <ac:chgData name="Petrov Heidi" userId="33826741-f77e-4421-a191-f343fdf687ed" providerId="ADAL" clId="{C79F8D95-907D-402A-8565-58842C69C3A6}" dt="2022-09-07T11:11:51.815" v="2705" actId="2711"/>
          <ac:spMkLst>
            <pc:docMk/>
            <pc:sldMk cId="3513939274" sldId="263"/>
            <ac:spMk id="13" creationId="{00000000-0000-0000-0000-000000000000}"/>
          </ac:spMkLst>
        </pc:spChg>
        <pc:spChg chg="mod">
          <ac:chgData name="Petrov Heidi" userId="33826741-f77e-4421-a191-f343fdf687ed" providerId="ADAL" clId="{C79F8D95-907D-402A-8565-58842C69C3A6}" dt="2022-09-07T11:12:30.103" v="2713" actId="2711"/>
          <ac:spMkLst>
            <pc:docMk/>
            <pc:sldMk cId="3513939274" sldId="263"/>
            <ac:spMk id="14" creationId="{00000000-0000-0000-0000-000000000000}"/>
          </ac:spMkLst>
        </pc:spChg>
      </pc:sldChg>
      <pc:sldChg chg="modSp add mod">
        <pc:chgData name="Petrov Heidi" userId="33826741-f77e-4421-a191-f343fdf687ed" providerId="ADAL" clId="{C79F8D95-907D-402A-8565-58842C69C3A6}" dt="2022-09-07T11:13:36.028" v="2718" actId="2711"/>
        <pc:sldMkLst>
          <pc:docMk/>
          <pc:sldMk cId="2249131410" sldId="264"/>
        </pc:sldMkLst>
        <pc:spChg chg="mod">
          <ac:chgData name="Petrov Heidi" userId="33826741-f77e-4421-a191-f343fdf687ed" providerId="ADAL" clId="{C79F8D95-907D-402A-8565-58842C69C3A6}" dt="2022-09-07T11:13:28.012" v="2717" actId="2711"/>
          <ac:spMkLst>
            <pc:docMk/>
            <pc:sldMk cId="2249131410" sldId="264"/>
            <ac:spMk id="13" creationId="{00000000-0000-0000-0000-000000000000}"/>
          </ac:spMkLst>
        </pc:spChg>
        <pc:spChg chg="mod">
          <ac:chgData name="Petrov Heidi" userId="33826741-f77e-4421-a191-f343fdf687ed" providerId="ADAL" clId="{C79F8D95-907D-402A-8565-58842C69C3A6}" dt="2022-09-07T11:13:36.028" v="2718" actId="2711"/>
          <ac:spMkLst>
            <pc:docMk/>
            <pc:sldMk cId="2249131410" sldId="264"/>
            <ac:spMk id="14" creationId="{00000000-0000-0000-0000-000000000000}"/>
          </ac:spMkLst>
        </pc:spChg>
      </pc:sldChg>
      <pc:sldChg chg="addSp modSp mod">
        <pc:chgData name="Petrov Heidi" userId="33826741-f77e-4421-a191-f343fdf687ed" providerId="ADAL" clId="{C79F8D95-907D-402A-8565-58842C69C3A6}" dt="2022-09-07T11:15:44.226" v="2731" actId="1076"/>
        <pc:sldMkLst>
          <pc:docMk/>
          <pc:sldMk cId="2816327635" sldId="265"/>
        </pc:sldMkLst>
        <pc:spChg chg="add mod">
          <ac:chgData name="Petrov Heidi" userId="33826741-f77e-4421-a191-f343fdf687ed" providerId="ADAL" clId="{C79F8D95-907D-402A-8565-58842C69C3A6}" dt="2022-09-07T11:14:30.082" v="2722" actId="1076"/>
          <ac:spMkLst>
            <pc:docMk/>
            <pc:sldMk cId="2816327635" sldId="265"/>
            <ac:spMk id="2" creationId="{65AFF7CE-FF69-4665-A9AB-D8AC8F8599F3}"/>
          </ac:spMkLst>
        </pc:spChg>
        <pc:spChg chg="mod">
          <ac:chgData name="Petrov Heidi" userId="33826741-f77e-4421-a191-f343fdf687ed" providerId="ADAL" clId="{C79F8D95-907D-402A-8565-58842C69C3A6}" dt="2022-09-07T11:14:03.302" v="2719" actId="2711"/>
          <ac:spMkLst>
            <pc:docMk/>
            <pc:sldMk cId="2816327635" sldId="265"/>
            <ac:spMk id="4" creationId="{84460069-02B0-22B8-E0AC-7A57E423EA37}"/>
          </ac:spMkLst>
        </pc:spChg>
        <pc:spChg chg="mod">
          <ac:chgData name="Petrov Heidi" userId="33826741-f77e-4421-a191-f343fdf687ed" providerId="ADAL" clId="{C79F8D95-907D-402A-8565-58842C69C3A6}" dt="2022-09-07T11:14:14.356" v="2720" actId="2711"/>
          <ac:spMkLst>
            <pc:docMk/>
            <pc:sldMk cId="2816327635" sldId="265"/>
            <ac:spMk id="5" creationId="{3691D92D-8A09-E3E4-AB95-5CD715FCFCB2}"/>
          </ac:spMkLst>
        </pc:spChg>
        <pc:picChg chg="add mod">
          <ac:chgData name="Petrov Heidi" userId="33826741-f77e-4421-a191-f343fdf687ed" providerId="ADAL" clId="{C79F8D95-907D-402A-8565-58842C69C3A6}" dt="2022-04-26T07:50:18.387" v="1320" actId="1076"/>
          <ac:picMkLst>
            <pc:docMk/>
            <pc:sldMk cId="2816327635" sldId="265"/>
            <ac:picMk id="3" creationId="{8BC3F9A8-A679-45E5-A8F6-838FBF052DDF}"/>
          </ac:picMkLst>
        </pc:picChg>
        <pc:picChg chg="add mod">
          <ac:chgData name="Petrov Heidi" userId="33826741-f77e-4421-a191-f343fdf687ed" providerId="ADAL" clId="{C79F8D95-907D-402A-8565-58842C69C3A6}" dt="2022-09-07T11:15:44.226" v="2731" actId="1076"/>
          <ac:picMkLst>
            <pc:docMk/>
            <pc:sldMk cId="2816327635" sldId="265"/>
            <ac:picMk id="8" creationId="{ED10B79E-5352-4A19-AE08-85116305D82D}"/>
          </ac:picMkLst>
        </pc:picChg>
      </pc:sldChg>
      <pc:sldChg chg="addSp delSp modSp mod">
        <pc:chgData name="Petrov Heidi" userId="33826741-f77e-4421-a191-f343fdf687ed" providerId="ADAL" clId="{C79F8D95-907D-402A-8565-58842C69C3A6}" dt="2022-09-07T11:13:06.437" v="2716" actId="27636"/>
        <pc:sldMkLst>
          <pc:docMk/>
          <pc:sldMk cId="1645197987" sldId="266"/>
        </pc:sldMkLst>
        <pc:spChg chg="mod">
          <ac:chgData name="Petrov Heidi" userId="33826741-f77e-4421-a191-f343fdf687ed" providerId="ADAL" clId="{C79F8D95-907D-402A-8565-58842C69C3A6}" dt="2022-09-07T11:12:53.418" v="2714" actId="2711"/>
          <ac:spMkLst>
            <pc:docMk/>
            <pc:sldMk cId="1645197987" sldId="266"/>
            <ac:spMk id="7" creationId="{601CE294-DF26-D1AB-E43C-301D3C398EA8}"/>
          </ac:spMkLst>
        </pc:spChg>
        <pc:spChg chg="mod">
          <ac:chgData name="Petrov Heidi" userId="33826741-f77e-4421-a191-f343fdf687ed" providerId="ADAL" clId="{C79F8D95-907D-402A-8565-58842C69C3A6}" dt="2022-09-07T11:13:06.437" v="2716" actId="27636"/>
          <ac:spMkLst>
            <pc:docMk/>
            <pc:sldMk cId="1645197987" sldId="266"/>
            <ac:spMk id="9" creationId="{EDCA9844-E3D8-D58F-8100-C9A9FF435398}"/>
          </ac:spMkLst>
        </pc:spChg>
        <pc:picChg chg="del">
          <ac:chgData name="Petrov Heidi" userId="33826741-f77e-4421-a191-f343fdf687ed" providerId="ADAL" clId="{C79F8D95-907D-402A-8565-58842C69C3A6}" dt="2022-04-05T06:02:34.310" v="530" actId="478"/>
          <ac:picMkLst>
            <pc:docMk/>
            <pc:sldMk cId="1645197987" sldId="266"/>
            <ac:picMk id="3" creationId="{5E7B7DC1-5FFA-8355-442A-E2D363509A94}"/>
          </ac:picMkLst>
        </pc:picChg>
        <pc:picChg chg="add mod">
          <ac:chgData name="Petrov Heidi" userId="33826741-f77e-4421-a191-f343fdf687ed" providerId="ADAL" clId="{C79F8D95-907D-402A-8565-58842C69C3A6}" dt="2022-04-05T06:02:41.799" v="532" actId="1076"/>
          <ac:picMkLst>
            <pc:docMk/>
            <pc:sldMk cId="1645197987" sldId="266"/>
            <ac:picMk id="5" creationId="{627D5541-B68D-4F6A-A7E5-A31FE765EC80}"/>
          </ac:picMkLst>
        </pc:picChg>
      </pc:sldChg>
    </pc:docChg>
  </pc:docChgLst>
  <pc:docChgLst>
    <pc:chgData name="Petrov Heidi" userId="S::heidi.petrov@ouka.fi::33826741-f77e-4421-a191-f343fdf687ed" providerId="AD" clId="Web-{EB1DC1C3-C86D-4C3C-99E3-B283ACD5A49C}"/>
    <pc:docChg chg="addSld modSld">
      <pc:chgData name="Petrov Heidi" userId="S::heidi.petrov@ouka.fi::33826741-f77e-4421-a191-f343fdf687ed" providerId="AD" clId="Web-{EB1DC1C3-C86D-4C3C-99E3-B283ACD5A49C}" dt="2022-04-04T11:11:06.220" v="248" actId="14100"/>
      <pc:docMkLst>
        <pc:docMk/>
      </pc:docMkLst>
      <pc:sldChg chg="modSp">
        <pc:chgData name="Petrov Heidi" userId="S::heidi.petrov@ouka.fi::33826741-f77e-4421-a191-f343fdf687ed" providerId="AD" clId="Web-{EB1DC1C3-C86D-4C3C-99E3-B283ACD5A49C}" dt="2022-04-04T10:58:02.594" v="132" actId="20577"/>
        <pc:sldMkLst>
          <pc:docMk/>
          <pc:sldMk cId="1053525350" sldId="260"/>
        </pc:sldMkLst>
        <pc:spChg chg="mod">
          <ac:chgData name="Petrov Heidi" userId="S::heidi.petrov@ouka.fi::33826741-f77e-4421-a191-f343fdf687ed" providerId="AD" clId="Web-{EB1DC1C3-C86D-4C3C-99E3-B283ACD5A49C}" dt="2022-04-04T10:58:02.594" v="132" actId="20577"/>
          <ac:spMkLst>
            <pc:docMk/>
            <pc:sldMk cId="1053525350" sldId="260"/>
            <ac:spMk id="14" creationId="{00000000-0000-0000-0000-000000000000}"/>
          </ac:spMkLst>
        </pc:spChg>
      </pc:sldChg>
      <pc:sldChg chg="modSp">
        <pc:chgData name="Petrov Heidi" userId="S::heidi.petrov@ouka.fi::33826741-f77e-4421-a191-f343fdf687ed" providerId="AD" clId="Web-{EB1DC1C3-C86D-4C3C-99E3-B283ACD5A49C}" dt="2022-04-04T10:59:28.443" v="160" actId="20577"/>
        <pc:sldMkLst>
          <pc:docMk/>
          <pc:sldMk cId="2435799479" sldId="261"/>
        </pc:sldMkLst>
        <pc:spChg chg="mod">
          <ac:chgData name="Petrov Heidi" userId="S::heidi.petrov@ouka.fi::33826741-f77e-4421-a191-f343fdf687ed" providerId="AD" clId="Web-{EB1DC1C3-C86D-4C3C-99E3-B283ACD5A49C}" dt="2022-04-04T10:59:28.443" v="160" actId="20577"/>
          <ac:spMkLst>
            <pc:docMk/>
            <pc:sldMk cId="2435799479" sldId="261"/>
            <ac:spMk id="14" creationId="{00000000-0000-0000-0000-000000000000}"/>
          </ac:spMkLst>
        </pc:spChg>
      </pc:sldChg>
      <pc:sldChg chg="modSp">
        <pc:chgData name="Petrov Heidi" userId="S::heidi.petrov@ouka.fi::33826741-f77e-4421-a191-f343fdf687ed" providerId="AD" clId="Web-{EB1DC1C3-C86D-4C3C-99E3-B283ACD5A49C}" dt="2022-04-04T11:09:05.666" v="241" actId="20577"/>
        <pc:sldMkLst>
          <pc:docMk/>
          <pc:sldMk cId="3513939274" sldId="263"/>
        </pc:sldMkLst>
        <pc:spChg chg="mod">
          <ac:chgData name="Petrov Heidi" userId="S::heidi.petrov@ouka.fi::33826741-f77e-4421-a191-f343fdf687ed" providerId="AD" clId="Web-{EB1DC1C3-C86D-4C3C-99E3-B283ACD5A49C}" dt="2022-04-04T11:09:05.666" v="241" actId="20577"/>
          <ac:spMkLst>
            <pc:docMk/>
            <pc:sldMk cId="3513939274" sldId="263"/>
            <ac:spMk id="14" creationId="{00000000-0000-0000-0000-000000000000}"/>
          </ac:spMkLst>
        </pc:spChg>
      </pc:sldChg>
      <pc:sldChg chg="addSp modSp new mod modClrScheme chgLayout">
        <pc:chgData name="Petrov Heidi" userId="S::heidi.petrov@ouka.fi::33826741-f77e-4421-a191-f343fdf687ed" providerId="AD" clId="Web-{EB1DC1C3-C86D-4C3C-99E3-B283ACD5A49C}" dt="2022-04-04T11:11:06.220" v="248" actId="14100"/>
        <pc:sldMkLst>
          <pc:docMk/>
          <pc:sldMk cId="1645197987" sldId="266"/>
        </pc:sldMkLst>
        <pc:spChg chg="add mod">
          <ac:chgData name="Petrov Heidi" userId="S::heidi.petrov@ouka.fi::33826741-f77e-4421-a191-f343fdf687ed" providerId="AD" clId="Web-{EB1DC1C3-C86D-4C3C-99E3-B283ACD5A49C}" dt="2022-04-04T11:02:10" v="180" actId="20577"/>
          <ac:spMkLst>
            <pc:docMk/>
            <pc:sldMk cId="1645197987" sldId="266"/>
            <ac:spMk id="7" creationId="{601CE294-DF26-D1AB-E43C-301D3C398EA8}"/>
          </ac:spMkLst>
        </pc:spChg>
        <pc:spChg chg="add mod">
          <ac:chgData name="Petrov Heidi" userId="S::heidi.petrov@ouka.fi::33826741-f77e-4421-a191-f343fdf687ed" providerId="AD" clId="Web-{EB1DC1C3-C86D-4C3C-99E3-B283ACD5A49C}" dt="2022-04-04T11:08:40.070" v="236" actId="20577"/>
          <ac:spMkLst>
            <pc:docMk/>
            <pc:sldMk cId="1645197987" sldId="266"/>
            <ac:spMk id="9" creationId="{EDCA9844-E3D8-D58F-8100-C9A9FF435398}"/>
          </ac:spMkLst>
        </pc:spChg>
        <pc:picChg chg="add mod">
          <ac:chgData name="Petrov Heidi" userId="S::heidi.petrov@ouka.fi::33826741-f77e-4421-a191-f343fdf687ed" providerId="AD" clId="Web-{EB1DC1C3-C86D-4C3C-99E3-B283ACD5A49C}" dt="2022-04-04T11:10:52.110" v="245" actId="1076"/>
          <ac:picMkLst>
            <pc:docMk/>
            <pc:sldMk cId="1645197987" sldId="266"/>
            <ac:picMk id="2" creationId="{EB502EF7-B60F-ACFB-8B88-34A915F6D41D}"/>
          </ac:picMkLst>
        </pc:picChg>
        <pc:picChg chg="add mod">
          <ac:chgData name="Petrov Heidi" userId="S::heidi.petrov@ouka.fi::33826741-f77e-4421-a191-f343fdf687ed" providerId="AD" clId="Web-{EB1DC1C3-C86D-4C3C-99E3-B283ACD5A49C}" dt="2022-04-04T11:11:06.220" v="248" actId="14100"/>
          <ac:picMkLst>
            <pc:docMk/>
            <pc:sldMk cId="1645197987" sldId="266"/>
            <ac:picMk id="3" creationId="{5E7B7DC1-5FFA-8355-442A-E2D363509A9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1B7AD1C-B114-4083-9CB0-9622B2F122AD}" type="datetime1">
              <a:rPr lang="fi-FI" smtClean="0"/>
              <a:t>8.11.2022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EDC0C31-3BFD-43A2-B8EE-356E8F332F6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noProof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D6E21DA-4784-4ED1-BBA6-A28A7252478A}" type="datetime1">
              <a:rPr lang="fi-FI" noProof="0" smtClean="0"/>
              <a:t>8.11.2022</a:t>
            </a:fld>
            <a:endParaRPr lang="fi-FI" noProof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87908AF-65BE-457F-9D87-289A548E61FF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87908AF-65BE-457F-9D87-289A548E61FF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87908AF-65BE-457F-9D87-289A548E61FF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7140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87908AF-65BE-457F-9D87-289A548E61FF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5120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87908AF-65BE-457F-9D87-289A548E61FF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5766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87908AF-65BE-457F-9D87-289A548E61FF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0168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87908AF-65BE-457F-9D87-289A548E61FF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0648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87908AF-65BE-457F-9D87-289A548E61FF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6801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0" y="1041400"/>
            <a:ext cx="12192000" cy="4216400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rtl="0">
              <a:spcBef>
                <a:spcPct val="0"/>
              </a:spcBef>
              <a:buNone/>
            </a:pPr>
            <a:endParaRPr lang="fi-FI" sz="4400" b="0" cap="none" spc="0" noProof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tx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  <a:noFill/>
        </p:spPr>
        <p:txBody>
          <a:bodyPr rtlCol="0" anchor="b"/>
          <a:lstStyle>
            <a:lvl1pPr algn="ctr">
              <a:defRPr sz="6000" b="0" cap="none" spc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pPr rtl="0"/>
            <a:r>
              <a:rPr lang="fi-FI" noProof="0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noFill/>
        </p:spPr>
        <p:txBody>
          <a:bodyPr rtlCol="0"/>
          <a:lstStyle>
            <a:lvl1pPr marL="0" indent="0" algn="ctr">
              <a:buNone/>
              <a:defRPr sz="2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i-FI" noProof="0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B882F4-1315-4EA3-805D-0FE7722C6B58}" type="datetime1">
              <a:rPr lang="fi-FI" noProof="0" smtClean="0"/>
              <a:t>8.11.2022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Lisää alatunniste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44601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/>
              <a:t>Muokkaa ots. perustyyl. napsautt.</a:t>
            </a:r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A0626C-21E2-42D6-8542-F4FE06B73F64}" type="datetime1">
              <a:rPr lang="fi-FI" noProof="0" smtClean="0"/>
              <a:t>8.11.2022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Lisää alatunniste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43035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untainen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fi-FI" noProof="0"/>
              <a:t>Muokkaa ots. perustyyl. napsautt.</a:t>
            </a:r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14E682-D5DE-404C-80CA-81EB7D1F7714}" type="datetime1">
              <a:rPr lang="fi-FI" noProof="0" smtClean="0"/>
              <a:t>8.11.2022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Lisää alatunniste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22468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B78735-6D68-4809-973B-5C0E5951E423}" type="datetime1">
              <a:rPr lang="fi-FI" noProof="0" smtClean="0"/>
              <a:t>8.11.2022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Lisää alatunniste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30851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fi-FI" noProof="0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811C42-C4E4-4066-BC64-9E772F323E3F}" type="datetime1">
              <a:rPr lang="fi-FI" noProof="0" smtClean="0"/>
              <a:t>8.11.2022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Lisää alatunniste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07342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/>
              <a:t>Muokkaa ots. perustyyl. napsautt.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2E522D-A488-4C01-A4D5-D67B929287C0}" type="datetime1">
              <a:rPr lang="fi-FI" noProof="0" smtClean="0"/>
              <a:t>8.11.2022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Lisää alatunniste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96451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 rtlCol="0"/>
          <a:lstStyle>
            <a:lvl1pPr>
              <a:lnSpc>
                <a:spcPct val="90000"/>
              </a:lnSpc>
              <a:defRPr/>
            </a:lvl1pPr>
          </a:lstStyle>
          <a:p>
            <a:pPr rtl="0"/>
            <a:r>
              <a:rPr lang="fi-FI" noProof="0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</p:spPr>
        <p:txBody>
          <a:bodyPr rtlCol="0" anchor="b"/>
          <a:lstStyle>
            <a:lvl1pPr marL="0" indent="0">
              <a:lnSpc>
                <a:spcPct val="85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</p:spPr>
        <p:txBody>
          <a:bodyPr rtlCol="0" anchor="b"/>
          <a:lstStyle>
            <a:lvl1pPr marL="0" indent="0">
              <a:lnSpc>
                <a:spcPct val="85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7023E6B-3E4B-4AD4-81BE-1E5D5F1CAD35}" type="datetime1">
              <a:rPr lang="fi-FI" noProof="0" smtClean="0"/>
              <a:t>8.11.2022</a:t>
            </a:fld>
            <a:endParaRPr lang="fi-FI" noProof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Lisää alatunniste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90685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/>
              <a:t>Muokkaa ots.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D29D6C-B2A6-403E-B0A5-B136A8A2CF10}" type="datetime1">
              <a:rPr lang="fi-FI" noProof="0" smtClean="0"/>
              <a:t>8.11.2022</a:t>
            </a:fld>
            <a:endParaRPr lang="fi-FI" noProof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Lisää alatunniste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82106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82C8B6E-3067-47C0-A223-C9CADCD86755}" type="datetime1">
              <a:rPr lang="fi-FI" noProof="0" smtClean="0"/>
              <a:t>8.11.2022</a:t>
            </a:fld>
            <a:endParaRPr lang="fi-FI" noProof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Lisää alatunniste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34436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i-FI" noProof="0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88B1B0-58AA-424C-8E0F-FFFF124D20E8}" type="datetime1">
              <a:rPr lang="fi-FI" noProof="0" smtClean="0"/>
              <a:t>8.11.2022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Lisää alatunniste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40603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i-FI" noProof="0"/>
              <a:t>Muokkaa ots. perustyyl. napsautt.</a:t>
            </a:r>
          </a:p>
        </p:txBody>
      </p:sp>
      <p:sp>
        <p:nvSpPr>
          <p:cNvPr id="3" name="Kuvan paikkamerkki 2" descr="Tyhjä paikkamerkki kuvan lisäämistä varten. Napsauta paikkamerkkiä ja valitse kuva, jonka haluat lisätä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361729-4F91-49AE-9260-B9CFBEC0BA1D}" type="datetime1">
              <a:rPr lang="fi-FI" noProof="0" smtClean="0"/>
              <a:t>8.11.2022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Lisää alatunniste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3656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CE71BD59-CAFA-441A-84FB-53FB4824CAF3}" type="datetime1">
              <a:rPr lang="fi-FI" noProof="0" smtClean="0"/>
              <a:t>8.11.2022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rtl="0"/>
            <a:r>
              <a:rPr lang="fi-FI" noProof="0"/>
              <a:t>Lisää alatunniste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FD068D91-5085-43EA-8734-9AB23AC0958B}" type="slidenum">
              <a:rPr lang="fi-FI" noProof="0" smtClean="0"/>
              <a:pPr rtl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577456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0" kern="1200" cap="none" spc="0">
          <a:ln w="0"/>
          <a:solidFill>
            <a:schemeClr val="tx2">
              <a:lumMod val="50000"/>
            </a:schemeClr>
          </a:solidFill>
          <a:effectLst>
            <a:outerShdw blurRad="38100" dist="19050" dir="2700000" algn="tl" rotWithShape="0">
              <a:schemeClr val="tx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hyperlink" Target="mailto:Heidi.petrov@ouka.fi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lukulux.fi/lukuohjaus/mielenkiintolahtoinen-tyoskentely/sanataidepajat/" TargetMode="External"/><Relationship Id="rId5" Type="http://schemas.openxmlformats.org/officeDocument/2006/relationships/hyperlink" Target="https://sanathaltuun.fi/rap-paja/" TargetMode="Externa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fi-FI" dirty="0"/>
              <a:t>Lyriikkapaja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042611" y="3471379"/>
            <a:ext cx="9144000" cy="165576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l"/>
            <a:r>
              <a:rPr lang="fi-FI" dirty="0"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Oulun barlow"/>
                <a:cs typeface="Arial"/>
              </a:rPr>
              <a:t>Ryhmä:</a:t>
            </a:r>
          </a:p>
          <a:p>
            <a:pPr algn="l"/>
            <a:r>
              <a:rPr lang="fi-FI" dirty="0"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Oulun barlow"/>
                <a:cs typeface="Arial"/>
              </a:rPr>
              <a:t>Aika:</a:t>
            </a:r>
          </a:p>
          <a:p>
            <a:pPr algn="l"/>
            <a:r>
              <a:rPr lang="fi-FI" dirty="0"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Oulun barlow"/>
                <a:cs typeface="Arial"/>
              </a:rPr>
              <a:t>Paikka:</a:t>
            </a:r>
          </a:p>
          <a:p>
            <a:pPr algn="l"/>
            <a:r>
              <a:rPr lang="fi-FI" dirty="0"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Oulun barlow"/>
                <a:cs typeface="Arial"/>
              </a:rPr>
              <a:t>Ohjaajat:</a:t>
            </a:r>
          </a:p>
          <a:p>
            <a:endParaRPr lang="fi-FI" dirty="0"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cs typeface="Arial"/>
            </a:endParaRP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3A7F2E3E-E6BF-D5C1-E2B9-E4EE6A18E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12" y="6009184"/>
            <a:ext cx="2743200" cy="745132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1C120C70-9C94-E0E4-6943-9DD315529F51}"/>
              </a:ext>
            </a:extLst>
          </p:cNvPr>
          <p:cNvSpPr txBox="1"/>
          <p:nvPr/>
        </p:nvSpPr>
        <p:spPr>
          <a:xfrm>
            <a:off x="2560321" y="6193544"/>
            <a:ext cx="800229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r>
              <a:rPr lang="fi-FI" dirty="0">
                <a:solidFill>
                  <a:schemeClr val="bg1"/>
                </a:solidFill>
                <a:latin typeface="Oulun barlow"/>
                <a:cs typeface="Arial"/>
              </a:rPr>
              <a:t>Tuotettu Oulun ja Raahen kaupunginkirjastojen Minun kirjastoni - yhdessä enemmän -hankkeessa 2021-2022</a:t>
            </a:r>
            <a:endParaRPr lang="fi-FI" dirty="0">
              <a:solidFill>
                <a:schemeClr val="bg1"/>
              </a:solidFill>
              <a:latin typeface="Oulun barlow"/>
            </a:endParaRPr>
          </a:p>
        </p:txBody>
      </p:sp>
      <p:pic>
        <p:nvPicPr>
          <p:cNvPr id="7" name="Kuva 6" descr="Kuva, joka sisältää kohteen teksti, sisä, lattia&#10;&#10;Kuvaus luotu automaattisesti">
            <a:extLst>
              <a:ext uri="{FF2B5EF4-FFF2-40B4-BE49-F238E27FC236}">
                <a16:creationId xmlns:a16="http://schemas.microsoft.com/office/drawing/2014/main" id="{A89BF5A5-F2BC-44D8-A300-8C7EA2320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18714" y="1569142"/>
            <a:ext cx="3373639" cy="3373639"/>
          </a:xfrm>
          <a:prstGeom prst="rect">
            <a:avLst/>
          </a:prstGeom>
        </p:spPr>
      </p:pic>
      <p:pic>
        <p:nvPicPr>
          <p:cNvPr id="9" name="Kuva 8" descr="Kuva, joka sisältää kohteen teksti, clipart-kuva, vektorigrafiikka&#10;&#10;Kuvaus luotu automaattisesti">
            <a:extLst>
              <a:ext uri="{FF2B5EF4-FFF2-40B4-BE49-F238E27FC236}">
                <a16:creationId xmlns:a16="http://schemas.microsoft.com/office/drawing/2014/main" id="{9349442D-7E22-4662-8DC1-CD15B33FAA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8732" y="5917220"/>
            <a:ext cx="2013268" cy="95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2"/>
          <p:cNvSpPr>
            <a:spLocks noGrp="1"/>
          </p:cNvSpPr>
          <p:nvPr>
            <p:ph type="title"/>
          </p:nvPr>
        </p:nvSpPr>
        <p:spPr>
          <a:xfrm>
            <a:off x="838200" y="355981"/>
            <a:ext cx="10515600" cy="1325563"/>
          </a:xfrm>
        </p:spPr>
        <p:txBody>
          <a:bodyPr rtlCol="0"/>
          <a:lstStyle/>
          <a:p>
            <a:pPr rtl="0"/>
            <a:r>
              <a:rPr lang="fi-FI" dirty="0"/>
              <a:t> Mitä teemme lyriikkapajassa?</a:t>
            </a:r>
          </a:p>
        </p:txBody>
      </p:sp>
      <p:sp>
        <p:nvSpPr>
          <p:cNvPr id="14" name="Sisällön paikkamerkki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endParaRPr lang="fi-FI" dirty="0"/>
          </a:p>
          <a:p>
            <a:pPr lvl="1" rtl="0"/>
            <a:r>
              <a:rPr lang="fi-FI" dirty="0">
                <a:latin typeface="Oulun barlow"/>
              </a:rPr>
              <a:t>Tutustumme erilaisiin suomenkielisiin lyriikoihin eri musiikkityyleistä.</a:t>
            </a:r>
          </a:p>
          <a:p>
            <a:pPr lvl="1" rtl="0"/>
            <a:r>
              <a:rPr lang="fi-FI" dirty="0">
                <a:latin typeface="Oulun barlow"/>
              </a:rPr>
              <a:t>Juttelemme lyriikoista apukysymysten avulla.</a:t>
            </a:r>
          </a:p>
          <a:p>
            <a:pPr lvl="1" rtl="0"/>
            <a:r>
              <a:rPr lang="fi-FI" dirty="0">
                <a:latin typeface="Oulun barlow"/>
              </a:rPr>
              <a:t>Lopuksi voimme kokeilla oman lyriikan kirjoittamista esimerkiksi muuttamalla valmista lyriikkaa tai kirjoittamalla ihan itse alusta loppuun.</a:t>
            </a:r>
          </a:p>
          <a:p>
            <a:pPr lvl="1" rtl="0"/>
            <a:r>
              <a:rPr lang="fi-FI" dirty="0">
                <a:latin typeface="Oulun barlow"/>
              </a:rPr>
              <a:t>Jokainen osallistuu omalla tavallaan </a:t>
            </a:r>
            <a:r>
              <a:rPr lang="fi-FI" dirty="0">
                <a:latin typeface="Oulun barlow"/>
                <a:sym typeface="Wingdings" panose="05000000000000000000" pitchFamily="2" charset="2"/>
              </a:rPr>
              <a:t></a:t>
            </a:r>
          </a:p>
          <a:p>
            <a:pPr lvl="1" rtl="0"/>
            <a:endParaRPr lang="fi-FI" dirty="0">
              <a:sym typeface="Wingdings" panose="05000000000000000000" pitchFamily="2" charset="2"/>
            </a:endParaRPr>
          </a:p>
          <a:p>
            <a:pPr marL="457200" lvl="1" indent="0" rtl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9949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2"/>
          <p:cNvSpPr>
            <a:spLocks noGrp="1"/>
          </p:cNvSpPr>
          <p:nvPr>
            <p:ph type="title"/>
          </p:nvPr>
        </p:nvSpPr>
        <p:spPr>
          <a:xfrm>
            <a:off x="838200" y="355981"/>
            <a:ext cx="10515600" cy="1325563"/>
          </a:xfrm>
        </p:spPr>
        <p:txBody>
          <a:bodyPr rtlCol="0"/>
          <a:lstStyle/>
          <a:p>
            <a:pPr rtl="0"/>
            <a:r>
              <a:rPr lang="fi-FI" dirty="0">
                <a:latin typeface="Oulun Graadi Otsikko" pitchFamily="50" charset="0"/>
              </a:rPr>
              <a:t>Lyriikat, jotka valitsimme:</a:t>
            </a:r>
          </a:p>
        </p:txBody>
      </p:sp>
      <p:sp>
        <p:nvSpPr>
          <p:cNvPr id="14" name="Sisällön paikkamerkki 13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lvl="0" rtl="0"/>
            <a:endParaRPr lang="fi-FI" dirty="0"/>
          </a:p>
          <a:p>
            <a:pPr lvl="1" rtl="0"/>
            <a:r>
              <a:rPr lang="fi-FI" dirty="0">
                <a:latin typeface="Oulun barlow"/>
              </a:rPr>
              <a:t>Pop: </a:t>
            </a:r>
          </a:p>
          <a:p>
            <a:pPr lvl="1" rtl="0"/>
            <a:r>
              <a:rPr lang="fi-FI" dirty="0">
                <a:latin typeface="Oulun barlow"/>
              </a:rPr>
              <a:t>Rap:</a:t>
            </a:r>
            <a:endParaRPr lang="fi-FI" sz="1600" dirty="0">
              <a:latin typeface="Oulun barlow"/>
            </a:endParaRPr>
          </a:p>
          <a:p>
            <a:pPr lvl="1"/>
            <a:r>
              <a:rPr lang="fi-FI" dirty="0" err="1">
                <a:latin typeface="Oulun barlow"/>
                <a:ea typeface="+mn-lt"/>
                <a:cs typeface="+mn-lt"/>
              </a:rPr>
              <a:t>Hard</a:t>
            </a:r>
            <a:r>
              <a:rPr lang="fi-FI" dirty="0">
                <a:latin typeface="Oulun barlow"/>
                <a:ea typeface="+mn-lt"/>
                <a:cs typeface="+mn-lt"/>
              </a:rPr>
              <a:t> Rock/Heavy/</a:t>
            </a:r>
            <a:r>
              <a:rPr lang="fi-FI" dirty="0" err="1">
                <a:latin typeface="Oulun barlow"/>
                <a:ea typeface="+mn-lt"/>
                <a:cs typeface="+mn-lt"/>
              </a:rPr>
              <a:t>Metal</a:t>
            </a:r>
            <a:r>
              <a:rPr lang="fi-FI" dirty="0">
                <a:latin typeface="Oulun barlow"/>
              </a:rPr>
              <a:t>: </a:t>
            </a:r>
          </a:p>
          <a:p>
            <a:pPr lvl="1"/>
            <a:r>
              <a:rPr lang="fi-FI" dirty="0">
                <a:latin typeface="Oulun barlow"/>
              </a:rPr>
              <a:t>Rock: </a:t>
            </a:r>
          </a:p>
          <a:p>
            <a:pPr lvl="1"/>
            <a:r>
              <a:rPr lang="fi-FI" dirty="0">
                <a:latin typeface="Oulun barlow"/>
                <a:ea typeface="+mn-lt"/>
                <a:cs typeface="+mn-lt"/>
              </a:rPr>
              <a:t>Iskelmä</a:t>
            </a:r>
            <a:r>
              <a:rPr lang="fi-FI" sz="1600" dirty="0">
                <a:latin typeface="Oulun barlow"/>
                <a:ea typeface="+mn-lt"/>
                <a:cs typeface="+mn-lt"/>
              </a:rPr>
              <a:t>: </a:t>
            </a:r>
          </a:p>
          <a:p>
            <a:pPr lvl="1"/>
            <a:r>
              <a:rPr lang="fi-FI" dirty="0">
                <a:latin typeface="Oulun barlow"/>
                <a:ea typeface="+mn-lt"/>
                <a:cs typeface="+mn-lt"/>
              </a:rPr>
              <a:t>Muu tyylilaji:</a:t>
            </a:r>
          </a:p>
          <a:p>
            <a:pPr lvl="1">
              <a:buClr>
                <a:srgbClr val="4A543E"/>
              </a:buClr>
            </a:pPr>
            <a:endParaRPr lang="fi-FI" sz="1600" dirty="0">
              <a:cs typeface="Arial"/>
            </a:endParaRPr>
          </a:p>
          <a:p>
            <a:pPr lvl="1"/>
            <a:endParaRPr lang="fi-FI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24891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2"/>
          <p:cNvSpPr>
            <a:spLocks noGrp="1"/>
          </p:cNvSpPr>
          <p:nvPr>
            <p:ph type="title"/>
          </p:nvPr>
        </p:nvSpPr>
        <p:spPr>
          <a:xfrm>
            <a:off x="838200" y="355981"/>
            <a:ext cx="10515600" cy="1325563"/>
          </a:xfrm>
        </p:spPr>
        <p:txBody>
          <a:bodyPr rtlCol="0">
            <a:normAutofit/>
          </a:bodyPr>
          <a:lstStyle/>
          <a:p>
            <a:pPr rtl="0"/>
            <a:r>
              <a:rPr lang="fi-FI" dirty="0">
                <a:latin typeface="Oulun Graadi Otsikko" pitchFamily="50" charset="0"/>
              </a:rPr>
              <a:t>Tutustutaan lyriikkaan</a:t>
            </a:r>
            <a:r>
              <a:rPr lang="fi-FI" dirty="0"/>
              <a:t>:</a:t>
            </a:r>
          </a:p>
        </p:txBody>
      </p:sp>
      <p:sp>
        <p:nvSpPr>
          <p:cNvPr id="14" name="Sisällön paikkamerkki 13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latin typeface="Oulun barlow"/>
              </a:rPr>
              <a:t>Kuunnellaan yhdessä biisi ja tutustutaan samalla lyriikoihin.</a:t>
            </a:r>
          </a:p>
          <a:p>
            <a:r>
              <a:rPr lang="fi-FI" dirty="0">
                <a:latin typeface="Oulun barlow"/>
              </a:rPr>
              <a:t>Tämän jälkeen voit lukea lyriikat itseksesi / parisi kanssa.</a:t>
            </a:r>
          </a:p>
          <a:p>
            <a:r>
              <a:rPr lang="fi-FI" dirty="0">
                <a:latin typeface="Oulun barlow"/>
              </a:rPr>
              <a:t> Voit miettiä valmiiksi monisteen kysymyksiä.</a:t>
            </a:r>
          </a:p>
          <a:p>
            <a:r>
              <a:rPr lang="fi-FI" dirty="0">
                <a:latin typeface="Oulun barlow"/>
              </a:rPr>
              <a:t>Käymme yhdessä läpi ajatuksia lopussa.</a:t>
            </a:r>
          </a:p>
          <a:p>
            <a:pPr>
              <a:buClr>
                <a:srgbClr val="4A543E"/>
              </a:buClr>
            </a:pPr>
            <a:r>
              <a:rPr lang="fi-FI" dirty="0">
                <a:latin typeface="Oulun barlow"/>
                <a:cs typeface="Arial"/>
              </a:rPr>
              <a:t>Onko kysymyksiä liikaa tai ovatko ne vaikeita? Voit hypätä hankalan kysymyksen yli ja valita mietittäväksi vaikka vain yhden kysymyksen. Kaikkiin kysymyksiin ei ole pakko ehtiä vastata.</a:t>
            </a:r>
          </a:p>
          <a:p>
            <a:pPr marL="457200" lvl="1" indent="0" rtl="0">
              <a:buNone/>
            </a:pPr>
            <a:endParaRPr lang="fi-FI" dirty="0"/>
          </a:p>
          <a:p>
            <a:pPr marL="457200" lvl="1" indent="0">
              <a:buNone/>
            </a:pPr>
            <a:endParaRPr lang="fi-FI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5352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2"/>
          <p:cNvSpPr>
            <a:spLocks noGrp="1"/>
          </p:cNvSpPr>
          <p:nvPr>
            <p:ph type="title"/>
          </p:nvPr>
        </p:nvSpPr>
        <p:spPr>
          <a:xfrm>
            <a:off x="838200" y="355981"/>
            <a:ext cx="10515600" cy="1325563"/>
          </a:xfrm>
        </p:spPr>
        <p:txBody>
          <a:bodyPr rtlCol="0"/>
          <a:lstStyle/>
          <a:p>
            <a:pPr rtl="0"/>
            <a:r>
              <a:rPr lang="fi-FI" dirty="0">
                <a:latin typeface="Oulun Graadi Otsikko" pitchFamily="50" charset="0"/>
              </a:rPr>
              <a:t>Näitä asioita voit miettiä:</a:t>
            </a:r>
          </a:p>
        </p:txBody>
      </p:sp>
      <p:sp>
        <p:nvSpPr>
          <p:cNvPr id="14" name="Sisällön paikkamerkki 13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20311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lvl="0" rtl="0"/>
            <a:endParaRPr lang="fi-FI" dirty="0"/>
          </a:p>
          <a:p>
            <a:pPr lvl="1" rtl="0"/>
            <a:r>
              <a:rPr lang="fi-FI" b="1" dirty="0"/>
              <a:t>1. </a:t>
            </a:r>
            <a:r>
              <a:rPr lang="fi-FI" b="1" dirty="0">
                <a:latin typeface="Oulun barlow"/>
              </a:rPr>
              <a:t>Kuka biisissä puhuu? </a:t>
            </a:r>
          </a:p>
          <a:p>
            <a:pPr marL="457200" lvl="1" indent="0" rtl="0">
              <a:buNone/>
            </a:pPr>
            <a:r>
              <a:rPr lang="fi-FI" dirty="0">
                <a:latin typeface="Oulun barlow"/>
              </a:rPr>
              <a:t>Voit keksiä tai päätellä vapaasti, millainen hän on: ikä, asuinpaikka, sukupuoli, harrastukset, ulkonäkö?</a:t>
            </a:r>
          </a:p>
          <a:p>
            <a:pPr lvl="1" rtl="0"/>
            <a:r>
              <a:rPr lang="fi-FI" b="1" dirty="0">
                <a:latin typeface="Oulun barlow"/>
              </a:rPr>
              <a:t>2. Kenelle hän puhuu?</a:t>
            </a:r>
          </a:p>
          <a:p>
            <a:pPr lvl="1" rtl="0"/>
            <a:r>
              <a:rPr lang="fi-FI" b="1" dirty="0">
                <a:latin typeface="Oulun barlow"/>
              </a:rPr>
              <a:t>3. Mitä asiaa hänellä on? </a:t>
            </a:r>
          </a:p>
          <a:p>
            <a:pPr marL="457200" lvl="1" indent="0" rtl="0">
              <a:buNone/>
            </a:pPr>
            <a:r>
              <a:rPr lang="fi-FI" dirty="0">
                <a:latin typeface="Oulun barlow"/>
              </a:rPr>
              <a:t>Onko hänellä jokin toive, ongelma? </a:t>
            </a:r>
          </a:p>
          <a:p>
            <a:pPr lvl="1" rtl="0"/>
            <a:r>
              <a:rPr lang="fi-FI" b="1" dirty="0">
                <a:latin typeface="Oulun barlow"/>
              </a:rPr>
              <a:t>4. Millainen hän on?</a:t>
            </a:r>
          </a:p>
          <a:p>
            <a:pPr marL="457200" lvl="1" indent="0" rtl="0">
              <a:buNone/>
            </a:pPr>
            <a:r>
              <a:rPr lang="fi-FI" dirty="0">
                <a:latin typeface="Oulun barlow"/>
              </a:rPr>
              <a:t>Missä hän on hyvä, missä huono? Mistä hän unelmoi?</a:t>
            </a:r>
          </a:p>
          <a:p>
            <a:pPr lvl="1" rtl="0"/>
            <a:r>
              <a:rPr lang="fi-FI" b="1" dirty="0">
                <a:latin typeface="Oulun barlow"/>
              </a:rPr>
              <a:t>5. Millaisia riimejä biisissä on, vai onko ollenkaan</a:t>
            </a:r>
            <a:r>
              <a:rPr lang="fi-FI" dirty="0">
                <a:latin typeface="Oulun barlow"/>
              </a:rPr>
              <a:t>? </a:t>
            </a:r>
          </a:p>
          <a:p>
            <a:pPr marL="457200" lvl="1" indent="0" rtl="0">
              <a:buNone/>
            </a:pPr>
            <a:r>
              <a:rPr lang="fi-FI" dirty="0">
                <a:latin typeface="Oulun barlow"/>
              </a:rPr>
              <a:t>Poimi vaikka lempiriimisi.</a:t>
            </a:r>
          </a:p>
          <a:p>
            <a:pPr lvl="1"/>
            <a:r>
              <a:rPr lang="fi-FI" b="1" dirty="0">
                <a:latin typeface="Oulun barlow"/>
              </a:rPr>
              <a:t>6. Onko lyriikoissa sanoja, joita et ymmärrä</a:t>
            </a:r>
            <a:r>
              <a:rPr lang="fi-FI" dirty="0">
                <a:latin typeface="Oulun barlow"/>
              </a:rPr>
              <a:t>? </a:t>
            </a:r>
          </a:p>
          <a:p>
            <a:pPr marL="457200" lvl="1" indent="0">
              <a:buNone/>
            </a:pPr>
            <a:r>
              <a:rPr lang="fi-FI" dirty="0">
                <a:latin typeface="Oulun barlow"/>
              </a:rPr>
              <a:t>Kirjoita ylös oudot sanat.</a:t>
            </a:r>
            <a:endParaRPr lang="fi-FI" dirty="0">
              <a:latin typeface="Oulun barlow"/>
              <a:cs typeface="Arial"/>
            </a:endParaRPr>
          </a:p>
          <a:p>
            <a:pPr lvl="1">
              <a:buClr>
                <a:srgbClr val="4A543E"/>
              </a:buClr>
            </a:pPr>
            <a:r>
              <a:rPr lang="fi-FI" b="1" dirty="0">
                <a:latin typeface="Oulun barlow"/>
                <a:cs typeface="Arial"/>
              </a:rPr>
              <a:t>7. Valitse lyriikasta sinua eniten miellyttävä </a:t>
            </a:r>
            <a:r>
              <a:rPr lang="fi-FI" b="1" dirty="0" err="1">
                <a:latin typeface="Oulun barlow"/>
                <a:cs typeface="Arial"/>
              </a:rPr>
              <a:t>laini</a:t>
            </a:r>
            <a:r>
              <a:rPr lang="fi-FI" b="1" dirty="0">
                <a:latin typeface="Oulun barlow"/>
                <a:cs typeface="Arial"/>
              </a:rPr>
              <a:t> eli säe, säkeistö tai sen osa.</a:t>
            </a:r>
            <a:r>
              <a:rPr lang="fi-FI" dirty="0">
                <a:latin typeface="Oulun barlow"/>
                <a:cs typeface="Arial"/>
              </a:rPr>
              <a:t> </a:t>
            </a:r>
          </a:p>
          <a:p>
            <a:pPr marL="457200" lvl="1" indent="0">
              <a:buClr>
                <a:srgbClr val="4A543E"/>
              </a:buClr>
              <a:buNone/>
            </a:pPr>
            <a:r>
              <a:rPr lang="fi-FI" dirty="0">
                <a:latin typeface="Oulun barlow"/>
                <a:cs typeface="Arial"/>
              </a:rPr>
              <a:t>Se voi olla sinusta esim. hauska, hyvä tai voimaannuttava.</a:t>
            </a:r>
            <a:endParaRPr lang="fi-FI" dirty="0">
              <a:latin typeface="Oulun barlow"/>
            </a:endParaRPr>
          </a:p>
          <a:p>
            <a:pPr lvl="1"/>
            <a:r>
              <a:rPr lang="fi-FI" b="1" dirty="0">
                <a:latin typeface="Oulun barlow"/>
              </a:rPr>
              <a:t>8. Onko biisin puhuja uskottava tai luotettava? </a:t>
            </a:r>
          </a:p>
          <a:p>
            <a:pPr marL="457200" lvl="1" indent="0">
              <a:buNone/>
            </a:pPr>
            <a:r>
              <a:rPr lang="fi-FI" dirty="0">
                <a:latin typeface="Oulun barlow"/>
              </a:rPr>
              <a:t>Onko tekstissä ristiriitaisuuksia? Onko lyriikassa huumoria vai onko se vakavalla otteella kirjoitettu?</a:t>
            </a:r>
            <a:endParaRPr lang="fi-FI" dirty="0">
              <a:latin typeface="Oulun barlow"/>
              <a:cs typeface="Arial"/>
            </a:endParaRPr>
          </a:p>
          <a:p>
            <a:pPr lvl="1" rtl="0"/>
            <a:endParaRPr lang="fi-FI" dirty="0"/>
          </a:p>
          <a:p>
            <a:pPr lvl="1" rtl="0"/>
            <a:endParaRPr lang="fi-FI" dirty="0"/>
          </a:p>
          <a:p>
            <a:pPr lvl="1" rtl="0"/>
            <a:endParaRPr lang="fi-FI" dirty="0"/>
          </a:p>
          <a:p>
            <a:pPr lvl="1" rt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579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2"/>
          <p:cNvSpPr>
            <a:spLocks noGrp="1"/>
          </p:cNvSpPr>
          <p:nvPr>
            <p:ph type="title"/>
          </p:nvPr>
        </p:nvSpPr>
        <p:spPr>
          <a:xfrm>
            <a:off x="838200" y="355981"/>
            <a:ext cx="10515600" cy="1325563"/>
          </a:xfrm>
        </p:spPr>
        <p:txBody>
          <a:bodyPr rtlCol="0"/>
          <a:lstStyle/>
          <a:p>
            <a:r>
              <a:rPr lang="fi-FI" dirty="0">
                <a:latin typeface="Oulun Graadi Otsikko" pitchFamily="50" charset="0"/>
              </a:rPr>
              <a:t>Oman lyriikan kirjoittaminen</a:t>
            </a:r>
            <a:r>
              <a:rPr lang="fi-FI" dirty="0"/>
              <a:t>:</a:t>
            </a:r>
          </a:p>
        </p:txBody>
      </p:sp>
      <p:sp>
        <p:nvSpPr>
          <p:cNvPr id="14" name="Sisällön paikkamerkki 13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lvl="0" rtl="0"/>
            <a:endParaRPr lang="fi-FI" dirty="0"/>
          </a:p>
          <a:p>
            <a:pPr lvl="1" rtl="0"/>
            <a:r>
              <a:rPr lang="fi-FI" dirty="0">
                <a:latin typeface="Oulun barlow"/>
              </a:rPr>
              <a:t>Kokeile kirjoittaa oma biisi muuttamalla valmista lyriikkaa.</a:t>
            </a:r>
          </a:p>
          <a:p>
            <a:pPr lvl="1" rtl="0"/>
            <a:r>
              <a:rPr lang="fi-FI" dirty="0">
                <a:latin typeface="Oulun barlow"/>
              </a:rPr>
              <a:t>Voit myös kirjoittaa biisin ihan alusta saakka:</a:t>
            </a:r>
          </a:p>
          <a:p>
            <a:pPr marL="1371600" lvl="2" indent="-457200">
              <a:buAutoNum type="arabicPeriod"/>
            </a:pPr>
            <a:r>
              <a:rPr lang="fi-FI" dirty="0">
                <a:latin typeface="Oulun barlow"/>
              </a:rPr>
              <a:t>Mieti ensin, </a:t>
            </a:r>
            <a:r>
              <a:rPr lang="fi-FI" b="1" dirty="0">
                <a:latin typeface="Oulun barlow"/>
              </a:rPr>
              <a:t>kuka biisissä puhuu</a:t>
            </a:r>
            <a:r>
              <a:rPr lang="fi-FI" dirty="0">
                <a:latin typeface="Oulun barlow"/>
              </a:rPr>
              <a:t>: sinä itse vai joku muu.</a:t>
            </a:r>
          </a:p>
          <a:p>
            <a:pPr marL="1371600" lvl="2" indent="-457200">
              <a:buAutoNum type="arabicPeriod"/>
            </a:pPr>
            <a:r>
              <a:rPr lang="fi-FI" b="1" dirty="0">
                <a:latin typeface="Oulun barlow"/>
              </a:rPr>
              <a:t>Mieti aihe</a:t>
            </a:r>
            <a:r>
              <a:rPr lang="fi-FI" dirty="0">
                <a:latin typeface="Oulun barlow"/>
              </a:rPr>
              <a:t>: kirjoitatko arkisesta asiasta, elämästä yleensä, yhteiskunnasta, jostakin tunteesta, esimerkiksi rakkaudesta tai surusta, ihmisestä, esimerkiksi ystävästä, rakkaasta tai vaikka julkkiksesta, lemmikistä. </a:t>
            </a:r>
          </a:p>
          <a:p>
            <a:pPr marL="914400" lvl="2" indent="0">
              <a:buNone/>
            </a:pPr>
            <a:r>
              <a:rPr lang="fi-FI" dirty="0">
                <a:latin typeface="Oulun barlow"/>
              </a:rPr>
              <a:t>3. </a:t>
            </a:r>
            <a:r>
              <a:rPr lang="fi-FI" b="1" dirty="0">
                <a:latin typeface="Oulun barlow"/>
              </a:rPr>
              <a:t>Anna luovuuden kukkia</a:t>
            </a:r>
            <a:r>
              <a:rPr lang="fi-FI" dirty="0">
                <a:latin typeface="Oulun barlow"/>
              </a:rPr>
              <a:t>. Älä mieti kielioppia tai kirjoitusvirheitä.</a:t>
            </a:r>
          </a:p>
          <a:p>
            <a:pPr lvl="1"/>
            <a:r>
              <a:rPr lang="fi-FI" dirty="0">
                <a:latin typeface="Oulun barlow"/>
              </a:rPr>
              <a:t>Jos kirjoitat rap-lyriikkaa, voit ottaa avuksi </a:t>
            </a:r>
            <a:r>
              <a:rPr lang="fi-FI" b="1" dirty="0">
                <a:latin typeface="Oulun barlow"/>
              </a:rPr>
              <a:t>rytmitaulukon</a:t>
            </a:r>
            <a:r>
              <a:rPr lang="fi-FI" dirty="0">
                <a:latin typeface="Oulun barlow"/>
              </a:rPr>
              <a:t>, johon sanat on helppo sommitella rapille ominaisen 4X4-tahtilajin mukaan.</a:t>
            </a:r>
            <a:endParaRPr lang="fi-FI" dirty="0">
              <a:latin typeface="Oulun barlow"/>
              <a:cs typeface="Arial"/>
            </a:endParaRPr>
          </a:p>
          <a:p>
            <a:pPr lvl="1" rt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1393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01CE294-DF26-D1AB-E43C-301D3C398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/>
          <a:p>
            <a:r>
              <a:rPr lang="en-US" dirty="0" err="1"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Oulun Graadi Otsikko" pitchFamily="50" charset="0"/>
                <a:cs typeface="Arial"/>
              </a:rPr>
              <a:t>Rytmitaulukko</a:t>
            </a:r>
            <a:r>
              <a:rPr lang="en-US" dirty="0"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Oulun Graadi Otsikko" pitchFamily="50" charset="0"/>
                <a:cs typeface="Arial"/>
              </a:rPr>
              <a:t> </a:t>
            </a:r>
            <a:r>
              <a:rPr lang="en-US" dirty="0" err="1"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Oulun Graadi Otsikko" pitchFamily="50" charset="0"/>
                <a:cs typeface="Arial"/>
              </a:rPr>
              <a:t>näyttää</a:t>
            </a:r>
            <a:r>
              <a:rPr lang="en-US" dirty="0"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Oulun Graadi Otsikko" pitchFamily="50" charset="0"/>
                <a:cs typeface="Arial"/>
              </a:rPr>
              <a:t> </a:t>
            </a:r>
            <a:r>
              <a:rPr lang="en-US" dirty="0" err="1"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Oulun Graadi Otsikko" pitchFamily="50" charset="0"/>
                <a:cs typeface="Arial"/>
              </a:rPr>
              <a:t>tältä</a:t>
            </a:r>
            <a:r>
              <a:rPr lang="en-US" dirty="0"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Oulun Graadi Otsikko" pitchFamily="50" charset="0"/>
                <a:cs typeface="Arial"/>
              </a:rPr>
              <a:t>:</a:t>
            </a:r>
            <a:endParaRPr lang="en-US" dirty="0">
              <a:latin typeface="Oulun Graadi Otsikko" pitchFamily="50" charset="0"/>
            </a:endParaRPr>
          </a:p>
        </p:txBody>
      </p:sp>
      <p:pic>
        <p:nvPicPr>
          <p:cNvPr id="2" name="Kuva 2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EB502EF7-B60F-ACFB-8B88-34A915F6D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1573" y="815186"/>
            <a:ext cx="6172200" cy="3811332"/>
          </a:xfrm>
          <a:prstGeom prst="rect">
            <a:avLst/>
          </a:prstGeom>
          <a:noFill/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DCA9844-E3D8-D58F-8100-C9A9FF435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Char char="•"/>
            </a:pPr>
            <a:r>
              <a:rPr lang="en-US" dirty="0">
                <a:latin typeface="Oulun barlow"/>
                <a:ea typeface="+mn-lt"/>
                <a:cs typeface="+mn-lt"/>
              </a:rPr>
              <a:t>4/4 </a:t>
            </a:r>
            <a:r>
              <a:rPr lang="en-US" dirty="0" err="1">
                <a:latin typeface="Oulun barlow"/>
                <a:ea typeface="+mn-lt"/>
                <a:cs typeface="+mn-lt"/>
              </a:rPr>
              <a:t>tahtilaji</a:t>
            </a:r>
            <a:r>
              <a:rPr lang="en-US" dirty="0">
                <a:latin typeface="Oulun barlow"/>
                <a:ea typeface="+mn-lt"/>
                <a:cs typeface="+mn-lt"/>
              </a:rPr>
              <a:t> </a:t>
            </a:r>
            <a:r>
              <a:rPr lang="en-US" dirty="0" err="1">
                <a:latin typeface="Oulun barlow"/>
                <a:ea typeface="+mn-lt"/>
                <a:cs typeface="+mn-lt"/>
              </a:rPr>
              <a:t>tarkoittaa</a:t>
            </a:r>
            <a:r>
              <a:rPr lang="en-US" dirty="0">
                <a:latin typeface="Oulun barlow"/>
                <a:ea typeface="+mn-lt"/>
                <a:cs typeface="+mn-lt"/>
              </a:rPr>
              <a:t> </a:t>
            </a:r>
            <a:r>
              <a:rPr lang="en-US" dirty="0" err="1">
                <a:latin typeface="Oulun barlow"/>
                <a:ea typeface="+mn-lt"/>
                <a:cs typeface="+mn-lt"/>
              </a:rPr>
              <a:t>sanoittajalle</a:t>
            </a:r>
            <a:r>
              <a:rPr lang="en-US" dirty="0">
                <a:latin typeface="Oulun barlow"/>
                <a:ea typeface="+mn-lt"/>
                <a:cs typeface="+mn-lt"/>
              </a:rPr>
              <a:t> </a:t>
            </a:r>
            <a:r>
              <a:rPr lang="en-US" dirty="0" err="1">
                <a:latin typeface="Oulun barlow"/>
                <a:ea typeface="+mn-lt"/>
                <a:cs typeface="+mn-lt"/>
              </a:rPr>
              <a:t>yksinkertaisesti</a:t>
            </a:r>
            <a:r>
              <a:rPr lang="en-US" dirty="0">
                <a:latin typeface="Oulun barlow"/>
                <a:ea typeface="+mn-lt"/>
                <a:cs typeface="+mn-lt"/>
              </a:rPr>
              <a:t> </a:t>
            </a:r>
            <a:r>
              <a:rPr lang="en-US" dirty="0" err="1">
                <a:latin typeface="Oulun barlow"/>
                <a:ea typeface="+mn-lt"/>
                <a:cs typeface="+mn-lt"/>
              </a:rPr>
              <a:t>neljää</a:t>
            </a:r>
            <a:r>
              <a:rPr lang="en-US" dirty="0">
                <a:latin typeface="Oulun barlow"/>
                <a:ea typeface="+mn-lt"/>
                <a:cs typeface="+mn-lt"/>
              </a:rPr>
              <a:t> </a:t>
            </a:r>
            <a:r>
              <a:rPr lang="en-US" dirty="0" err="1">
                <a:latin typeface="Oulun barlow"/>
                <a:ea typeface="+mn-lt"/>
                <a:cs typeface="+mn-lt"/>
              </a:rPr>
              <a:t>iskua</a:t>
            </a:r>
            <a:r>
              <a:rPr lang="en-US" dirty="0">
                <a:latin typeface="Oulun barlow"/>
                <a:ea typeface="+mn-lt"/>
                <a:cs typeface="+mn-lt"/>
              </a:rPr>
              <a:t> </a:t>
            </a:r>
            <a:r>
              <a:rPr lang="en-US" dirty="0" err="1">
                <a:latin typeface="Oulun barlow"/>
                <a:ea typeface="+mn-lt"/>
                <a:cs typeface="+mn-lt"/>
              </a:rPr>
              <a:t>tahtia</a:t>
            </a:r>
            <a:r>
              <a:rPr lang="en-US" dirty="0">
                <a:latin typeface="Oulun barlow"/>
                <a:ea typeface="+mn-lt"/>
                <a:cs typeface="+mn-lt"/>
              </a:rPr>
              <a:t>/</a:t>
            </a:r>
            <a:r>
              <a:rPr lang="en-US" dirty="0" err="1">
                <a:latin typeface="Oulun barlow"/>
                <a:ea typeface="+mn-lt"/>
                <a:cs typeface="+mn-lt"/>
              </a:rPr>
              <a:t>riviä</a:t>
            </a:r>
            <a:r>
              <a:rPr lang="en-US" dirty="0">
                <a:latin typeface="Oulun barlow"/>
                <a:ea typeface="+mn-lt"/>
                <a:cs typeface="+mn-lt"/>
              </a:rPr>
              <a:t> </a:t>
            </a:r>
            <a:r>
              <a:rPr lang="en-US" dirty="0" err="1">
                <a:latin typeface="Oulun barlow"/>
                <a:ea typeface="+mn-lt"/>
                <a:cs typeface="+mn-lt"/>
              </a:rPr>
              <a:t>kohden</a:t>
            </a:r>
            <a:r>
              <a:rPr lang="en-US" dirty="0">
                <a:latin typeface="Oulun barlow"/>
                <a:ea typeface="+mn-lt"/>
                <a:cs typeface="+mn-lt"/>
              </a:rPr>
              <a:t>. </a:t>
            </a:r>
            <a:r>
              <a:rPr lang="en-US" dirty="0" err="1">
                <a:latin typeface="Oulun barlow"/>
                <a:ea typeface="+mn-lt"/>
                <a:cs typeface="+mn-lt"/>
              </a:rPr>
              <a:t>Rytmitaulukko</a:t>
            </a:r>
            <a:r>
              <a:rPr lang="en-US" dirty="0">
                <a:latin typeface="Oulun barlow"/>
                <a:ea typeface="+mn-lt"/>
                <a:cs typeface="+mn-lt"/>
              </a:rPr>
              <a:t> </a:t>
            </a:r>
            <a:r>
              <a:rPr lang="en-US" dirty="0" err="1">
                <a:latin typeface="Oulun barlow"/>
                <a:ea typeface="+mn-lt"/>
                <a:cs typeface="+mn-lt"/>
              </a:rPr>
              <a:t>muodostuu</a:t>
            </a:r>
            <a:r>
              <a:rPr lang="en-US" dirty="0">
                <a:latin typeface="Oulun barlow"/>
                <a:ea typeface="+mn-lt"/>
                <a:cs typeface="+mn-lt"/>
              </a:rPr>
              <a:t> </a:t>
            </a:r>
            <a:r>
              <a:rPr lang="en-US" dirty="0" err="1">
                <a:latin typeface="Oulun barlow"/>
                <a:ea typeface="+mn-lt"/>
                <a:cs typeface="+mn-lt"/>
              </a:rPr>
              <a:t>tahtilajin</a:t>
            </a:r>
            <a:r>
              <a:rPr lang="en-US" dirty="0">
                <a:latin typeface="Oulun barlow"/>
                <a:ea typeface="+mn-lt"/>
                <a:cs typeface="+mn-lt"/>
              </a:rPr>
              <a:t> </a:t>
            </a:r>
            <a:r>
              <a:rPr lang="en-US" dirty="0" err="1">
                <a:latin typeface="Oulun barlow"/>
                <a:ea typeface="+mn-lt"/>
                <a:cs typeface="+mn-lt"/>
              </a:rPr>
              <a:t>mukaan</a:t>
            </a:r>
            <a:r>
              <a:rPr lang="en-US" dirty="0">
                <a:latin typeface="Oulun barlow"/>
                <a:ea typeface="+mn-lt"/>
                <a:cs typeface="+mn-lt"/>
              </a:rPr>
              <a:t>, ja </a:t>
            </a:r>
            <a:r>
              <a:rPr lang="en-US" dirty="0" err="1">
                <a:latin typeface="Oulun barlow"/>
                <a:ea typeface="+mn-lt"/>
                <a:cs typeface="+mn-lt"/>
              </a:rPr>
              <a:t>siinä</a:t>
            </a:r>
            <a:r>
              <a:rPr lang="en-US" dirty="0">
                <a:latin typeface="Oulun barlow"/>
                <a:ea typeface="+mn-lt"/>
                <a:cs typeface="+mn-lt"/>
              </a:rPr>
              <a:t> </a:t>
            </a:r>
            <a:r>
              <a:rPr lang="en-US" dirty="0" err="1">
                <a:latin typeface="Oulun barlow"/>
                <a:ea typeface="+mn-lt"/>
                <a:cs typeface="+mn-lt"/>
              </a:rPr>
              <a:t>kirjoittaminen</a:t>
            </a:r>
            <a:r>
              <a:rPr lang="en-US" dirty="0">
                <a:latin typeface="Oulun barlow"/>
                <a:ea typeface="+mn-lt"/>
                <a:cs typeface="+mn-lt"/>
              </a:rPr>
              <a:t> </a:t>
            </a:r>
            <a:r>
              <a:rPr lang="en-US" dirty="0" err="1">
                <a:latin typeface="Oulun barlow"/>
                <a:ea typeface="+mn-lt"/>
                <a:cs typeface="+mn-lt"/>
              </a:rPr>
              <a:t>tapahtuu</a:t>
            </a:r>
            <a:r>
              <a:rPr lang="en-US" dirty="0">
                <a:latin typeface="Oulun barlow"/>
                <a:ea typeface="+mn-lt"/>
                <a:cs typeface="+mn-lt"/>
              </a:rPr>
              <a:t> </a:t>
            </a:r>
            <a:r>
              <a:rPr lang="en-US" dirty="0" err="1">
                <a:latin typeface="Oulun barlow"/>
                <a:ea typeface="+mn-lt"/>
                <a:cs typeface="+mn-lt"/>
              </a:rPr>
              <a:t>lokeroihin</a:t>
            </a:r>
            <a:r>
              <a:rPr lang="en-US" dirty="0">
                <a:latin typeface="Oulun barlow"/>
                <a:ea typeface="+mn-lt"/>
                <a:cs typeface="+mn-lt"/>
              </a:rPr>
              <a:t>.</a:t>
            </a:r>
          </a:p>
          <a:p>
            <a:pPr marL="285750" indent="-285750">
              <a:buClr>
                <a:srgbClr val="4A543E"/>
              </a:buClr>
              <a:buChar char="•"/>
            </a:pPr>
            <a:r>
              <a:rPr lang="en-US" dirty="0" err="1">
                <a:latin typeface="Oulun barlow"/>
                <a:ea typeface="+mn-lt"/>
                <a:cs typeface="+mn-lt"/>
              </a:rPr>
              <a:t>Jokaiselle</a:t>
            </a:r>
            <a:r>
              <a:rPr lang="en-US" dirty="0">
                <a:latin typeface="Oulun barlow"/>
                <a:ea typeface="+mn-lt"/>
                <a:cs typeface="+mn-lt"/>
              </a:rPr>
              <a:t> </a:t>
            </a:r>
            <a:r>
              <a:rPr lang="en-US" dirty="0" err="1">
                <a:latin typeface="Oulun barlow"/>
                <a:ea typeface="+mn-lt"/>
                <a:cs typeface="+mn-lt"/>
              </a:rPr>
              <a:t>iskulle</a:t>
            </a:r>
            <a:r>
              <a:rPr lang="en-US" dirty="0">
                <a:latin typeface="Oulun barlow"/>
                <a:ea typeface="+mn-lt"/>
                <a:cs typeface="+mn-lt"/>
              </a:rPr>
              <a:t> </a:t>
            </a:r>
            <a:r>
              <a:rPr lang="en-US" dirty="0" err="1">
                <a:latin typeface="Oulun barlow"/>
                <a:ea typeface="+mn-lt"/>
                <a:cs typeface="+mn-lt"/>
              </a:rPr>
              <a:t>ei</a:t>
            </a:r>
            <a:r>
              <a:rPr lang="en-US" dirty="0">
                <a:latin typeface="Oulun barlow"/>
                <a:ea typeface="+mn-lt"/>
                <a:cs typeface="+mn-lt"/>
              </a:rPr>
              <a:t> </a:t>
            </a:r>
            <a:r>
              <a:rPr lang="en-US" dirty="0" err="1">
                <a:latin typeface="Oulun barlow"/>
                <a:ea typeface="+mn-lt"/>
                <a:cs typeface="+mn-lt"/>
              </a:rPr>
              <a:t>tarvitse</a:t>
            </a:r>
            <a:r>
              <a:rPr lang="en-US" dirty="0">
                <a:latin typeface="Oulun barlow"/>
                <a:ea typeface="+mn-lt"/>
                <a:cs typeface="+mn-lt"/>
              </a:rPr>
              <a:t> </a:t>
            </a:r>
            <a:r>
              <a:rPr lang="en-US" dirty="0" err="1">
                <a:latin typeface="Oulun barlow"/>
                <a:ea typeface="+mn-lt"/>
                <a:cs typeface="+mn-lt"/>
              </a:rPr>
              <a:t>sovittaa</a:t>
            </a:r>
            <a:r>
              <a:rPr lang="en-US" dirty="0">
                <a:latin typeface="Oulun barlow"/>
                <a:ea typeface="+mn-lt"/>
                <a:cs typeface="+mn-lt"/>
              </a:rPr>
              <a:t> </a:t>
            </a:r>
            <a:r>
              <a:rPr lang="en-US" dirty="0" err="1">
                <a:latin typeface="Oulun barlow"/>
                <a:ea typeface="+mn-lt"/>
                <a:cs typeface="+mn-lt"/>
              </a:rPr>
              <a:t>sanoja</a:t>
            </a:r>
            <a:r>
              <a:rPr lang="en-US" dirty="0">
                <a:latin typeface="Oulun barlow"/>
                <a:ea typeface="+mn-lt"/>
                <a:cs typeface="+mn-lt"/>
              </a:rPr>
              <a:t>, </a:t>
            </a:r>
            <a:r>
              <a:rPr lang="en-US" dirty="0" err="1">
                <a:latin typeface="Oulun barlow"/>
                <a:ea typeface="+mn-lt"/>
                <a:cs typeface="+mn-lt"/>
              </a:rPr>
              <a:t>rytmin</a:t>
            </a:r>
            <a:r>
              <a:rPr lang="en-US" dirty="0">
                <a:latin typeface="Oulun barlow"/>
                <a:ea typeface="+mn-lt"/>
                <a:cs typeface="+mn-lt"/>
              </a:rPr>
              <a:t> ja </a:t>
            </a:r>
            <a:r>
              <a:rPr lang="en-US" dirty="0" err="1">
                <a:latin typeface="Oulun barlow"/>
                <a:ea typeface="+mn-lt"/>
                <a:cs typeface="+mn-lt"/>
              </a:rPr>
              <a:t>rytmitaulukon</a:t>
            </a:r>
            <a:r>
              <a:rPr lang="en-US" dirty="0">
                <a:latin typeface="Oulun barlow"/>
                <a:ea typeface="+mn-lt"/>
                <a:cs typeface="+mn-lt"/>
              </a:rPr>
              <a:t> </a:t>
            </a:r>
            <a:r>
              <a:rPr lang="en-US" dirty="0" err="1">
                <a:latin typeface="Oulun barlow"/>
                <a:ea typeface="+mn-lt"/>
                <a:cs typeface="+mn-lt"/>
              </a:rPr>
              <a:t>rooli</a:t>
            </a:r>
            <a:r>
              <a:rPr lang="en-US" dirty="0">
                <a:latin typeface="Oulun barlow"/>
                <a:ea typeface="+mn-lt"/>
                <a:cs typeface="+mn-lt"/>
              </a:rPr>
              <a:t> </a:t>
            </a:r>
            <a:r>
              <a:rPr lang="en-US" dirty="0" err="1">
                <a:latin typeface="Oulun barlow"/>
                <a:ea typeface="+mn-lt"/>
                <a:cs typeface="+mn-lt"/>
              </a:rPr>
              <a:t>korostuu</a:t>
            </a:r>
            <a:r>
              <a:rPr lang="en-US" dirty="0">
                <a:latin typeface="Oulun barlow"/>
                <a:ea typeface="+mn-lt"/>
                <a:cs typeface="+mn-lt"/>
              </a:rPr>
              <a:t>, </a:t>
            </a:r>
            <a:r>
              <a:rPr lang="en-US" dirty="0" err="1">
                <a:latin typeface="Oulun barlow"/>
                <a:ea typeface="+mn-lt"/>
                <a:cs typeface="+mn-lt"/>
              </a:rPr>
              <a:t>kun</a:t>
            </a:r>
            <a:r>
              <a:rPr lang="en-US" dirty="0">
                <a:latin typeface="Oulun barlow"/>
                <a:ea typeface="+mn-lt"/>
                <a:cs typeface="+mn-lt"/>
              </a:rPr>
              <a:t> </a:t>
            </a:r>
            <a:r>
              <a:rPr lang="en-US" dirty="0" err="1">
                <a:latin typeface="Oulun barlow"/>
                <a:ea typeface="+mn-lt"/>
                <a:cs typeface="+mn-lt"/>
              </a:rPr>
              <a:t>lyriikoita</a:t>
            </a:r>
            <a:r>
              <a:rPr lang="en-US" dirty="0">
                <a:latin typeface="Oulun barlow"/>
                <a:ea typeface="+mn-lt"/>
                <a:cs typeface="+mn-lt"/>
              </a:rPr>
              <a:t> </a:t>
            </a:r>
            <a:r>
              <a:rPr lang="en-US" dirty="0" err="1">
                <a:latin typeface="Oulun barlow"/>
                <a:ea typeface="+mn-lt"/>
                <a:cs typeface="+mn-lt"/>
              </a:rPr>
              <a:t>kirjoitetaan</a:t>
            </a:r>
            <a:r>
              <a:rPr lang="en-US" dirty="0">
                <a:latin typeface="Oulun barlow"/>
                <a:ea typeface="+mn-lt"/>
                <a:cs typeface="+mn-lt"/>
              </a:rPr>
              <a:t>.</a:t>
            </a:r>
          </a:p>
          <a:p>
            <a:pPr marL="285750" indent="-285750">
              <a:buClr>
                <a:srgbClr val="4A543E"/>
              </a:buClr>
              <a:buChar char="•"/>
            </a:pPr>
            <a:r>
              <a:rPr lang="en-US" dirty="0" err="1">
                <a:latin typeface="Oulun barlow"/>
                <a:ea typeface="+mn-lt"/>
                <a:cs typeface="+mn-lt"/>
              </a:rPr>
              <a:t>Selkeän</a:t>
            </a:r>
            <a:r>
              <a:rPr lang="en-US" dirty="0">
                <a:latin typeface="Oulun barlow"/>
                <a:ea typeface="+mn-lt"/>
                <a:cs typeface="+mn-lt"/>
              </a:rPr>
              <a:t> </a:t>
            </a:r>
            <a:r>
              <a:rPr lang="en-US" dirty="0" err="1">
                <a:latin typeface="Oulun barlow"/>
                <a:ea typeface="+mn-lt"/>
                <a:cs typeface="+mn-lt"/>
              </a:rPr>
              <a:t>sovituksen</a:t>
            </a:r>
            <a:r>
              <a:rPr lang="en-US" dirty="0">
                <a:latin typeface="Oulun barlow"/>
                <a:ea typeface="+mn-lt"/>
                <a:cs typeface="+mn-lt"/>
              </a:rPr>
              <a:t> </a:t>
            </a:r>
            <a:r>
              <a:rPr lang="en-US" dirty="0" err="1">
                <a:latin typeface="Oulun barlow"/>
                <a:ea typeface="+mn-lt"/>
                <a:cs typeface="+mn-lt"/>
              </a:rPr>
              <a:t>vuoksi</a:t>
            </a:r>
            <a:r>
              <a:rPr lang="en-US" dirty="0">
                <a:latin typeface="Oulun barlow"/>
                <a:ea typeface="+mn-lt"/>
                <a:cs typeface="+mn-lt"/>
              </a:rPr>
              <a:t> </a:t>
            </a:r>
            <a:r>
              <a:rPr lang="en-US" dirty="0" err="1">
                <a:latin typeface="Oulun barlow"/>
                <a:ea typeface="+mn-lt"/>
                <a:cs typeface="+mn-lt"/>
              </a:rPr>
              <a:t>kannattaa</a:t>
            </a:r>
            <a:r>
              <a:rPr lang="en-US" dirty="0">
                <a:latin typeface="Oulun barlow"/>
                <a:ea typeface="+mn-lt"/>
                <a:cs typeface="+mn-lt"/>
              </a:rPr>
              <a:t> </a:t>
            </a:r>
            <a:r>
              <a:rPr lang="en-US" dirty="0" err="1">
                <a:latin typeface="Oulun barlow"/>
                <a:ea typeface="+mn-lt"/>
                <a:cs typeface="+mn-lt"/>
              </a:rPr>
              <a:t>aluksi</a:t>
            </a:r>
            <a:r>
              <a:rPr lang="en-US" dirty="0">
                <a:latin typeface="Oulun barlow"/>
                <a:ea typeface="+mn-lt"/>
                <a:cs typeface="+mn-lt"/>
              </a:rPr>
              <a:t> </a:t>
            </a:r>
            <a:r>
              <a:rPr lang="en-US" dirty="0" err="1">
                <a:latin typeface="Oulun barlow"/>
                <a:ea typeface="+mn-lt"/>
                <a:cs typeface="+mn-lt"/>
              </a:rPr>
              <a:t>sovittaa</a:t>
            </a:r>
            <a:r>
              <a:rPr lang="en-US" dirty="0">
                <a:latin typeface="Oulun barlow"/>
                <a:ea typeface="+mn-lt"/>
                <a:cs typeface="+mn-lt"/>
              </a:rPr>
              <a:t> </a:t>
            </a:r>
            <a:r>
              <a:rPr lang="en-US" dirty="0" err="1">
                <a:latin typeface="Oulun barlow"/>
                <a:ea typeface="+mn-lt"/>
                <a:cs typeface="+mn-lt"/>
              </a:rPr>
              <a:t>yksi</a:t>
            </a:r>
            <a:r>
              <a:rPr lang="en-US" dirty="0">
                <a:latin typeface="Oulun barlow"/>
                <a:ea typeface="+mn-lt"/>
                <a:cs typeface="+mn-lt"/>
              </a:rPr>
              <a:t> </a:t>
            </a:r>
            <a:r>
              <a:rPr lang="en-US" dirty="0" err="1">
                <a:latin typeface="Oulun barlow"/>
                <a:ea typeface="+mn-lt"/>
                <a:cs typeface="+mn-lt"/>
              </a:rPr>
              <a:t>sana</a:t>
            </a:r>
            <a:r>
              <a:rPr lang="en-US" dirty="0">
                <a:latin typeface="Oulun barlow"/>
                <a:ea typeface="+mn-lt"/>
                <a:cs typeface="+mn-lt"/>
              </a:rPr>
              <a:t> tai </a:t>
            </a:r>
            <a:r>
              <a:rPr lang="en-US" dirty="0" err="1">
                <a:latin typeface="Oulun barlow"/>
                <a:ea typeface="+mn-lt"/>
                <a:cs typeface="+mn-lt"/>
              </a:rPr>
              <a:t>maksimissaan</a:t>
            </a:r>
            <a:r>
              <a:rPr lang="en-US" dirty="0">
                <a:latin typeface="Oulun barlow"/>
                <a:ea typeface="+mn-lt"/>
                <a:cs typeface="+mn-lt"/>
              </a:rPr>
              <a:t> </a:t>
            </a:r>
            <a:r>
              <a:rPr lang="en-US" dirty="0" err="1">
                <a:latin typeface="Oulun barlow"/>
                <a:ea typeface="+mn-lt"/>
                <a:cs typeface="+mn-lt"/>
              </a:rPr>
              <a:t>kahdeksan</a:t>
            </a:r>
            <a:r>
              <a:rPr lang="en-US" dirty="0">
                <a:latin typeface="Oulun barlow"/>
                <a:ea typeface="+mn-lt"/>
                <a:cs typeface="+mn-lt"/>
              </a:rPr>
              <a:t> </a:t>
            </a:r>
            <a:r>
              <a:rPr lang="en-US" dirty="0" err="1">
                <a:latin typeface="Oulun barlow"/>
                <a:ea typeface="+mn-lt"/>
                <a:cs typeface="+mn-lt"/>
              </a:rPr>
              <a:t>tavua</a:t>
            </a:r>
            <a:r>
              <a:rPr lang="en-US" dirty="0">
                <a:latin typeface="Oulun barlow"/>
                <a:ea typeface="+mn-lt"/>
                <a:cs typeface="+mn-lt"/>
              </a:rPr>
              <a:t> </a:t>
            </a:r>
            <a:r>
              <a:rPr lang="en-US" dirty="0" err="1">
                <a:latin typeface="Oulun barlow"/>
                <a:ea typeface="+mn-lt"/>
                <a:cs typeface="+mn-lt"/>
              </a:rPr>
              <a:t>lokeroa</a:t>
            </a:r>
            <a:r>
              <a:rPr lang="en-US" dirty="0">
                <a:latin typeface="Oulun barlow"/>
                <a:ea typeface="+mn-lt"/>
                <a:cs typeface="+mn-lt"/>
              </a:rPr>
              <a:t> </a:t>
            </a:r>
            <a:r>
              <a:rPr lang="en-US" dirty="0" err="1">
                <a:latin typeface="Oulun barlow"/>
                <a:ea typeface="+mn-lt"/>
                <a:cs typeface="+mn-lt"/>
              </a:rPr>
              <a:t>kohden</a:t>
            </a:r>
            <a:r>
              <a:rPr lang="en-US" dirty="0">
                <a:latin typeface="Oulun barlow"/>
                <a:ea typeface="+mn-lt"/>
                <a:cs typeface="+mn-lt"/>
              </a:rPr>
              <a:t>. </a:t>
            </a:r>
          </a:p>
          <a:p>
            <a:pPr marL="285750" indent="-285750">
              <a:buClr>
                <a:srgbClr val="4A543E"/>
              </a:buClr>
              <a:buChar char="•"/>
            </a:pPr>
            <a:r>
              <a:rPr lang="en-US" dirty="0" err="1">
                <a:latin typeface="Oulun barlow"/>
                <a:ea typeface="+mn-lt"/>
                <a:cs typeface="+mn-lt"/>
              </a:rPr>
              <a:t>Voit</a:t>
            </a:r>
            <a:r>
              <a:rPr lang="en-US" dirty="0">
                <a:latin typeface="Oulun barlow"/>
                <a:ea typeface="+mn-lt"/>
                <a:cs typeface="+mn-lt"/>
              </a:rPr>
              <a:t> </a:t>
            </a:r>
            <a:r>
              <a:rPr lang="en-US" dirty="0" err="1">
                <a:latin typeface="Oulun barlow"/>
                <a:ea typeface="+mn-lt"/>
                <a:cs typeface="+mn-lt"/>
              </a:rPr>
              <a:t>ladata</a:t>
            </a:r>
            <a:r>
              <a:rPr lang="en-US" dirty="0">
                <a:latin typeface="Oulun barlow"/>
                <a:ea typeface="+mn-lt"/>
                <a:cs typeface="+mn-lt"/>
              </a:rPr>
              <a:t> </a:t>
            </a:r>
            <a:r>
              <a:rPr lang="en-US" dirty="0" err="1">
                <a:latin typeface="Oulun barlow"/>
                <a:ea typeface="+mn-lt"/>
                <a:cs typeface="+mn-lt"/>
              </a:rPr>
              <a:t>puhelimeesi</a:t>
            </a:r>
            <a:r>
              <a:rPr lang="en-US" dirty="0">
                <a:latin typeface="Oulun barlow"/>
                <a:ea typeface="+mn-lt"/>
                <a:cs typeface="+mn-lt"/>
              </a:rPr>
              <a:t> </a:t>
            </a:r>
            <a:r>
              <a:rPr lang="en-US" dirty="0" err="1">
                <a:latin typeface="Oulun barlow"/>
                <a:ea typeface="+mn-lt"/>
                <a:cs typeface="+mn-lt"/>
              </a:rPr>
              <a:t>metronomi-sovelluksen</a:t>
            </a:r>
            <a:r>
              <a:rPr lang="en-US" dirty="0">
                <a:latin typeface="Oulun barlow"/>
                <a:ea typeface="+mn-lt"/>
                <a:cs typeface="+mn-lt"/>
              </a:rPr>
              <a:t> (</a:t>
            </a:r>
            <a:r>
              <a:rPr lang="en-US" dirty="0" err="1">
                <a:latin typeface="Oulun barlow"/>
                <a:ea typeface="+mn-lt"/>
                <a:cs typeface="+mn-lt"/>
              </a:rPr>
              <a:t>esim</a:t>
            </a:r>
            <a:r>
              <a:rPr lang="en-US" dirty="0">
                <a:latin typeface="Oulun barlow"/>
                <a:ea typeface="+mn-lt"/>
                <a:cs typeface="+mn-lt"/>
              </a:rPr>
              <a:t>. </a:t>
            </a:r>
            <a:r>
              <a:rPr lang="en-US" b="1" dirty="0">
                <a:latin typeface="Oulun barlow"/>
                <a:ea typeface="+mn-lt"/>
                <a:cs typeface="+mn-lt"/>
              </a:rPr>
              <a:t>Metronome beats</a:t>
            </a:r>
            <a:r>
              <a:rPr lang="en-US" dirty="0">
                <a:latin typeface="Oulun barlow"/>
                <a:ea typeface="+mn-lt"/>
                <a:cs typeface="+mn-lt"/>
              </a:rPr>
              <a:t>), </a:t>
            </a:r>
            <a:r>
              <a:rPr lang="en-US" dirty="0" err="1">
                <a:latin typeface="Oulun barlow"/>
                <a:ea typeface="+mn-lt"/>
                <a:cs typeface="+mn-lt"/>
              </a:rPr>
              <a:t>josta</a:t>
            </a:r>
            <a:r>
              <a:rPr lang="en-US" dirty="0">
                <a:latin typeface="Oulun barlow"/>
                <a:ea typeface="+mn-lt"/>
                <a:cs typeface="+mn-lt"/>
              </a:rPr>
              <a:t> </a:t>
            </a:r>
            <a:r>
              <a:rPr lang="en-US" dirty="0" err="1">
                <a:latin typeface="Oulun barlow"/>
                <a:ea typeface="+mn-lt"/>
                <a:cs typeface="+mn-lt"/>
              </a:rPr>
              <a:t>saat</a:t>
            </a:r>
            <a:r>
              <a:rPr lang="en-US" dirty="0">
                <a:latin typeface="Oulun barlow"/>
                <a:ea typeface="+mn-lt"/>
                <a:cs typeface="+mn-lt"/>
              </a:rPr>
              <a:t> </a:t>
            </a:r>
            <a:r>
              <a:rPr lang="en-US" dirty="0" err="1">
                <a:latin typeface="Oulun barlow"/>
                <a:ea typeface="+mn-lt"/>
                <a:cs typeface="+mn-lt"/>
              </a:rPr>
              <a:t>apua</a:t>
            </a:r>
            <a:r>
              <a:rPr lang="en-US" dirty="0">
                <a:latin typeface="Oulun barlow"/>
                <a:ea typeface="+mn-lt"/>
                <a:cs typeface="+mn-lt"/>
              </a:rPr>
              <a:t> </a:t>
            </a:r>
            <a:r>
              <a:rPr lang="en-US" dirty="0" err="1">
                <a:latin typeface="Oulun barlow"/>
                <a:ea typeface="+mn-lt"/>
                <a:cs typeface="+mn-lt"/>
              </a:rPr>
              <a:t>tahdittamiseen</a:t>
            </a:r>
            <a:r>
              <a:rPr lang="en-US" dirty="0">
                <a:latin typeface="Oulun barlow"/>
                <a:ea typeface="+mn-lt"/>
                <a:cs typeface="+mn-lt"/>
              </a:rPr>
              <a:t>.</a:t>
            </a:r>
            <a:endParaRPr lang="en-US" dirty="0">
              <a:latin typeface="Oulun barlow"/>
              <a:cs typeface="Arial" panose="020B0604020202020204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27D5541-B68D-4F6A-A7E5-A31FE765E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0987" y="5193030"/>
            <a:ext cx="599122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1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2"/>
          <p:cNvSpPr>
            <a:spLocks noGrp="1"/>
          </p:cNvSpPr>
          <p:nvPr>
            <p:ph type="title"/>
          </p:nvPr>
        </p:nvSpPr>
        <p:spPr>
          <a:xfrm>
            <a:off x="838200" y="355981"/>
            <a:ext cx="10515600" cy="1325563"/>
          </a:xfrm>
        </p:spPr>
        <p:txBody>
          <a:bodyPr rtlCol="0"/>
          <a:lstStyle/>
          <a:p>
            <a:pPr rtl="0"/>
            <a:r>
              <a:rPr lang="fi-FI" dirty="0">
                <a:latin typeface="Oulun Graadi Otsikko" pitchFamily="50" charset="0"/>
              </a:rPr>
              <a:t>Lyriikkapajan purku</a:t>
            </a:r>
            <a:r>
              <a:rPr lang="fi-FI" dirty="0"/>
              <a:t>:</a:t>
            </a:r>
          </a:p>
        </p:txBody>
      </p:sp>
      <p:sp>
        <p:nvSpPr>
          <p:cNvPr id="14" name="Sisällön paikkamerkki 13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lvl="0" rtl="0"/>
            <a:endParaRPr lang="fi-FI" dirty="0"/>
          </a:p>
          <a:p>
            <a:pPr lvl="1" rtl="0"/>
            <a:r>
              <a:rPr lang="fi-FI" dirty="0">
                <a:latin typeface="Oulun barlow"/>
              </a:rPr>
              <a:t>Haluatko lukea oman lyriikkasi muille? Tai antaa ohjaajan lukea se?</a:t>
            </a:r>
          </a:p>
          <a:p>
            <a:pPr marL="457200" lvl="1" indent="0" rtl="0">
              <a:buNone/>
            </a:pPr>
            <a:endParaRPr lang="fi-FI" dirty="0">
              <a:latin typeface="Oulun barlow"/>
            </a:endParaRPr>
          </a:p>
          <a:p>
            <a:pPr lvl="1"/>
            <a:r>
              <a:rPr lang="fi-FI" dirty="0">
                <a:latin typeface="Oulun barlow"/>
              </a:rPr>
              <a:t>Miten meillä meni? Haluaisimme palautetta</a:t>
            </a:r>
            <a:endParaRPr lang="fi-FI" dirty="0">
              <a:latin typeface="Oulun barlow"/>
              <a:cs typeface="Arial" panose="020B0604020202020204"/>
            </a:endParaRPr>
          </a:p>
          <a:p>
            <a:pPr marL="457200" lvl="1" indent="0">
              <a:buClr>
                <a:srgbClr val="4A543E"/>
              </a:buClr>
              <a:buNone/>
            </a:pPr>
            <a:r>
              <a:rPr lang="fi-FI" dirty="0">
                <a:latin typeface="Oulun barlow"/>
              </a:rPr>
              <a:t>lyriikkapajasta.</a:t>
            </a:r>
            <a:r>
              <a:rPr lang="fi-FI" dirty="0">
                <a:latin typeface="Oulun barlow"/>
                <a:ea typeface="+mn-lt"/>
                <a:cs typeface="+mn-lt"/>
              </a:rPr>
              <a:t> Kirjoita vastauksesi lapulle nimettömänä ja liimaa lappuset isolle paperille:</a:t>
            </a:r>
            <a:endParaRPr lang="fi-FI" dirty="0">
              <a:latin typeface="Oulun barlow"/>
              <a:cs typeface="Arial" panose="020B0604020202020204"/>
            </a:endParaRPr>
          </a:p>
          <a:p>
            <a:pPr marL="457200" lvl="1" indent="0">
              <a:buClr>
                <a:srgbClr val="4A543E"/>
              </a:buClr>
              <a:buNone/>
            </a:pPr>
            <a:r>
              <a:rPr lang="fi-FI" dirty="0">
                <a:latin typeface="Oulun barlow"/>
              </a:rPr>
              <a:t>1. Oliko pajasta sinulle hyötyä? </a:t>
            </a:r>
            <a:endParaRPr lang="fi-FI" dirty="0">
              <a:latin typeface="Oulun barlow"/>
              <a:cs typeface="Arial"/>
            </a:endParaRPr>
          </a:p>
          <a:p>
            <a:pPr marL="457200" lvl="1" indent="0">
              <a:buClr>
                <a:srgbClr val="4A543E"/>
              </a:buClr>
              <a:buNone/>
            </a:pPr>
            <a:r>
              <a:rPr lang="fi-FI" dirty="0">
                <a:latin typeface="Oulun barlow"/>
              </a:rPr>
              <a:t>2. Oliko sinulla mukavaa? </a:t>
            </a:r>
          </a:p>
          <a:p>
            <a:pPr marL="457200" lvl="1" indent="0">
              <a:buNone/>
            </a:pPr>
            <a:r>
              <a:rPr lang="fi-FI" dirty="0">
                <a:latin typeface="Oulun barlow"/>
              </a:rPr>
              <a:t>3. Oliko paja helppo, sopiva vai vaikea?  </a:t>
            </a:r>
            <a:endParaRPr lang="fi-FI" dirty="0">
              <a:latin typeface="Oulun barlow"/>
              <a:cs typeface="Arial" panose="020B0604020202020204"/>
            </a:endParaRPr>
          </a:p>
          <a:p>
            <a:pPr lvl="1" rt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4913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84460069-02B0-22B8-E0AC-7A57E423EA37}"/>
              </a:ext>
            </a:extLst>
          </p:cNvPr>
          <p:cNvSpPr txBox="1"/>
          <p:nvPr/>
        </p:nvSpPr>
        <p:spPr>
          <a:xfrm>
            <a:off x="1676400" y="771937"/>
            <a:ext cx="9552352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r>
              <a:rPr lang="fi-FI" sz="6000" dirty="0">
                <a:latin typeface="Oulun Graadi Otsikko" pitchFamily="50" charset="0"/>
                <a:cs typeface="Arial" panose="020B0604020202020204"/>
              </a:rPr>
              <a:t>Kiitos osallistumisestasi</a:t>
            </a:r>
            <a:r>
              <a:rPr lang="fi-FI" sz="6000" dirty="0">
                <a:cs typeface="Arial" panose="020B0604020202020204"/>
              </a:rPr>
              <a:t>!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3691D92D-8A09-E3E4-AB95-5CD715FCFCB2}"/>
              </a:ext>
            </a:extLst>
          </p:cNvPr>
          <p:cNvSpPr txBox="1"/>
          <p:nvPr/>
        </p:nvSpPr>
        <p:spPr>
          <a:xfrm>
            <a:off x="3760406" y="5957896"/>
            <a:ext cx="7775543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r>
              <a:rPr lang="fi-FI" b="1" dirty="0">
                <a:latin typeface="Oulun barlow"/>
                <a:cs typeface="Arial"/>
              </a:rPr>
              <a:t>Heidi Petrov</a:t>
            </a:r>
          </a:p>
          <a:p>
            <a:r>
              <a:rPr lang="fi-FI" b="1" dirty="0">
                <a:latin typeface="Oulun barlow"/>
                <a:cs typeface="Arial"/>
              </a:rPr>
              <a:t>Minun kirjastoni - yhdessä enemmän -hanke 2021-2022</a:t>
            </a:r>
          </a:p>
          <a:p>
            <a:r>
              <a:rPr lang="fi-FI" b="1" dirty="0">
                <a:latin typeface="Oulun barlow"/>
                <a:cs typeface="Arial"/>
                <a:hlinkClick r:id="rId2"/>
              </a:rPr>
              <a:t>Heidi.petrov@ouka.fi</a:t>
            </a:r>
            <a:endParaRPr lang="fi-FI" b="1" dirty="0">
              <a:latin typeface="Oulun barlow"/>
              <a:cs typeface="Arial"/>
            </a:endParaRPr>
          </a:p>
          <a:p>
            <a:endParaRPr lang="fi-FI" b="1" dirty="0">
              <a:cs typeface="Arial"/>
            </a:endParaRPr>
          </a:p>
        </p:txBody>
      </p:sp>
      <p:pic>
        <p:nvPicPr>
          <p:cNvPr id="6" name="Kuva 6">
            <a:extLst>
              <a:ext uri="{FF2B5EF4-FFF2-40B4-BE49-F238E27FC236}">
                <a16:creationId xmlns:a16="http://schemas.microsoft.com/office/drawing/2014/main" id="{B55A43E3-B69F-5937-E709-2FC6AD8B4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08" y="5957896"/>
            <a:ext cx="2743200" cy="745132"/>
          </a:xfrm>
          <a:prstGeom prst="rect">
            <a:avLst/>
          </a:prstGeom>
        </p:spPr>
      </p:pic>
      <p:pic>
        <p:nvPicPr>
          <p:cNvPr id="3" name="Kuva 2" descr="Kuva, joka sisältää kohteen puu, ulko, lintu, istuminen&#10;&#10;Kuvaus luotu automaattisesti">
            <a:extLst>
              <a:ext uri="{FF2B5EF4-FFF2-40B4-BE49-F238E27FC236}">
                <a16:creationId xmlns:a16="http://schemas.microsoft.com/office/drawing/2014/main" id="{8BC3F9A8-A679-45E5-A8F6-838FBF052D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5863" y="1787600"/>
            <a:ext cx="5880273" cy="3920181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65AFF7CE-FF69-4665-A9AB-D8AC8F8599F3}"/>
              </a:ext>
            </a:extLst>
          </p:cNvPr>
          <p:cNvSpPr txBox="1"/>
          <p:nvPr/>
        </p:nvSpPr>
        <p:spPr>
          <a:xfrm>
            <a:off x="86627" y="2768975"/>
            <a:ext cx="2965281" cy="16004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fi-FI" dirty="0">
                <a:latin typeface="Oulun barlow"/>
              </a:rPr>
              <a:t>Lähteet:</a:t>
            </a:r>
          </a:p>
          <a:p>
            <a:r>
              <a:rPr lang="fi-FI" sz="1400" b="1" dirty="0">
                <a:latin typeface="Oulun barlow"/>
              </a:rPr>
              <a:t>Sanat haltuun rap-työpaja</a:t>
            </a:r>
            <a:r>
              <a:rPr lang="fi-FI" dirty="0">
                <a:latin typeface="Oulun barlow"/>
              </a:rPr>
              <a:t>: </a:t>
            </a:r>
            <a:r>
              <a:rPr lang="fi-FI" sz="1200" dirty="0">
                <a:latin typeface="Oulun barlow"/>
                <a:hlinkClick r:id="rId5"/>
              </a:rPr>
              <a:t>https://sanathaltuun.fi/rap-paja/</a:t>
            </a:r>
            <a:endParaRPr lang="fi-FI" sz="1200" dirty="0">
              <a:latin typeface="Oulun barlow"/>
            </a:endParaRPr>
          </a:p>
          <a:p>
            <a:r>
              <a:rPr lang="fi-FI" sz="1400" b="1" dirty="0">
                <a:latin typeface="Oulun barlow"/>
              </a:rPr>
              <a:t>Lukulux – sanataidepajat:</a:t>
            </a:r>
          </a:p>
          <a:p>
            <a:r>
              <a:rPr lang="fi-FI" sz="1200" dirty="0">
                <a:latin typeface="Oulun barlow"/>
                <a:hlinkClick r:id="rId6"/>
              </a:rPr>
              <a:t>https://www.lukulux.fi/lukuohjaus/mielenkiintolahtoinen-tyoskentely/sanataidepajat/</a:t>
            </a:r>
            <a:endParaRPr lang="fi-FI" sz="1200" dirty="0">
              <a:latin typeface="Oulun barlow"/>
            </a:endParaRPr>
          </a:p>
          <a:p>
            <a:endParaRPr lang="fi-FI" sz="1200" dirty="0"/>
          </a:p>
        </p:txBody>
      </p:sp>
      <p:pic>
        <p:nvPicPr>
          <p:cNvPr id="8" name="Kuva 7" descr="Kuva, joka sisältää kohteen teksti, clipart-kuva, vektorigrafiikka&#10;&#10;Kuvaus luotu automaattisesti">
            <a:extLst>
              <a:ext uri="{FF2B5EF4-FFF2-40B4-BE49-F238E27FC236}">
                <a16:creationId xmlns:a16="http://schemas.microsoft.com/office/drawing/2014/main" id="{ED10B79E-5352-4A19-AE08-85116305D8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67063" y="5957896"/>
            <a:ext cx="1877384" cy="88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32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uottiteemainen malli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accent1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208296_TF03460577" id="{0BD96E47-5013-4ECB-9866-5B947E6215EC}" vid="{E5BE22E9-C88C-4359-B5EE-F8E99FC587F8}"/>
    </a:ext>
  </a:extLst>
</a:theme>
</file>

<file path=ppt/theme/theme2.xml><?xml version="1.0" encoding="utf-8"?>
<a:theme xmlns:a="http://schemas.openxmlformats.org/drawingml/2006/main" name="Office-teema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Nuottiteemaiset diat</Template>
  <TotalTime>645</TotalTime>
  <Words>582</Words>
  <Application>Microsoft Office PowerPoint</Application>
  <PresentationFormat>Laajakuva</PresentationFormat>
  <Paragraphs>82</Paragraphs>
  <Slides>9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3" baseType="lpstr">
      <vt:lpstr>Arial</vt:lpstr>
      <vt:lpstr>Oulun barlow</vt:lpstr>
      <vt:lpstr>Oulun Graadi Otsikko</vt:lpstr>
      <vt:lpstr>Nuottiteemainen malli</vt:lpstr>
      <vt:lpstr>Lyriikkapaja</vt:lpstr>
      <vt:lpstr> Mitä teemme lyriikkapajassa?</vt:lpstr>
      <vt:lpstr>Lyriikat, jotka valitsimme:</vt:lpstr>
      <vt:lpstr>Tutustutaan lyriikkaan:</vt:lpstr>
      <vt:lpstr>Näitä asioita voit miettiä:</vt:lpstr>
      <vt:lpstr>Oman lyriikan kirjoittaminen:</vt:lpstr>
      <vt:lpstr>Rytmitaulukko näyttää tältä:</vt:lpstr>
      <vt:lpstr>Lyriikkapajan purku: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Lyriikkapaja</dc:title>
  <dc:creator>Petrov Heidi</dc:creator>
  <cp:lastModifiedBy>Petrov Heidi</cp:lastModifiedBy>
  <cp:revision>1</cp:revision>
  <dcterms:created xsi:type="dcterms:W3CDTF">2022-04-04T09:20:59Z</dcterms:created>
  <dcterms:modified xsi:type="dcterms:W3CDTF">2022-11-08T07:05:41Z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74067200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  <property fmtid="{D5CDD505-2E9C-101B-9397-08002B2CF9AE}" pid="12" name="MSIP_Label_e7f2b28d-54cf-44b6-aad9-6a2b7fb652a6_Enabled">
    <vt:lpwstr>true</vt:lpwstr>
  </property>
  <property fmtid="{D5CDD505-2E9C-101B-9397-08002B2CF9AE}" pid="13" name="MSIP_Label_e7f2b28d-54cf-44b6-aad9-6a2b7fb652a6_SetDate">
    <vt:lpwstr>2022-04-04T09:20:59Z</vt:lpwstr>
  </property>
  <property fmtid="{D5CDD505-2E9C-101B-9397-08002B2CF9AE}" pid="14" name="MSIP_Label_e7f2b28d-54cf-44b6-aad9-6a2b7fb652a6_Method">
    <vt:lpwstr>Standard</vt:lpwstr>
  </property>
  <property fmtid="{D5CDD505-2E9C-101B-9397-08002B2CF9AE}" pid="15" name="MSIP_Label_e7f2b28d-54cf-44b6-aad9-6a2b7fb652a6_Name">
    <vt:lpwstr>e7f2b28d-54cf-44b6-aad9-6a2b7fb652a6</vt:lpwstr>
  </property>
  <property fmtid="{D5CDD505-2E9C-101B-9397-08002B2CF9AE}" pid="16" name="MSIP_Label_e7f2b28d-54cf-44b6-aad9-6a2b7fb652a6_SiteId">
    <vt:lpwstr>5cc89a67-fa29-4356-af5d-f436abc7c21b</vt:lpwstr>
  </property>
  <property fmtid="{D5CDD505-2E9C-101B-9397-08002B2CF9AE}" pid="17" name="MSIP_Label_e7f2b28d-54cf-44b6-aad9-6a2b7fb652a6_ActionId">
    <vt:lpwstr>717d731a-02b9-4ee2-bb9e-ca614003b035</vt:lpwstr>
  </property>
  <property fmtid="{D5CDD505-2E9C-101B-9397-08002B2CF9AE}" pid="18" name="MSIP_Label_e7f2b28d-54cf-44b6-aad9-6a2b7fb652a6_ContentBits">
    <vt:lpwstr>0</vt:lpwstr>
  </property>
</Properties>
</file>