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52051-DBE9-4290-B16E-66BA7E0DFC33}" v="1" dt="2024-02-21T06:25:1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ppinen Susanna" userId="b9e61191-4ce1-4110-b38c-a48fddec7d7b" providerId="ADAL" clId="{0E952051-DBE9-4290-B16E-66BA7E0DFC33}"/>
    <pc:docChg chg="modSld">
      <pc:chgData name="Kauppinen Susanna" userId="b9e61191-4ce1-4110-b38c-a48fddec7d7b" providerId="ADAL" clId="{0E952051-DBE9-4290-B16E-66BA7E0DFC33}" dt="2024-02-21T08:54:09.482" v="106" actId="1076"/>
      <pc:docMkLst>
        <pc:docMk/>
      </pc:docMkLst>
      <pc:sldChg chg="addSp modSp mod">
        <pc:chgData name="Kauppinen Susanna" userId="b9e61191-4ce1-4110-b38c-a48fddec7d7b" providerId="ADAL" clId="{0E952051-DBE9-4290-B16E-66BA7E0DFC33}" dt="2024-02-21T08:54:09.482" v="106" actId="1076"/>
        <pc:sldMkLst>
          <pc:docMk/>
          <pc:sldMk cId="3323013840" sldId="256"/>
        </pc:sldMkLst>
        <pc:spChg chg="mod">
          <ac:chgData name="Kauppinen Susanna" userId="b9e61191-4ce1-4110-b38c-a48fddec7d7b" providerId="ADAL" clId="{0E952051-DBE9-4290-B16E-66BA7E0DFC33}" dt="2024-02-21T08:53:59.426" v="105" actId="20577"/>
          <ac:spMkLst>
            <pc:docMk/>
            <pc:sldMk cId="3323013840" sldId="256"/>
            <ac:spMk id="2" creationId="{0C8B6BF5-C7ED-63EC-5E7F-4978DE68C585}"/>
          </ac:spMkLst>
        </pc:spChg>
        <pc:spChg chg="add mod">
          <ac:chgData name="Kauppinen Susanna" userId="b9e61191-4ce1-4110-b38c-a48fddec7d7b" providerId="ADAL" clId="{0E952051-DBE9-4290-B16E-66BA7E0DFC33}" dt="2024-02-21T08:54:09.482" v="106" actId="1076"/>
          <ac:spMkLst>
            <pc:docMk/>
            <pc:sldMk cId="3323013840" sldId="256"/>
            <ac:spMk id="6" creationId="{FED4EDA7-6DE9-C025-DBD0-DA96C34A92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0BF03C-4FAA-F94C-8582-3F2B43FCF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737D5A-235F-0CED-883D-4B6384782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5B256B-18B5-5A88-3DC8-6B9AD617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4899F2-4342-CB31-92BE-42EE1D6D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C74CCE-4ED9-40D1-37CA-4C489BE3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58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A1B6E-8A3A-EAC4-63D8-597DF4A4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F59DEF4-309F-D96E-3A18-B5018501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E41DAF-FE3C-0A0C-5ADA-BB615A77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7DCA1-3DD3-9DE3-3EFD-BD3CF016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B56622-D299-D640-A574-036D651B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5D428C5-3B03-A7C0-C398-F54DF0DB7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081E35A-C2CD-E969-7012-F63D29CB3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B4ADA7-7436-239F-A0C8-F5AA04BB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702E5-2374-9379-FA7D-A894E337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576318-260B-730C-F036-22495892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83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03AD0-5744-05FE-E548-9D392BD7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E4825B-BC20-5309-EF88-2C296428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0A1E80-C65C-F377-2075-B6175D00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BE4417-4AD1-94A6-F2FF-C6A6BC8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36B2B0-9B72-EDD5-19DD-867B1751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1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7D789-8C12-22C2-977B-4DB325DF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7BF2C1-A472-67BB-F161-85A8E07A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AAE667-B848-D240-BF6E-1F8F0A5B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D8518-C8BC-E1B7-63E0-1B44D60C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ED8A1-6A0B-62FC-64D6-8D2020A9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43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31FBE-8334-276D-B9F1-8D2FE79E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883E3D-69E9-C07A-ADBF-D3431FD93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6317B3-EF34-65ED-7983-033250321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1E49E2-37E1-2E09-3D3B-4B2E0B7D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51E8DF-BF35-8D29-E2C1-601CF711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3288AA-CE95-B183-A8F4-25028022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20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55BA9-46EE-1DDD-28FC-C0D6D68F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155E34-5FD0-F008-72DD-DB0AD38E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EE1E77-48E1-17A5-F55B-17164316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8E859F-7BFE-FC27-283D-10B98D9AC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BC86E1-8483-7F17-30F0-3705C5228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D4E789-D135-73E8-C515-937942AA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D9C0E45-9276-D9B4-6A3C-5B3DE639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FD139D4-775B-CCCC-DC4A-6101FA43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4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2A730-A496-F2B9-524D-5FBE1747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25460C2-434B-0AF3-F5B4-24E2AF82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DB78DA-F24A-7DFF-08B2-529DF17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E485BA-1660-E562-3B45-39743758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4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D12F044-68CD-B5B5-3F4B-1BB4A8CA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73B3447-D6B6-ADD9-AB01-AA99AD32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4FD3F1-7708-6D9F-41D5-EDB51A18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92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D5FEE-608A-00F7-7D3D-1A7A07B1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E2CA6E-12D5-9260-716D-52D585C9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7DF24F-2BF9-F7F6-DBC7-C1DCF2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6A575D-F6CB-96E4-37B4-2A4FB331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49E450-1848-69A4-A6B4-7A3BBF0E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201C2C-388C-03FE-7EF0-A03D1CBA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25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5D360-BE26-C93C-A541-6B524F77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ED4A170-DF3E-1817-AD38-4E30F0DE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494A0B-19DD-BE1F-C70D-C94598E5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27D80E-46DD-53B7-CEA1-C3915C25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F49702-4970-60A3-2D2B-EB474A71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5CCA19-BDF7-78AF-DEDF-A4ECAD7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9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0330B5-637B-E937-0B08-A060653E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2E7C7A-8655-E319-16F3-CB5AD655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597005-DA0C-1FCE-1D65-CB3EF752D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47F1-2F07-4AC1-B2E2-9C869D5A0509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48A0D1-1541-788A-1852-B2850E078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42828B-EC20-219B-4E74-3F87DD0E0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C6A0-7746-4F3B-8574-1DABB9A826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1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henkilö, vaate, puhelin, Ihmisen kasvot&#10;&#10;Kuvaus luotu automaattisesti">
            <a:extLst>
              <a:ext uri="{FF2B5EF4-FFF2-40B4-BE49-F238E27FC236}">
                <a16:creationId xmlns:a16="http://schemas.microsoft.com/office/drawing/2014/main" id="{13C8276A-FA52-EBFF-174D-414F3E32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47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8B6BF5-C7ED-63EC-5E7F-4978DE68C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081456"/>
            <a:ext cx="6328336" cy="2688527"/>
          </a:xfrm>
        </p:spPr>
        <p:txBody>
          <a:bodyPr anchor="b">
            <a:noAutofit/>
          </a:bodyPr>
          <a:lstStyle/>
          <a:p>
            <a:pPr algn="l"/>
            <a:br>
              <a:rPr lang="fi-FI" sz="36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br>
              <a:rPr lang="fi-FI" sz="36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fi-FI" sz="24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Tiedätkö, miten älylaitteet vaikuttavat lapseen? Mietityttääkö lapsen keskittymisen ja käyttäytymisen haasteet</a:t>
            </a:r>
            <a:r>
              <a:rPr lang="fi-FI" sz="24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fi-FI" sz="20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800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Tervetuloa</a:t>
            </a:r>
            <a:r>
              <a:rPr lang="fi-FI" sz="3200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3200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fi-FI" sz="3200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-w</a:t>
            </a:r>
            <a: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ebinaariin</a:t>
            </a:r>
            <a:b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ONKO MOTII?</a:t>
            </a:r>
            <a:b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fi-FI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ke 28.2.2024 klo 18.00-19.15 </a:t>
            </a:r>
            <a:endParaRPr lang="fi-FI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5A9D4B-5896-AF41-A7E5-D90E2BAC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105850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Lisätietoa ja osallistumislinkki:</a:t>
            </a:r>
          </a:p>
          <a:p>
            <a:pPr algn="l"/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34FC2A1-5E34-1403-707F-4461A6733F18}"/>
              </a:ext>
            </a:extLst>
          </p:cNvPr>
          <p:cNvSpPr txBox="1"/>
          <p:nvPr/>
        </p:nvSpPr>
        <p:spPr>
          <a:xfrm>
            <a:off x="3523488" y="302517"/>
            <a:ext cx="51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HEI VANHEMPI!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AC55F7-1A76-93E5-3C90-8323985B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18" y="4632511"/>
            <a:ext cx="1824838" cy="203469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ED4EDA7-6DE9-C025-DBD0-DA96C34A9228}"/>
              </a:ext>
            </a:extLst>
          </p:cNvPr>
          <p:cNvSpPr txBox="1"/>
          <p:nvPr/>
        </p:nvSpPr>
        <p:spPr>
          <a:xfrm>
            <a:off x="3331595" y="6155373"/>
            <a:ext cx="4675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Lisätietoa myös </a:t>
            </a:r>
            <a:r>
              <a:rPr lang="fi-FI" sz="20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eVakassa</a:t>
            </a:r>
            <a:r>
              <a:rPr lang="fi-FI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ja Wilmassa!</a:t>
            </a:r>
          </a:p>
        </p:txBody>
      </p:sp>
    </p:spTree>
    <p:extLst>
      <p:ext uri="{BB962C8B-B14F-4D97-AF65-F5344CB8AC3E}">
        <p14:creationId xmlns:p14="http://schemas.microsoft.com/office/powerpoint/2010/main" val="332301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Office-teema</vt:lpstr>
      <vt:lpstr>  Tiedätkö, miten älylaitteet vaikuttavat lapseen? Mietityttääkö lapsen keskittymisen ja käyttäytymisen haasteet?   Tervetuloa Teams-webinaariin ONKO MOTII? ke 28.2.2024 klo 18.00-19.15 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Tiedätkö, miten älylaitteet vaikuttavat lapseen? Mietityttääkö lapsen keskittymisen haasteet?   Osallistu webinaariin ONKO MOTII? ke 28.2.2024 klo 18.00-19.15 </dc:title>
  <dc:creator>Kauppinen Susanna</dc:creator>
  <cp:lastModifiedBy>Kauppinen Susanna</cp:lastModifiedBy>
  <cp:revision>1</cp:revision>
  <dcterms:created xsi:type="dcterms:W3CDTF">2024-02-20T06:51:31Z</dcterms:created>
  <dcterms:modified xsi:type="dcterms:W3CDTF">2024-02-21T08:54:16Z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2024-02-20T08:42:42Z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ebb46aa4-c78d-4396-9e50-62667b7ff242</vt:lpwstr>
  </property>
  <property fmtid="{D5CDD505-2E9C-101B-9397-08002B2CF9AE}" pid="8" name="MSIP_Label_e7f2b28d-54cf-44b6-aad9-6a2b7fb652a6_ContentBits">
    <vt:lpwstr>0</vt:lpwstr>
  </property>
</Properties>
</file>