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92" r:id="rId6"/>
  </p:sldMasterIdLst>
  <p:notesMasterIdLst>
    <p:notesMasterId r:id="rId13"/>
  </p:notesMasterIdLst>
  <p:handoutMasterIdLst>
    <p:handoutMasterId r:id="rId14"/>
  </p:handoutMasterIdLst>
  <p:sldIdLst>
    <p:sldId id="285" r:id="rId7"/>
    <p:sldId id="283" r:id="rId8"/>
    <p:sldId id="277" r:id="rId9"/>
    <p:sldId id="260" r:id="rId10"/>
    <p:sldId id="284" r:id="rId11"/>
    <p:sldId id="261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5A5A"/>
    <a:srgbClr val="FFD3D3"/>
    <a:srgbClr val="34D0A2"/>
    <a:srgbClr val="C42030"/>
    <a:srgbClr val="FFA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5E5AA-76C7-46E5-B431-17ADB0D3C75F}" v="2" dt="2024-02-08T07:39:5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mo Laitinen" userId="9eb698da-0216-4382-99e5-fde209cf1947" providerId="ADAL" clId="{432DEAF0-5687-4BDE-9C1A-91D666191B62}"/>
    <pc:docChg chg="custSel modSld">
      <pc:chgData name="Jarmo Laitinen" userId="9eb698da-0216-4382-99e5-fde209cf1947" providerId="ADAL" clId="{432DEAF0-5687-4BDE-9C1A-91D666191B62}" dt="2022-08-25T04:12:19.671" v="30" actId="1076"/>
      <pc:docMkLst>
        <pc:docMk/>
      </pc:docMkLst>
      <pc:sldChg chg="addSp delSp modSp">
        <pc:chgData name="Jarmo Laitinen" userId="9eb698da-0216-4382-99e5-fde209cf1947" providerId="ADAL" clId="{432DEAF0-5687-4BDE-9C1A-91D666191B62}" dt="2022-08-25T04:12:19.671" v="30" actId="1076"/>
        <pc:sldMkLst>
          <pc:docMk/>
          <pc:sldMk cId="3843625372" sldId="262"/>
        </pc:sldMkLst>
        <pc:spChg chg="mod">
          <ac:chgData name="Jarmo Laitinen" userId="9eb698da-0216-4382-99e5-fde209cf1947" providerId="ADAL" clId="{432DEAF0-5687-4BDE-9C1A-91D666191B62}" dt="2022-08-25T04:12:14.539" v="29" actId="14100"/>
          <ac:spMkLst>
            <pc:docMk/>
            <pc:sldMk cId="3843625372" sldId="262"/>
            <ac:spMk id="2" creationId="{DD41A882-42BF-41E4-9A42-C73298AD0E1E}"/>
          </ac:spMkLst>
        </pc:spChg>
        <pc:spChg chg="add del mod">
          <ac:chgData name="Jarmo Laitinen" userId="9eb698da-0216-4382-99e5-fde209cf1947" providerId="ADAL" clId="{432DEAF0-5687-4BDE-9C1A-91D666191B62}" dt="2022-08-25T04:12:01.527" v="26" actId="478"/>
          <ac:spMkLst>
            <pc:docMk/>
            <pc:sldMk cId="3843625372" sldId="262"/>
            <ac:spMk id="3" creationId="{883BE925-B1E1-444E-9F2F-9DDB6E9D2260}"/>
          </ac:spMkLst>
        </pc:spChg>
        <pc:grpChg chg="add mod">
          <ac:chgData name="Jarmo Laitinen" userId="9eb698da-0216-4382-99e5-fde209cf1947" providerId="ADAL" clId="{432DEAF0-5687-4BDE-9C1A-91D666191B62}" dt="2022-08-25T04:12:19.671" v="30" actId="1076"/>
          <ac:grpSpMkLst>
            <pc:docMk/>
            <pc:sldMk cId="3843625372" sldId="262"/>
            <ac:grpSpMk id="5" creationId="{90118CF4-2A4D-4D1E-AE8F-EC29535EE231}"/>
          </ac:grpSpMkLst>
        </pc:grpChg>
        <pc:graphicFrameChg chg="del mod">
          <ac:chgData name="Jarmo Laitinen" userId="9eb698da-0216-4382-99e5-fde209cf1947" providerId="ADAL" clId="{432DEAF0-5687-4BDE-9C1A-91D666191B62}" dt="2022-08-25T04:11:53.938" v="24" actId="478"/>
          <ac:graphicFrameMkLst>
            <pc:docMk/>
            <pc:sldMk cId="3843625372" sldId="262"/>
            <ac:graphicFrameMk id="4" creationId="{5C715AC7-95AA-44AB-BDA2-7495E77566B6}"/>
          </ac:graphicFrameMkLst>
        </pc:graphicFrameChg>
      </pc:sldChg>
    </pc:docChg>
  </pc:docChgLst>
  <pc:docChgLst>
    <pc:chgData name="Vikstedt Elina" userId="S::elina.vikstedt@ouka.fi::b1c044c0-6dab-4a29-aaf7-3adf5d559b6e" providerId="AD" clId="Web-{7C44F756-9260-43B7-94A3-0B95ACAAFC05}"/>
    <pc:docChg chg="sldOrd">
      <pc:chgData name="Vikstedt Elina" userId="S::elina.vikstedt@ouka.fi::b1c044c0-6dab-4a29-aaf7-3adf5d559b6e" providerId="AD" clId="Web-{7C44F756-9260-43B7-94A3-0B95ACAAFC05}" dt="2023-11-16T08:55:30.549" v="0"/>
      <pc:docMkLst>
        <pc:docMk/>
      </pc:docMkLst>
      <pc:sldChg chg="ord">
        <pc:chgData name="Vikstedt Elina" userId="S::elina.vikstedt@ouka.fi::b1c044c0-6dab-4a29-aaf7-3adf5d559b6e" providerId="AD" clId="Web-{7C44F756-9260-43B7-94A3-0B95ACAAFC05}" dt="2023-11-16T08:55:30.549" v="0"/>
        <pc:sldMkLst>
          <pc:docMk/>
          <pc:sldMk cId="164012028" sldId="276"/>
        </pc:sldMkLst>
      </pc:sldChg>
    </pc:docChg>
  </pc:docChgLst>
  <pc:docChgLst>
    <pc:chgData name="Pulkkinen Timo" userId="ddf39e2e-3d82-4ae9-8131-14fd1afcf049" providerId="ADAL" clId="{C0CAFABB-5494-440A-85B4-EBDEAAF51DD1}"/>
    <pc:docChg chg="custSel modSld">
      <pc:chgData name="Pulkkinen Timo" userId="ddf39e2e-3d82-4ae9-8131-14fd1afcf049" providerId="ADAL" clId="{C0CAFABB-5494-440A-85B4-EBDEAAF51DD1}" dt="2024-01-23T13:18:07.921" v="153" actId="1076"/>
      <pc:docMkLst>
        <pc:docMk/>
      </pc:docMkLst>
      <pc:sldChg chg="modSp mod">
        <pc:chgData name="Pulkkinen Timo" userId="ddf39e2e-3d82-4ae9-8131-14fd1afcf049" providerId="ADAL" clId="{C0CAFABB-5494-440A-85B4-EBDEAAF51DD1}" dt="2024-01-23T13:18:07.921" v="153" actId="1076"/>
        <pc:sldMkLst>
          <pc:docMk/>
          <pc:sldMk cId="3218806522" sldId="261"/>
        </pc:sldMkLst>
        <pc:spChg chg="mod">
          <ac:chgData name="Pulkkinen Timo" userId="ddf39e2e-3d82-4ae9-8131-14fd1afcf049" providerId="ADAL" clId="{C0CAFABB-5494-440A-85B4-EBDEAAF51DD1}" dt="2024-01-23T13:17:36.806" v="152" actId="5793"/>
          <ac:spMkLst>
            <pc:docMk/>
            <pc:sldMk cId="3218806522" sldId="261"/>
            <ac:spMk id="5" creationId="{1ED489B3-8DEC-1E0B-F5DF-8E31ABF9E782}"/>
          </ac:spMkLst>
        </pc:spChg>
        <pc:spChg chg="mod">
          <ac:chgData name="Pulkkinen Timo" userId="ddf39e2e-3d82-4ae9-8131-14fd1afcf049" providerId="ADAL" clId="{C0CAFABB-5494-440A-85B4-EBDEAAF51DD1}" dt="2024-01-23T13:18:07.921" v="153" actId="1076"/>
          <ac:spMkLst>
            <pc:docMk/>
            <pc:sldMk cId="3218806522" sldId="261"/>
            <ac:spMk id="6" creationId="{BEC3FA61-CF82-497C-DA17-D324CAB5562F}"/>
          </ac:spMkLst>
        </pc:spChg>
      </pc:sldChg>
      <pc:sldChg chg="modSp mod">
        <pc:chgData name="Pulkkinen Timo" userId="ddf39e2e-3d82-4ae9-8131-14fd1afcf049" providerId="ADAL" clId="{C0CAFABB-5494-440A-85B4-EBDEAAF51DD1}" dt="2024-01-23T13:15:09.987" v="93" actId="20577"/>
        <pc:sldMkLst>
          <pc:docMk/>
          <pc:sldMk cId="2842316797" sldId="277"/>
        </pc:sldMkLst>
        <pc:spChg chg="mod">
          <ac:chgData name="Pulkkinen Timo" userId="ddf39e2e-3d82-4ae9-8131-14fd1afcf049" providerId="ADAL" clId="{C0CAFABB-5494-440A-85B4-EBDEAAF51DD1}" dt="2024-01-23T13:15:09.987" v="93" actId="20577"/>
          <ac:spMkLst>
            <pc:docMk/>
            <pc:sldMk cId="2842316797" sldId="277"/>
            <ac:spMk id="3" creationId="{F16235C6-A9E1-EF17-34AA-319ECD4E1255}"/>
          </ac:spMkLst>
        </pc:spChg>
      </pc:sldChg>
      <pc:sldChg chg="modSp mod">
        <pc:chgData name="Pulkkinen Timo" userId="ddf39e2e-3d82-4ae9-8131-14fd1afcf049" providerId="ADAL" clId="{C0CAFABB-5494-440A-85B4-EBDEAAF51DD1}" dt="2024-01-23T13:16:37.088" v="151" actId="5793"/>
        <pc:sldMkLst>
          <pc:docMk/>
          <pc:sldMk cId="11339649" sldId="284"/>
        </pc:sldMkLst>
        <pc:spChg chg="mod">
          <ac:chgData name="Pulkkinen Timo" userId="ddf39e2e-3d82-4ae9-8131-14fd1afcf049" providerId="ADAL" clId="{C0CAFABB-5494-440A-85B4-EBDEAAF51DD1}" dt="2024-01-23T13:16:37.088" v="151" actId="5793"/>
          <ac:spMkLst>
            <pc:docMk/>
            <pc:sldMk cId="11339649" sldId="284"/>
            <ac:spMk id="7" creationId="{0171EBDE-2666-B9BD-F9FA-CC3C549A7491}"/>
          </ac:spMkLst>
        </pc:spChg>
      </pc:sldChg>
    </pc:docChg>
  </pc:docChgLst>
  <pc:docChgLst>
    <pc:chgData name="Laitinen Jarmo" userId="9eb698da-0216-4382-99e5-fde209cf1947" providerId="ADAL" clId="{432DEAF0-5687-4BDE-9C1A-91D666191B62}"/>
    <pc:docChg chg="undo modSld">
      <pc:chgData name="Laitinen Jarmo" userId="9eb698da-0216-4382-99e5-fde209cf1947" providerId="ADAL" clId="{432DEAF0-5687-4BDE-9C1A-91D666191B62}" dt="2022-09-06T06:00:03.543" v="15" actId="14100"/>
      <pc:docMkLst>
        <pc:docMk/>
      </pc:docMkLst>
      <pc:sldChg chg="addSp delSp modSp">
        <pc:chgData name="Laitinen Jarmo" userId="9eb698da-0216-4382-99e5-fde209cf1947" providerId="ADAL" clId="{432DEAF0-5687-4BDE-9C1A-91D666191B62}" dt="2022-09-06T06:00:03.543" v="15" actId="14100"/>
        <pc:sldMkLst>
          <pc:docMk/>
          <pc:sldMk cId="3843625372" sldId="262"/>
        </pc:sldMkLst>
        <pc:cxnChg chg="add mod">
          <ac:chgData name="Laitinen Jarmo" userId="9eb698da-0216-4382-99e5-fde209cf1947" providerId="ADAL" clId="{432DEAF0-5687-4BDE-9C1A-91D666191B62}" dt="2022-09-04T10:51:27.443" v="2" actId="14100"/>
          <ac:cxnSpMkLst>
            <pc:docMk/>
            <pc:sldMk cId="3843625372" sldId="262"/>
            <ac:cxnSpMk id="36" creationId="{7717B24F-3191-4256-93B6-8154FB4E7D8F}"/>
          </ac:cxnSpMkLst>
        </pc:cxnChg>
        <pc:cxnChg chg="add mod">
          <ac:chgData name="Laitinen Jarmo" userId="9eb698da-0216-4382-99e5-fde209cf1947" providerId="ADAL" clId="{432DEAF0-5687-4BDE-9C1A-91D666191B62}" dt="2022-09-06T05:58:36.588" v="6" actId="14100"/>
          <ac:cxnSpMkLst>
            <pc:docMk/>
            <pc:sldMk cId="3843625372" sldId="262"/>
            <ac:cxnSpMk id="37" creationId="{E93559B8-0275-41E9-8A75-7C67DA4450FF}"/>
          </ac:cxnSpMkLst>
        </pc:cxnChg>
        <pc:cxnChg chg="mod">
          <ac:chgData name="Laitinen Jarmo" userId="9eb698da-0216-4382-99e5-fde209cf1947" providerId="ADAL" clId="{432DEAF0-5687-4BDE-9C1A-91D666191B62}" dt="2022-09-06T05:58:22.868" v="3" actId="1076"/>
          <ac:cxnSpMkLst>
            <pc:docMk/>
            <pc:sldMk cId="3843625372" sldId="262"/>
            <ac:cxnSpMk id="69" creationId="{9F121202-2EF6-4C16-90E0-0BB276353BBC}"/>
          </ac:cxnSpMkLst>
        </pc:cxnChg>
        <pc:cxnChg chg="add del mod">
          <ac:chgData name="Laitinen Jarmo" userId="9eb698da-0216-4382-99e5-fde209cf1947" providerId="ADAL" clId="{432DEAF0-5687-4BDE-9C1A-91D666191B62}" dt="2022-09-06T05:59:46.090" v="12"/>
          <ac:cxnSpMkLst>
            <pc:docMk/>
            <pc:sldMk cId="3843625372" sldId="262"/>
            <ac:cxnSpMk id="71" creationId="{0DBCAC03-A6A2-439F-8157-12C7D1040F50}"/>
          </ac:cxnSpMkLst>
        </pc:cxnChg>
        <pc:cxnChg chg="add mod">
          <ac:chgData name="Laitinen Jarmo" userId="9eb698da-0216-4382-99e5-fde209cf1947" providerId="ADAL" clId="{432DEAF0-5687-4BDE-9C1A-91D666191B62}" dt="2022-09-06T06:00:03.543" v="15" actId="14100"/>
          <ac:cxnSpMkLst>
            <pc:docMk/>
            <pc:sldMk cId="3843625372" sldId="262"/>
            <ac:cxnSpMk id="72" creationId="{37C611A9-288C-41E2-BA42-86DAFB5421F1}"/>
          </ac:cxnSpMkLst>
        </pc:cxnChg>
      </pc:sldChg>
    </pc:docChg>
  </pc:docChgLst>
  <pc:docChgLst>
    <pc:chgData name="Fränti Satu" userId="S::satu.franti@ouka.fi::525854e3-657c-4a8c-89f1-f6efceac72ee" providerId="AD" clId="Web-{406E94BB-8665-0153-C25B-879C4A66E1EC}"/>
    <pc:docChg chg="modSld">
      <pc:chgData name="Fränti Satu" userId="S::satu.franti@ouka.fi::525854e3-657c-4a8c-89f1-f6efceac72ee" providerId="AD" clId="Web-{406E94BB-8665-0153-C25B-879C4A66E1EC}" dt="2022-06-21T07:05:44.156" v="283" actId="14100"/>
      <pc:docMkLst>
        <pc:docMk/>
      </pc:docMkLst>
      <pc:sldChg chg="modSp">
        <pc:chgData name="Fränti Satu" userId="S::satu.franti@ouka.fi::525854e3-657c-4a8c-89f1-f6efceac72ee" providerId="AD" clId="Web-{406E94BB-8665-0153-C25B-879C4A66E1EC}" dt="2022-06-21T07:05:44.156" v="283" actId="14100"/>
        <pc:sldMkLst>
          <pc:docMk/>
          <pc:sldMk cId="2195871650" sldId="257"/>
        </pc:sldMkLst>
        <pc:spChg chg="mod">
          <ac:chgData name="Fränti Satu" userId="S::satu.franti@ouka.fi::525854e3-657c-4a8c-89f1-f6efceac72ee" providerId="AD" clId="Web-{406E94BB-8665-0153-C25B-879C4A66E1EC}" dt="2022-06-21T07:05:38.562" v="282" actId="14100"/>
          <ac:spMkLst>
            <pc:docMk/>
            <pc:sldMk cId="2195871650" sldId="257"/>
            <ac:spMk id="2" creationId="{A71F1564-9CB4-417E-8051-4613E0340B5A}"/>
          </ac:spMkLst>
        </pc:spChg>
        <pc:spChg chg="mod">
          <ac:chgData name="Fränti Satu" userId="S::satu.franti@ouka.fi::525854e3-657c-4a8c-89f1-f6efceac72ee" providerId="AD" clId="Web-{406E94BB-8665-0153-C25B-879C4A66E1EC}" dt="2022-06-21T07:05:44.156" v="283" actId="14100"/>
          <ac:spMkLst>
            <pc:docMk/>
            <pc:sldMk cId="2195871650" sldId="257"/>
            <ac:spMk id="3" creationId="{1A606EF4-6DBA-48D8-BE8C-09D3491AC95D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43:08.608" v="3" actId="1076"/>
        <pc:sldMkLst>
          <pc:docMk/>
          <pc:sldMk cId="3801289373" sldId="266"/>
        </pc:sldMkLst>
        <pc:spChg chg="mod">
          <ac:chgData name="Fränti Satu" userId="S::satu.franti@ouka.fi::525854e3-657c-4a8c-89f1-f6efceac72ee" providerId="AD" clId="Web-{406E94BB-8665-0153-C25B-879C4A66E1EC}" dt="2022-06-21T06:42:48.623" v="0" actId="1076"/>
          <ac:spMkLst>
            <pc:docMk/>
            <pc:sldMk cId="3801289373" sldId="266"/>
            <ac:spMk id="11" creationId="{C2224433-8BE8-4FA6-AFAE-8170D1023A5F}"/>
          </ac:spMkLst>
        </pc:spChg>
        <pc:spChg chg="mod">
          <ac:chgData name="Fränti Satu" userId="S::satu.franti@ouka.fi::525854e3-657c-4a8c-89f1-f6efceac72ee" providerId="AD" clId="Web-{406E94BB-8665-0153-C25B-879C4A66E1EC}" dt="2022-06-21T06:43:08.608" v="3" actId="1076"/>
          <ac:spMkLst>
            <pc:docMk/>
            <pc:sldMk cId="3801289373" sldId="266"/>
            <ac:spMk id="12" creationId="{61936785-52E6-47FE-8852-E2CFC759E29D}"/>
          </ac:spMkLst>
        </pc:spChg>
        <pc:spChg chg="mod">
          <ac:chgData name="Fränti Satu" userId="S::satu.franti@ouka.fi::525854e3-657c-4a8c-89f1-f6efceac72ee" providerId="AD" clId="Web-{406E94BB-8665-0153-C25B-879C4A66E1EC}" dt="2022-06-21T06:42:55.717" v="1" actId="1076"/>
          <ac:spMkLst>
            <pc:docMk/>
            <pc:sldMk cId="3801289373" sldId="266"/>
            <ac:spMk id="15" creationId="{86C9D0B0-3080-4D9B-95DE-0389C698C578}"/>
          </ac:spMkLst>
        </pc:spChg>
        <pc:spChg chg="mod">
          <ac:chgData name="Fränti Satu" userId="S::satu.franti@ouka.fi::525854e3-657c-4a8c-89f1-f6efceac72ee" providerId="AD" clId="Web-{406E94BB-8665-0153-C25B-879C4A66E1EC}" dt="2022-06-21T06:43:02.592" v="2" actId="1076"/>
          <ac:spMkLst>
            <pc:docMk/>
            <pc:sldMk cId="3801289373" sldId="266"/>
            <ac:spMk id="16" creationId="{05C49CAC-AFDB-4B90-A750-53A1ED88142F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58:45.142" v="223" actId="1076"/>
        <pc:sldMkLst>
          <pc:docMk/>
          <pc:sldMk cId="3435444397" sldId="268"/>
        </pc:sldMkLst>
        <pc:spChg chg="mod">
          <ac:chgData name="Fränti Satu" userId="S::satu.franti@ouka.fi::525854e3-657c-4a8c-89f1-f6efceac72ee" providerId="AD" clId="Web-{406E94BB-8665-0153-C25B-879C4A66E1EC}" dt="2022-06-21T06:58:45.142" v="223" actId="1076"/>
          <ac:spMkLst>
            <pc:docMk/>
            <pc:sldMk cId="3435444397" sldId="268"/>
            <ac:spMk id="3" creationId="{23AA27A9-564D-45CC-B50F-A4151E9C4F16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44:32.739" v="10" actId="1076"/>
        <pc:sldMkLst>
          <pc:docMk/>
          <pc:sldMk cId="3973590871" sldId="269"/>
        </pc:sldMkLst>
        <pc:spChg chg="mod">
          <ac:chgData name="Fränti Satu" userId="S::satu.franti@ouka.fi::525854e3-657c-4a8c-89f1-f6efceac72ee" providerId="AD" clId="Web-{406E94BB-8665-0153-C25B-879C4A66E1EC}" dt="2022-06-21T06:44:32.739" v="10" actId="1076"/>
          <ac:spMkLst>
            <pc:docMk/>
            <pc:sldMk cId="3973590871" sldId="269"/>
            <ac:spMk id="2" creationId="{A664F2A3-7886-42FA-8E17-A85A078C652D}"/>
          </ac:spMkLst>
        </pc:spChg>
        <pc:spChg chg="mod">
          <ac:chgData name="Fränti Satu" userId="S::satu.franti@ouka.fi::525854e3-657c-4a8c-89f1-f6efceac72ee" providerId="AD" clId="Web-{406E94BB-8665-0153-C25B-879C4A66E1EC}" dt="2022-06-21T06:44:21.785" v="8" actId="20577"/>
          <ac:spMkLst>
            <pc:docMk/>
            <pc:sldMk cId="3973590871" sldId="269"/>
            <ac:spMk id="4" creationId="{0A378687-49F2-41B4-803B-03CD9FBAAD8F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45:27.774" v="22" actId="20577"/>
        <pc:sldMkLst>
          <pc:docMk/>
          <pc:sldMk cId="1995484782" sldId="270"/>
        </pc:sldMkLst>
        <pc:spChg chg="mod">
          <ac:chgData name="Fränti Satu" userId="S::satu.franti@ouka.fi::525854e3-657c-4a8c-89f1-f6efceac72ee" providerId="AD" clId="Web-{406E94BB-8665-0153-C25B-879C4A66E1EC}" dt="2022-06-21T06:45:27.774" v="22" actId="20577"/>
          <ac:spMkLst>
            <pc:docMk/>
            <pc:sldMk cId="1995484782" sldId="270"/>
            <ac:spMk id="4" creationId="{4AA6D1E0-AE5D-4DAD-AEA0-906E721A20E1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54:06.889" v="215" actId="1076"/>
        <pc:sldMkLst>
          <pc:docMk/>
          <pc:sldMk cId="3972446651" sldId="273"/>
        </pc:sldMkLst>
        <pc:spChg chg="mod">
          <ac:chgData name="Fränti Satu" userId="S::satu.franti@ouka.fi::525854e3-657c-4a8c-89f1-f6efceac72ee" providerId="AD" clId="Web-{406E94BB-8665-0153-C25B-879C4A66E1EC}" dt="2022-06-21T06:53:27.620" v="210" actId="1076"/>
          <ac:spMkLst>
            <pc:docMk/>
            <pc:sldMk cId="3972446651" sldId="273"/>
            <ac:spMk id="2" creationId="{CFF842CA-6836-4C00-8AE1-AD71DDC29B72}"/>
          </ac:spMkLst>
        </pc:spChg>
        <pc:spChg chg="mod">
          <ac:chgData name="Fränti Satu" userId="S::satu.franti@ouka.fi::525854e3-657c-4a8c-89f1-f6efceac72ee" providerId="AD" clId="Web-{406E94BB-8665-0153-C25B-879C4A66E1EC}" dt="2022-06-21T06:54:06.889" v="215" actId="1076"/>
          <ac:spMkLst>
            <pc:docMk/>
            <pc:sldMk cId="3972446651" sldId="273"/>
            <ac:spMk id="4" creationId="{2C09294B-5DE5-4217-A5FE-5347EB300067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6:48:53.742" v="78" actId="20577"/>
        <pc:sldMkLst>
          <pc:docMk/>
          <pc:sldMk cId="791630388" sldId="274"/>
        </pc:sldMkLst>
        <pc:spChg chg="mod">
          <ac:chgData name="Fränti Satu" userId="S::satu.franti@ouka.fi::525854e3-657c-4a8c-89f1-f6efceac72ee" providerId="AD" clId="Web-{406E94BB-8665-0153-C25B-879C4A66E1EC}" dt="2022-06-21T06:48:53.742" v="78" actId="20577"/>
          <ac:spMkLst>
            <pc:docMk/>
            <pc:sldMk cId="791630388" sldId="274"/>
            <ac:spMk id="4" creationId="{A7B9A823-217C-48F7-A52D-A711A92C9E85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7:03:37.944" v="275" actId="14100"/>
        <pc:sldMkLst>
          <pc:docMk/>
          <pc:sldMk cId="1883421792" sldId="275"/>
        </pc:sldMkLst>
        <pc:spChg chg="mod">
          <ac:chgData name="Fränti Satu" userId="S::satu.franti@ouka.fi::525854e3-657c-4a8c-89f1-f6efceac72ee" providerId="AD" clId="Web-{406E94BB-8665-0153-C25B-879C4A66E1EC}" dt="2022-06-21T07:03:01.645" v="271" actId="1076"/>
          <ac:spMkLst>
            <pc:docMk/>
            <pc:sldMk cId="1883421792" sldId="275"/>
            <ac:spMk id="2" creationId="{AA92C6D3-A384-40D4-90CE-DA3A67279696}"/>
          </ac:spMkLst>
        </pc:spChg>
        <pc:spChg chg="mod">
          <ac:chgData name="Fränti Satu" userId="S::satu.franti@ouka.fi::525854e3-657c-4a8c-89f1-f6efceac72ee" providerId="AD" clId="Web-{406E94BB-8665-0153-C25B-879C4A66E1EC}" dt="2022-06-21T07:03:37.944" v="275" actId="14100"/>
          <ac:spMkLst>
            <pc:docMk/>
            <pc:sldMk cId="1883421792" sldId="275"/>
            <ac:spMk id="4" creationId="{C3CB7A27-B28F-4F5E-89B0-5CE54CFD3B66}"/>
          </ac:spMkLst>
        </pc:spChg>
        <pc:spChg chg="mod">
          <ac:chgData name="Fränti Satu" userId="S::satu.franti@ouka.fi::525854e3-657c-4a8c-89f1-f6efceac72ee" providerId="AD" clId="Web-{406E94BB-8665-0153-C25B-879C4A66E1EC}" dt="2022-06-21T07:03:22.349" v="274" actId="1076"/>
          <ac:spMkLst>
            <pc:docMk/>
            <pc:sldMk cId="1883421792" sldId="275"/>
            <ac:spMk id="7" creationId="{266B7827-E093-4A8F-B93F-ADC1D6248AC1}"/>
          </ac:spMkLst>
        </pc:spChg>
        <pc:picChg chg="mod">
          <ac:chgData name="Fränti Satu" userId="S::satu.franti@ouka.fi::525854e3-657c-4a8c-89f1-f6efceac72ee" providerId="AD" clId="Web-{406E94BB-8665-0153-C25B-879C4A66E1EC}" dt="2022-06-21T07:03:18.521" v="273" actId="1076"/>
          <ac:picMkLst>
            <pc:docMk/>
            <pc:sldMk cId="1883421792" sldId="275"/>
            <ac:picMk id="6" creationId="{61BA8D45-A3C0-4386-9E0C-9E543A833325}"/>
          </ac:picMkLst>
        </pc:picChg>
      </pc:sldChg>
      <pc:sldChg chg="modSp">
        <pc:chgData name="Fränti Satu" userId="S::satu.franti@ouka.fi::525854e3-657c-4a8c-89f1-f6efceac72ee" providerId="AD" clId="Web-{406E94BB-8665-0153-C25B-879C4A66E1EC}" dt="2022-06-21T07:02:29.736" v="267" actId="14100"/>
        <pc:sldMkLst>
          <pc:docMk/>
          <pc:sldMk cId="164012028" sldId="276"/>
        </pc:sldMkLst>
        <pc:spChg chg="mod">
          <ac:chgData name="Fränti Satu" userId="S::satu.franti@ouka.fi::525854e3-657c-4a8c-89f1-f6efceac72ee" providerId="AD" clId="Web-{406E94BB-8665-0153-C25B-879C4A66E1EC}" dt="2022-06-21T07:01:36.654" v="260" actId="1076"/>
          <ac:spMkLst>
            <pc:docMk/>
            <pc:sldMk cId="164012028" sldId="276"/>
            <ac:spMk id="2" creationId="{AA92C6D3-A384-40D4-90CE-DA3A67279696}"/>
          </ac:spMkLst>
        </pc:spChg>
        <pc:spChg chg="mod">
          <ac:chgData name="Fränti Satu" userId="S::satu.franti@ouka.fi::525854e3-657c-4a8c-89f1-f6efceac72ee" providerId="AD" clId="Web-{406E94BB-8665-0153-C25B-879C4A66E1EC}" dt="2022-06-21T07:02:29.736" v="267" actId="14100"/>
          <ac:spMkLst>
            <pc:docMk/>
            <pc:sldMk cId="164012028" sldId="276"/>
            <ac:spMk id="4" creationId="{C3CB7A27-B28F-4F5E-89B0-5CE54CFD3B66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7:00:32.540" v="255" actId="20577"/>
        <pc:sldMkLst>
          <pc:docMk/>
          <pc:sldMk cId="3227799511" sldId="278"/>
        </pc:sldMkLst>
        <pc:spChg chg="mod">
          <ac:chgData name="Fränti Satu" userId="S::satu.franti@ouka.fi::525854e3-657c-4a8c-89f1-f6efceac72ee" providerId="AD" clId="Web-{406E94BB-8665-0153-C25B-879C4A66E1EC}" dt="2022-06-21T07:00:32.540" v="255" actId="20577"/>
          <ac:spMkLst>
            <pc:docMk/>
            <pc:sldMk cId="3227799511" sldId="278"/>
            <ac:spMk id="4" creationId="{DD925558-0B20-429D-A47F-4EA8296DF3F3}"/>
          </ac:spMkLst>
        </pc:spChg>
      </pc:sldChg>
      <pc:sldChg chg="modSp">
        <pc:chgData name="Fränti Satu" userId="S::satu.franti@ouka.fi::525854e3-657c-4a8c-89f1-f6efceac72ee" providerId="AD" clId="Web-{406E94BB-8665-0153-C25B-879C4A66E1EC}" dt="2022-06-21T07:01:02.339" v="258" actId="14100"/>
        <pc:sldMkLst>
          <pc:docMk/>
          <pc:sldMk cId="504242598" sldId="280"/>
        </pc:sldMkLst>
        <pc:spChg chg="mod">
          <ac:chgData name="Fränti Satu" userId="S::satu.franti@ouka.fi::525854e3-657c-4a8c-89f1-f6efceac72ee" providerId="AD" clId="Web-{406E94BB-8665-0153-C25B-879C4A66E1EC}" dt="2022-06-21T07:00:45.198" v="256" actId="1076"/>
          <ac:spMkLst>
            <pc:docMk/>
            <pc:sldMk cId="504242598" sldId="280"/>
            <ac:spMk id="2" creationId="{D512C32B-DA7E-485A-B553-F5F86F6BB628}"/>
          </ac:spMkLst>
        </pc:spChg>
        <pc:spChg chg="mod">
          <ac:chgData name="Fränti Satu" userId="S::satu.franti@ouka.fi::525854e3-657c-4a8c-89f1-f6efceac72ee" providerId="AD" clId="Web-{406E94BB-8665-0153-C25B-879C4A66E1EC}" dt="2022-06-21T07:01:02.339" v="258" actId="14100"/>
          <ac:spMkLst>
            <pc:docMk/>
            <pc:sldMk cId="504242598" sldId="280"/>
            <ac:spMk id="5" creationId="{25055FF5-DFF0-4ED5-9F03-63ADCB8E6C8A}"/>
          </ac:spMkLst>
        </pc:spChg>
      </pc:sldChg>
    </pc:docChg>
  </pc:docChgLst>
  <pc:docChgLst>
    <pc:chgData name="Pulkkinen Timo" userId="ddf39e2e-3d82-4ae9-8131-14fd1afcf049" providerId="ADAL" clId="{92E5E5AA-76C7-46E5-B431-17ADB0D3C75F}"/>
    <pc:docChg chg="undo custSel modSld">
      <pc:chgData name="Pulkkinen Timo" userId="ddf39e2e-3d82-4ae9-8131-14fd1afcf049" providerId="ADAL" clId="{92E5E5AA-76C7-46E5-B431-17ADB0D3C75F}" dt="2024-02-08T07:59:10.878" v="595" actId="207"/>
      <pc:docMkLst>
        <pc:docMk/>
      </pc:docMkLst>
      <pc:sldChg chg="modSp mod">
        <pc:chgData name="Pulkkinen Timo" userId="ddf39e2e-3d82-4ae9-8131-14fd1afcf049" providerId="ADAL" clId="{92E5E5AA-76C7-46E5-B431-17ADB0D3C75F}" dt="2024-02-08T07:59:10.878" v="595" actId="207"/>
        <pc:sldMkLst>
          <pc:docMk/>
          <pc:sldMk cId="3218806522" sldId="261"/>
        </pc:sldMkLst>
        <pc:spChg chg="mod">
          <ac:chgData name="Pulkkinen Timo" userId="ddf39e2e-3d82-4ae9-8131-14fd1afcf049" providerId="ADAL" clId="{92E5E5AA-76C7-46E5-B431-17ADB0D3C75F}" dt="2024-02-08T07:58:21.009" v="585" actId="207"/>
          <ac:spMkLst>
            <pc:docMk/>
            <pc:sldMk cId="3218806522" sldId="261"/>
            <ac:spMk id="5" creationId="{1ED489B3-8DEC-1E0B-F5DF-8E31ABF9E782}"/>
          </ac:spMkLst>
        </pc:spChg>
        <pc:spChg chg="mod">
          <ac:chgData name="Pulkkinen Timo" userId="ddf39e2e-3d82-4ae9-8131-14fd1afcf049" providerId="ADAL" clId="{92E5E5AA-76C7-46E5-B431-17ADB0D3C75F}" dt="2024-02-08T07:58:46.809" v="586" actId="207"/>
          <ac:spMkLst>
            <pc:docMk/>
            <pc:sldMk cId="3218806522" sldId="261"/>
            <ac:spMk id="7" creationId="{94B11633-0674-F640-9062-F0D9752A07DB}"/>
          </ac:spMkLst>
        </pc:spChg>
        <pc:spChg chg="mod">
          <ac:chgData name="Pulkkinen Timo" userId="ddf39e2e-3d82-4ae9-8131-14fd1afcf049" providerId="ADAL" clId="{92E5E5AA-76C7-46E5-B431-17ADB0D3C75F}" dt="2024-02-08T07:59:10.878" v="595" actId="207"/>
          <ac:spMkLst>
            <pc:docMk/>
            <pc:sldMk cId="3218806522" sldId="261"/>
            <ac:spMk id="8" creationId="{8C321C55-F80A-9364-9B0C-7DBEC99B5FE8}"/>
          </ac:spMkLst>
        </pc:spChg>
      </pc:sldChg>
      <pc:sldChg chg="addSp delSp modSp mod">
        <pc:chgData name="Pulkkinen Timo" userId="ddf39e2e-3d82-4ae9-8131-14fd1afcf049" providerId="ADAL" clId="{92E5E5AA-76C7-46E5-B431-17ADB0D3C75F}" dt="2024-02-08T07:51:17.614" v="584" actId="207"/>
        <pc:sldMkLst>
          <pc:docMk/>
          <pc:sldMk cId="624996945" sldId="285"/>
        </pc:sldMkLst>
        <pc:spChg chg="add del mod">
          <ac:chgData name="Pulkkinen Timo" userId="ddf39e2e-3d82-4ae9-8131-14fd1afcf049" providerId="ADAL" clId="{92E5E5AA-76C7-46E5-B431-17ADB0D3C75F}" dt="2024-02-08T07:38:37.162" v="8"/>
          <ac:spMkLst>
            <pc:docMk/>
            <pc:sldMk cId="624996945" sldId="285"/>
            <ac:spMk id="2" creationId="{C2C37961-BC3F-BB3E-B130-0EE2FDD74C1A}"/>
          </ac:spMkLst>
        </pc:spChg>
        <pc:spChg chg="add del">
          <ac:chgData name="Pulkkinen Timo" userId="ddf39e2e-3d82-4ae9-8131-14fd1afcf049" providerId="ADAL" clId="{92E5E5AA-76C7-46E5-B431-17ADB0D3C75F}" dt="2024-02-08T07:38:37.162" v="6" actId="478"/>
          <ac:spMkLst>
            <pc:docMk/>
            <pc:sldMk cId="624996945" sldId="285"/>
            <ac:spMk id="3" creationId="{B0AA3842-0469-04A3-7E7C-C9538645F767}"/>
          </ac:spMkLst>
        </pc:spChg>
        <pc:spChg chg="add mod">
          <ac:chgData name="Pulkkinen Timo" userId="ddf39e2e-3d82-4ae9-8131-14fd1afcf049" providerId="ADAL" clId="{92E5E5AA-76C7-46E5-B431-17ADB0D3C75F}" dt="2024-02-08T07:51:12.302" v="583" actId="207"/>
          <ac:spMkLst>
            <pc:docMk/>
            <pc:sldMk cId="624996945" sldId="285"/>
            <ac:spMk id="4" creationId="{439C0BC5-093B-58D9-6249-F49D9D00C2A8}"/>
          </ac:spMkLst>
        </pc:spChg>
        <pc:spChg chg="add mod">
          <ac:chgData name="Pulkkinen Timo" userId="ddf39e2e-3d82-4ae9-8131-14fd1afcf049" providerId="ADAL" clId="{92E5E5AA-76C7-46E5-B431-17ADB0D3C75F}" dt="2024-02-08T07:51:17.614" v="584" actId="207"/>
          <ac:spMkLst>
            <pc:docMk/>
            <pc:sldMk cId="624996945" sldId="285"/>
            <ac:spMk id="5" creationId="{B7000F5F-FA39-39C0-564F-4FEDB122987C}"/>
          </ac:spMkLst>
        </pc:spChg>
        <pc:spChg chg="mod">
          <ac:chgData name="Pulkkinen Timo" userId="ddf39e2e-3d82-4ae9-8131-14fd1afcf049" providerId="ADAL" clId="{92E5E5AA-76C7-46E5-B431-17ADB0D3C75F}" dt="2024-02-08T07:38:08.378" v="1" actId="14100"/>
          <ac:spMkLst>
            <pc:docMk/>
            <pc:sldMk cId="624996945" sldId="285"/>
            <ac:spMk id="9" creationId="{31776F49-8E6A-9992-EC74-195EBF057D62}"/>
          </ac:spMkLst>
        </pc:spChg>
        <pc:spChg chg="mod">
          <ac:chgData name="Pulkkinen Timo" userId="ddf39e2e-3d82-4ae9-8131-14fd1afcf049" providerId="ADAL" clId="{92E5E5AA-76C7-46E5-B431-17ADB0D3C75F}" dt="2024-02-08T07:38:11.467" v="2" actId="1076"/>
          <ac:spMkLst>
            <pc:docMk/>
            <pc:sldMk cId="624996945" sldId="285"/>
            <ac:spMk id="10" creationId="{74816B3D-80A0-5A03-FC92-79577D8D6AC5}"/>
          </ac:spMkLst>
        </pc:spChg>
      </pc:sldChg>
    </pc:docChg>
  </pc:docChgLst>
  <pc:docChgLst>
    <pc:chgData name="Pulkkinen Timo" userId="ddf39e2e-3d82-4ae9-8131-14fd1afcf049" providerId="ADAL" clId="{8D53F149-A0E2-46B5-88C8-AAE0A68345F6}"/>
    <pc:docChg chg="undo custSel addSld delSld modSld">
      <pc:chgData name="Pulkkinen Timo" userId="ddf39e2e-3d82-4ae9-8131-14fd1afcf049" providerId="ADAL" clId="{8D53F149-A0E2-46B5-88C8-AAE0A68345F6}" dt="2024-02-07T07:25:08.280" v="2951" actId="1076"/>
      <pc:docMkLst>
        <pc:docMk/>
      </pc:docMkLst>
      <pc:sldChg chg="modSp del mod">
        <pc:chgData name="Pulkkinen Timo" userId="ddf39e2e-3d82-4ae9-8131-14fd1afcf049" providerId="ADAL" clId="{8D53F149-A0E2-46B5-88C8-AAE0A68345F6}" dt="2024-02-07T07:13:16.024" v="2838" actId="2696"/>
        <pc:sldMkLst>
          <pc:docMk/>
          <pc:sldMk cId="2195871650" sldId="257"/>
        </pc:sldMkLst>
        <pc:spChg chg="mod">
          <ac:chgData name="Pulkkinen Timo" userId="ddf39e2e-3d82-4ae9-8131-14fd1afcf049" providerId="ADAL" clId="{8D53F149-A0E2-46B5-88C8-AAE0A68345F6}" dt="2024-01-22T09:02:36.765" v="898" actId="1076"/>
          <ac:spMkLst>
            <pc:docMk/>
            <pc:sldMk cId="2195871650" sldId="257"/>
            <ac:spMk id="2" creationId="{A71F1564-9CB4-417E-8051-4613E0340B5A}"/>
          </ac:spMkLst>
        </pc:spChg>
      </pc:sldChg>
      <pc:sldChg chg="addSp delSp modSp mod">
        <pc:chgData name="Pulkkinen Timo" userId="ddf39e2e-3d82-4ae9-8131-14fd1afcf049" providerId="ADAL" clId="{8D53F149-A0E2-46B5-88C8-AAE0A68345F6}" dt="2024-01-23T07:48:34.969" v="998" actId="1076"/>
        <pc:sldMkLst>
          <pc:docMk/>
          <pc:sldMk cId="2805888628" sldId="260"/>
        </pc:sldMkLst>
        <pc:spChg chg="mod">
          <ac:chgData name="Pulkkinen Timo" userId="ddf39e2e-3d82-4ae9-8131-14fd1afcf049" providerId="ADAL" clId="{8D53F149-A0E2-46B5-88C8-AAE0A68345F6}" dt="2024-01-23T07:34:58.292" v="955" actId="14100"/>
          <ac:spMkLst>
            <pc:docMk/>
            <pc:sldMk cId="2805888628" sldId="260"/>
            <ac:spMk id="2" creationId="{6E03EFE0-08DB-4293-93EB-60543D2AE652}"/>
          </ac:spMkLst>
        </pc:spChg>
        <pc:spChg chg="del">
          <ac:chgData name="Pulkkinen Timo" userId="ddf39e2e-3d82-4ae9-8131-14fd1afcf049" providerId="ADAL" clId="{8D53F149-A0E2-46B5-88C8-AAE0A68345F6}" dt="2024-01-23T07:32:53.434" v="951" actId="478"/>
          <ac:spMkLst>
            <pc:docMk/>
            <pc:sldMk cId="2805888628" sldId="260"/>
            <ac:spMk id="3" creationId="{EED9D59A-8538-46D5-B2AA-C6043D6EA813}"/>
          </ac:spMkLst>
        </pc:spChg>
        <pc:spChg chg="add mod">
          <ac:chgData name="Pulkkinen Timo" userId="ddf39e2e-3d82-4ae9-8131-14fd1afcf049" providerId="ADAL" clId="{8D53F149-A0E2-46B5-88C8-AAE0A68345F6}" dt="2024-01-23T07:41:52.521" v="963" actId="14100"/>
          <ac:spMkLst>
            <pc:docMk/>
            <pc:sldMk cId="2805888628" sldId="260"/>
            <ac:spMk id="5" creationId="{48E8EC7A-233E-4DD7-C4E5-854B8143F023}"/>
          </ac:spMkLst>
        </pc:spChg>
        <pc:spChg chg="add mod">
          <ac:chgData name="Pulkkinen Timo" userId="ddf39e2e-3d82-4ae9-8131-14fd1afcf049" providerId="ADAL" clId="{8D53F149-A0E2-46B5-88C8-AAE0A68345F6}" dt="2024-01-23T07:42:51.553" v="968" actId="1076"/>
          <ac:spMkLst>
            <pc:docMk/>
            <pc:sldMk cId="2805888628" sldId="260"/>
            <ac:spMk id="7" creationId="{724C0FD5-1A4F-82D5-3464-590B51C25961}"/>
          </ac:spMkLst>
        </pc:spChg>
        <pc:picChg chg="add del mod">
          <ac:chgData name="Pulkkinen Timo" userId="ddf39e2e-3d82-4ae9-8131-14fd1afcf049" providerId="ADAL" clId="{8D53F149-A0E2-46B5-88C8-AAE0A68345F6}" dt="2024-01-23T07:44:44.468" v="980" actId="478"/>
          <ac:picMkLst>
            <pc:docMk/>
            <pc:sldMk cId="2805888628" sldId="260"/>
            <ac:picMk id="9" creationId="{AFA103D8-F90D-384D-ED05-B0AB2451D6E6}"/>
          </ac:picMkLst>
        </pc:picChg>
        <pc:picChg chg="add del mod">
          <ac:chgData name="Pulkkinen Timo" userId="ddf39e2e-3d82-4ae9-8131-14fd1afcf049" providerId="ADAL" clId="{8D53F149-A0E2-46B5-88C8-AAE0A68345F6}" dt="2024-01-23T07:46:39.816" v="987" actId="478"/>
          <ac:picMkLst>
            <pc:docMk/>
            <pc:sldMk cId="2805888628" sldId="260"/>
            <ac:picMk id="11" creationId="{E4C77276-7DF2-0841-CC95-0CE05E63577E}"/>
          </ac:picMkLst>
        </pc:picChg>
        <pc:picChg chg="add mod">
          <ac:chgData name="Pulkkinen Timo" userId="ddf39e2e-3d82-4ae9-8131-14fd1afcf049" providerId="ADAL" clId="{8D53F149-A0E2-46B5-88C8-AAE0A68345F6}" dt="2024-01-23T07:48:34.969" v="998" actId="1076"/>
          <ac:picMkLst>
            <pc:docMk/>
            <pc:sldMk cId="2805888628" sldId="260"/>
            <ac:picMk id="13" creationId="{959A1F4E-66B2-B7FE-289B-F202CAE916AE}"/>
          </ac:picMkLst>
        </pc:picChg>
      </pc:sldChg>
      <pc:sldChg chg="addSp delSp modSp mod">
        <pc:chgData name="Pulkkinen Timo" userId="ddf39e2e-3d82-4ae9-8131-14fd1afcf049" providerId="ADAL" clId="{8D53F149-A0E2-46B5-88C8-AAE0A68345F6}" dt="2024-01-23T08:46:40.756" v="2752" actId="1076"/>
        <pc:sldMkLst>
          <pc:docMk/>
          <pc:sldMk cId="3218806522" sldId="261"/>
        </pc:sldMkLst>
        <pc:spChg chg="mod">
          <ac:chgData name="Pulkkinen Timo" userId="ddf39e2e-3d82-4ae9-8131-14fd1afcf049" providerId="ADAL" clId="{8D53F149-A0E2-46B5-88C8-AAE0A68345F6}" dt="2024-01-23T08:32:25.059" v="2171" actId="20577"/>
          <ac:spMkLst>
            <pc:docMk/>
            <pc:sldMk cId="3218806522" sldId="261"/>
            <ac:spMk id="2" creationId="{7ADDA57A-3CC1-4C3A-9B35-BBBC083091F9}"/>
          </ac:spMkLst>
        </pc:spChg>
        <pc:spChg chg="add mod">
          <ac:chgData name="Pulkkinen Timo" userId="ddf39e2e-3d82-4ae9-8131-14fd1afcf049" providerId="ADAL" clId="{8D53F149-A0E2-46B5-88C8-AAE0A68345F6}" dt="2024-01-23T08:44:40.224" v="2705" actId="1076"/>
          <ac:spMkLst>
            <pc:docMk/>
            <pc:sldMk cId="3218806522" sldId="261"/>
            <ac:spMk id="5" creationId="{1ED489B3-8DEC-1E0B-F5DF-8E31ABF9E782}"/>
          </ac:spMkLst>
        </pc:spChg>
        <pc:spChg chg="add mod">
          <ac:chgData name="Pulkkinen Timo" userId="ddf39e2e-3d82-4ae9-8131-14fd1afcf049" providerId="ADAL" clId="{8D53F149-A0E2-46B5-88C8-AAE0A68345F6}" dt="2024-01-23T08:45:28.946" v="2735" actId="5793"/>
          <ac:spMkLst>
            <pc:docMk/>
            <pc:sldMk cId="3218806522" sldId="261"/>
            <ac:spMk id="6" creationId="{BEC3FA61-CF82-497C-DA17-D324CAB5562F}"/>
          </ac:spMkLst>
        </pc:spChg>
        <pc:spChg chg="add mod">
          <ac:chgData name="Pulkkinen Timo" userId="ddf39e2e-3d82-4ae9-8131-14fd1afcf049" providerId="ADAL" clId="{8D53F149-A0E2-46B5-88C8-AAE0A68345F6}" dt="2024-01-23T08:46:40.756" v="2752" actId="1076"/>
          <ac:spMkLst>
            <pc:docMk/>
            <pc:sldMk cId="3218806522" sldId="261"/>
            <ac:spMk id="7" creationId="{94B11633-0674-F640-9062-F0D9752A07DB}"/>
          </ac:spMkLst>
        </pc:spChg>
        <pc:spChg chg="add mod">
          <ac:chgData name="Pulkkinen Timo" userId="ddf39e2e-3d82-4ae9-8131-14fd1afcf049" providerId="ADAL" clId="{8D53F149-A0E2-46B5-88C8-AAE0A68345F6}" dt="2024-01-23T08:46:24.980" v="2751" actId="20577"/>
          <ac:spMkLst>
            <pc:docMk/>
            <pc:sldMk cId="3218806522" sldId="261"/>
            <ac:spMk id="8" creationId="{8C321C55-F80A-9364-9B0C-7DBEC99B5FE8}"/>
          </ac:spMkLst>
        </pc:spChg>
        <pc:graphicFrameChg chg="del mod">
          <ac:chgData name="Pulkkinen Timo" userId="ddf39e2e-3d82-4ae9-8131-14fd1afcf049" providerId="ADAL" clId="{8D53F149-A0E2-46B5-88C8-AAE0A68345F6}" dt="2024-01-23T08:08:04.055" v="1201" actId="478"/>
          <ac:graphicFrameMkLst>
            <pc:docMk/>
            <pc:sldMk cId="3218806522" sldId="261"/>
            <ac:graphicFrameMk id="4" creationId="{79BB0C17-C56A-4021-BA9B-68D7C301087C}"/>
          </ac:graphicFrameMkLst>
        </pc:graphicFrameChg>
      </pc:sldChg>
      <pc:sldChg chg="addSp delSp modSp mod setBg">
        <pc:chgData name="Pulkkinen Timo" userId="ddf39e2e-3d82-4ae9-8131-14fd1afcf049" providerId="ADAL" clId="{8D53F149-A0E2-46B5-88C8-AAE0A68345F6}" dt="2024-01-23T08:09:15.149" v="1210" actId="1076"/>
        <pc:sldMkLst>
          <pc:docMk/>
          <pc:sldMk cId="2842316797" sldId="277"/>
        </pc:sldMkLst>
        <pc:spChg chg="mod">
          <ac:chgData name="Pulkkinen Timo" userId="ddf39e2e-3d82-4ae9-8131-14fd1afcf049" providerId="ADAL" clId="{8D53F149-A0E2-46B5-88C8-AAE0A68345F6}" dt="2024-01-23T08:09:15.149" v="1210" actId="1076"/>
          <ac:spMkLst>
            <pc:docMk/>
            <pc:sldMk cId="2842316797" sldId="277"/>
            <ac:spMk id="2" creationId="{1A7F5525-0567-4AD9-A828-B955CB8382C9}"/>
          </ac:spMkLst>
        </pc:spChg>
        <pc:spChg chg="mod ord">
          <ac:chgData name="Pulkkinen Timo" userId="ddf39e2e-3d82-4ae9-8131-14fd1afcf049" providerId="ADAL" clId="{8D53F149-A0E2-46B5-88C8-AAE0A68345F6}" dt="2024-01-23T08:08:52.814" v="1208" actId="27636"/>
          <ac:spMkLst>
            <pc:docMk/>
            <pc:sldMk cId="2842316797" sldId="277"/>
            <ac:spMk id="3" creationId="{F16235C6-A9E1-EF17-34AA-319ECD4E1255}"/>
          </ac:spMkLst>
        </pc:spChg>
        <pc:spChg chg="add mod">
          <ac:chgData name="Pulkkinen Timo" userId="ddf39e2e-3d82-4ae9-8131-14fd1afcf049" providerId="ADAL" clId="{8D53F149-A0E2-46B5-88C8-AAE0A68345F6}" dt="2024-01-19T07:47:38.707" v="63" actId="478"/>
          <ac:spMkLst>
            <pc:docMk/>
            <pc:sldMk cId="2842316797" sldId="277"/>
            <ac:spMk id="4" creationId="{34A55460-17DA-C962-FC25-9D337F63F3D0}"/>
          </ac:spMkLst>
        </pc:spChg>
        <pc:spChg chg="mod">
          <ac:chgData name="Pulkkinen Timo" userId="ddf39e2e-3d82-4ae9-8131-14fd1afcf049" providerId="ADAL" clId="{8D53F149-A0E2-46B5-88C8-AAE0A68345F6}" dt="2024-01-19T07:47:42.639" v="64" actId="20577"/>
          <ac:spMkLst>
            <pc:docMk/>
            <pc:sldMk cId="2842316797" sldId="277"/>
            <ac:spMk id="5" creationId="{0EEF7113-7F28-4FDE-AE2A-4111263BD958}"/>
          </ac:spMkLst>
        </pc:spChg>
        <pc:spChg chg="add del">
          <ac:chgData name="Pulkkinen Timo" userId="ddf39e2e-3d82-4ae9-8131-14fd1afcf049" providerId="ADAL" clId="{8D53F149-A0E2-46B5-88C8-AAE0A68345F6}" dt="2024-01-23T07:32:34.454" v="950" actId="26606"/>
          <ac:spMkLst>
            <pc:docMk/>
            <pc:sldMk cId="2842316797" sldId="277"/>
            <ac:spMk id="10" creationId="{F13C74B1-5B17-4795-BED0-7140497B445A}"/>
          </ac:spMkLst>
        </pc:spChg>
        <pc:spChg chg="add del">
          <ac:chgData name="Pulkkinen Timo" userId="ddf39e2e-3d82-4ae9-8131-14fd1afcf049" providerId="ADAL" clId="{8D53F149-A0E2-46B5-88C8-AAE0A68345F6}" dt="2024-01-23T07:32:34.454" v="950" actId="26606"/>
          <ac:spMkLst>
            <pc:docMk/>
            <pc:sldMk cId="2842316797" sldId="277"/>
            <ac:spMk id="12" creationId="{D4974D33-8DC5-464E-8C6D-BE58F0669C17}"/>
          </ac:spMkLst>
        </pc:spChg>
        <pc:spChg chg="add del">
          <ac:chgData name="Pulkkinen Timo" userId="ddf39e2e-3d82-4ae9-8131-14fd1afcf049" providerId="ADAL" clId="{8D53F149-A0E2-46B5-88C8-AAE0A68345F6}" dt="2024-01-23T07:32:34.437" v="949" actId="26606"/>
          <ac:spMkLst>
            <pc:docMk/>
            <pc:sldMk cId="2842316797" sldId="277"/>
            <ac:spMk id="17" creationId="{F13C74B1-5B17-4795-BED0-7140497B445A}"/>
          </ac:spMkLst>
        </pc:spChg>
        <pc:spChg chg="add del">
          <ac:chgData name="Pulkkinen Timo" userId="ddf39e2e-3d82-4ae9-8131-14fd1afcf049" providerId="ADAL" clId="{8D53F149-A0E2-46B5-88C8-AAE0A68345F6}" dt="2024-01-23T07:32:34.437" v="949" actId="26606"/>
          <ac:spMkLst>
            <pc:docMk/>
            <pc:sldMk cId="2842316797" sldId="277"/>
            <ac:spMk id="19" creationId="{D4974D33-8DC5-464E-8C6D-BE58F0669C17}"/>
          </ac:spMkLst>
        </pc:spChg>
        <pc:spChg chg="add">
          <ac:chgData name="Pulkkinen Timo" userId="ddf39e2e-3d82-4ae9-8131-14fd1afcf049" providerId="ADAL" clId="{8D53F149-A0E2-46B5-88C8-AAE0A68345F6}" dt="2024-01-23T07:32:34.454" v="950" actId="26606"/>
          <ac:spMkLst>
            <pc:docMk/>
            <pc:sldMk cId="2842316797" sldId="277"/>
            <ac:spMk id="21" creationId="{2C61293E-6EBE-43EF-A52C-9BEBFD7679D4}"/>
          </ac:spMkLst>
        </pc:spChg>
        <pc:spChg chg="add">
          <ac:chgData name="Pulkkinen Timo" userId="ddf39e2e-3d82-4ae9-8131-14fd1afcf049" providerId="ADAL" clId="{8D53F149-A0E2-46B5-88C8-AAE0A68345F6}" dt="2024-01-23T07:32:34.454" v="950" actId="26606"/>
          <ac:spMkLst>
            <pc:docMk/>
            <pc:sldMk cId="2842316797" sldId="277"/>
            <ac:spMk id="22" creationId="{21540236-BFD5-4A9D-8840-4703E7F76825}"/>
          </ac:spMkLst>
        </pc:spChg>
        <pc:picChg chg="add del mod">
          <ac:chgData name="Pulkkinen Timo" userId="ddf39e2e-3d82-4ae9-8131-14fd1afcf049" providerId="ADAL" clId="{8D53F149-A0E2-46B5-88C8-AAE0A68345F6}" dt="2024-01-23T07:23:52.060" v="945" actId="478"/>
          <ac:picMkLst>
            <pc:docMk/>
            <pc:sldMk cId="2842316797" sldId="277"/>
            <ac:picMk id="5" creationId="{136436FE-EAB2-AB69-927B-C78716FE7C25}"/>
          </ac:picMkLst>
        </pc:picChg>
        <pc:picChg chg="del">
          <ac:chgData name="Pulkkinen Timo" userId="ddf39e2e-3d82-4ae9-8131-14fd1afcf049" providerId="ADAL" clId="{8D53F149-A0E2-46B5-88C8-AAE0A68345F6}" dt="2024-01-19T07:47:38.707" v="63" actId="478"/>
          <ac:picMkLst>
            <pc:docMk/>
            <pc:sldMk cId="2842316797" sldId="277"/>
            <ac:picMk id="7" creationId="{370795CE-8C66-4D5E-A218-45595E7453C8}"/>
          </ac:picMkLst>
        </pc:picChg>
        <pc:picChg chg="add mod">
          <ac:chgData name="Pulkkinen Timo" userId="ddf39e2e-3d82-4ae9-8131-14fd1afcf049" providerId="ADAL" clId="{8D53F149-A0E2-46B5-88C8-AAE0A68345F6}" dt="2024-01-23T07:32:34.454" v="950" actId="26606"/>
          <ac:picMkLst>
            <pc:docMk/>
            <pc:sldMk cId="2842316797" sldId="277"/>
            <ac:picMk id="7" creationId="{7AAE6181-D682-7EE9-7C3A-C1635AAFF128}"/>
          </ac:picMkLst>
        </pc:picChg>
      </pc:sldChg>
      <pc:sldChg chg="addSp delSp modSp mod setBg">
        <pc:chgData name="Pulkkinen Timo" userId="ddf39e2e-3d82-4ae9-8131-14fd1afcf049" providerId="ADAL" clId="{8D53F149-A0E2-46B5-88C8-AAE0A68345F6}" dt="2024-02-07T07:25:08.280" v="2951" actId="1076"/>
        <pc:sldMkLst>
          <pc:docMk/>
          <pc:sldMk cId="1961644210" sldId="283"/>
        </pc:sldMkLst>
        <pc:spChg chg="mod">
          <ac:chgData name="Pulkkinen Timo" userId="ddf39e2e-3d82-4ae9-8131-14fd1afcf049" providerId="ADAL" clId="{8D53F149-A0E2-46B5-88C8-AAE0A68345F6}" dt="2024-02-07T07:22:14.879" v="2905" actId="1076"/>
          <ac:spMkLst>
            <pc:docMk/>
            <pc:sldMk cId="1961644210" sldId="283"/>
            <ac:spMk id="5" creationId="{CE4B0F2E-8CCC-437C-B8D8-5DCA2315A11F}"/>
          </ac:spMkLst>
        </pc:spChg>
        <pc:spChg chg="del mod">
          <ac:chgData name="Pulkkinen Timo" userId="ddf39e2e-3d82-4ae9-8131-14fd1afcf049" providerId="ADAL" clId="{8D53F149-A0E2-46B5-88C8-AAE0A68345F6}" dt="2024-01-22T08:40:26.166" v="74"/>
          <ac:spMkLst>
            <pc:docMk/>
            <pc:sldMk cId="1961644210" sldId="283"/>
            <ac:spMk id="6" creationId="{C8397ABA-C3B0-4CEE-9F8E-8BCF50301C97}"/>
          </ac:spMkLst>
        </pc:spChg>
        <pc:spChg chg="add del">
          <ac:chgData name="Pulkkinen Timo" userId="ddf39e2e-3d82-4ae9-8131-14fd1afcf049" providerId="ADAL" clId="{8D53F149-A0E2-46B5-88C8-AAE0A68345F6}" dt="2024-02-07T07:19:30.829" v="2849" actId="26606"/>
          <ac:spMkLst>
            <pc:docMk/>
            <pc:sldMk cId="1961644210" sldId="283"/>
            <ac:spMk id="7" creationId="{F13C74B1-5B17-4795-BED0-7140497B445A}"/>
          </ac:spMkLst>
        </pc:spChg>
        <pc:spChg chg="add del">
          <ac:chgData name="Pulkkinen Timo" userId="ddf39e2e-3d82-4ae9-8131-14fd1afcf049" providerId="ADAL" clId="{8D53F149-A0E2-46B5-88C8-AAE0A68345F6}" dt="2024-02-07T07:19:30.829" v="2849" actId="26606"/>
          <ac:spMkLst>
            <pc:docMk/>
            <pc:sldMk cId="1961644210" sldId="283"/>
            <ac:spMk id="8" creationId="{D4974D33-8DC5-464E-8C6D-BE58F0669C17}"/>
          </ac:spMkLst>
        </pc:spChg>
        <pc:spChg chg="add del">
          <ac:chgData name="Pulkkinen Timo" userId="ddf39e2e-3d82-4ae9-8131-14fd1afcf049" providerId="ADAL" clId="{8D53F149-A0E2-46B5-88C8-AAE0A68345F6}" dt="2024-01-22T08:40:47.298" v="78" actId="26606"/>
          <ac:spMkLst>
            <pc:docMk/>
            <pc:sldMk cId="1961644210" sldId="283"/>
            <ac:spMk id="9" creationId="{B1B553C9-5908-39C2-E481-90A26AE315C1}"/>
          </ac:spMkLst>
        </pc:spChg>
        <pc:spChg chg="add del">
          <ac:chgData name="Pulkkinen Timo" userId="ddf39e2e-3d82-4ae9-8131-14fd1afcf049" providerId="ADAL" clId="{8D53F149-A0E2-46B5-88C8-AAE0A68345F6}" dt="2024-01-22T08:41:48.431" v="89"/>
          <ac:spMkLst>
            <pc:docMk/>
            <pc:sldMk cId="1961644210" sldId="283"/>
            <ac:spMk id="10" creationId="{B1B553C9-5908-39C2-E481-90A26AE315C1}"/>
          </ac:spMkLst>
        </pc:spChg>
        <pc:spChg chg="add del">
          <ac:chgData name="Pulkkinen Timo" userId="ddf39e2e-3d82-4ae9-8131-14fd1afcf049" providerId="ADAL" clId="{8D53F149-A0E2-46B5-88C8-AAE0A68345F6}" dt="2024-01-22T08:40:47.298" v="78" actId="26606"/>
          <ac:spMkLst>
            <pc:docMk/>
            <pc:sldMk cId="1961644210" sldId="283"/>
            <ac:spMk id="12" creationId="{F13C74B1-5B17-4795-BED0-7140497B445A}"/>
          </ac:spMkLst>
        </pc:spChg>
        <pc:spChg chg="add mod">
          <ac:chgData name="Pulkkinen Timo" userId="ddf39e2e-3d82-4ae9-8131-14fd1afcf049" providerId="ADAL" clId="{8D53F149-A0E2-46B5-88C8-AAE0A68345F6}" dt="2024-02-07T07:25:08.280" v="2951" actId="1076"/>
          <ac:spMkLst>
            <pc:docMk/>
            <pc:sldMk cId="1961644210" sldId="283"/>
            <ac:spMk id="13" creationId="{1AF2E057-602F-230F-0C33-05AC9AA8493D}"/>
          </ac:spMkLst>
        </pc:spChg>
        <pc:spChg chg="add del">
          <ac:chgData name="Pulkkinen Timo" userId="ddf39e2e-3d82-4ae9-8131-14fd1afcf049" providerId="ADAL" clId="{8D53F149-A0E2-46B5-88C8-AAE0A68345F6}" dt="2024-01-22T08:40:47.298" v="78" actId="26606"/>
          <ac:spMkLst>
            <pc:docMk/>
            <pc:sldMk cId="1961644210" sldId="283"/>
            <ac:spMk id="14" creationId="{D4974D33-8DC5-464E-8C6D-BE58F0669C17}"/>
          </ac:spMkLst>
        </pc:spChg>
        <pc:spChg chg="add del">
          <ac:chgData name="Pulkkinen Timo" userId="ddf39e2e-3d82-4ae9-8131-14fd1afcf049" providerId="ADAL" clId="{8D53F149-A0E2-46B5-88C8-AAE0A68345F6}" dt="2024-02-07T07:19:09.495" v="2846" actId="26606"/>
          <ac:spMkLst>
            <pc:docMk/>
            <pc:sldMk cId="1961644210" sldId="283"/>
            <ac:spMk id="18" creationId="{375B19E4-0108-41C4-8DB1-11BAE0B49D9B}"/>
          </ac:spMkLst>
        </pc:spChg>
        <pc:spChg chg="add del">
          <ac:chgData name="Pulkkinen Timo" userId="ddf39e2e-3d82-4ae9-8131-14fd1afcf049" providerId="ADAL" clId="{8D53F149-A0E2-46B5-88C8-AAE0A68345F6}" dt="2024-02-07T07:19:30.829" v="2848" actId="26606"/>
          <ac:spMkLst>
            <pc:docMk/>
            <pc:sldMk cId="1961644210" sldId="283"/>
            <ac:spMk id="34" creationId="{5A0118C5-4F8D-4CF4-BADD-53FEACC6C42A}"/>
          </ac:spMkLst>
        </pc:spChg>
        <pc:spChg chg="add del">
          <ac:chgData name="Pulkkinen Timo" userId="ddf39e2e-3d82-4ae9-8131-14fd1afcf049" providerId="ADAL" clId="{8D53F149-A0E2-46B5-88C8-AAE0A68345F6}" dt="2024-02-07T07:19:30.829" v="2848" actId="26606"/>
          <ac:spMkLst>
            <pc:docMk/>
            <pc:sldMk cId="1961644210" sldId="283"/>
            <ac:spMk id="35" creationId="{C4C270DE-0BEB-4372-B440-7EADA6FAFA55}"/>
          </ac:spMkLst>
        </pc:spChg>
        <pc:spChg chg="add del">
          <ac:chgData name="Pulkkinen Timo" userId="ddf39e2e-3d82-4ae9-8131-14fd1afcf049" providerId="ADAL" clId="{8D53F149-A0E2-46B5-88C8-AAE0A68345F6}" dt="2024-02-07T07:19:30.829" v="2848" actId="26606"/>
          <ac:spMkLst>
            <pc:docMk/>
            <pc:sldMk cId="1961644210" sldId="283"/>
            <ac:spMk id="37" creationId="{757ACA0C-8702-4043-8D4D-582EAEDF1CF8}"/>
          </ac:spMkLst>
        </pc:spChg>
        <pc:spChg chg="add">
          <ac:chgData name="Pulkkinen Timo" userId="ddf39e2e-3d82-4ae9-8131-14fd1afcf049" providerId="ADAL" clId="{8D53F149-A0E2-46B5-88C8-AAE0A68345F6}" dt="2024-02-07T07:19:30.829" v="2849" actId="26606"/>
          <ac:spMkLst>
            <pc:docMk/>
            <pc:sldMk cId="1961644210" sldId="283"/>
            <ac:spMk id="40" creationId="{3C2FC81D-C43B-D6D3-660A-B463918C2AB1}"/>
          </ac:spMkLst>
        </pc:spChg>
        <pc:grpChg chg="add del">
          <ac:chgData name="Pulkkinen Timo" userId="ddf39e2e-3d82-4ae9-8131-14fd1afcf049" providerId="ADAL" clId="{8D53F149-A0E2-46B5-88C8-AAE0A68345F6}" dt="2024-02-07T07:19:30.829" v="2848" actId="26606"/>
          <ac:grpSpMkLst>
            <pc:docMk/>
            <pc:sldMk cId="1961644210" sldId="283"/>
            <ac:grpSpMk id="36" creationId="{D92F9A1A-77F4-4E16-958B-64BB489FFEBC}"/>
          </ac:grpSpMkLst>
        </pc:grpChg>
        <pc:grpChg chg="add">
          <ac:chgData name="Pulkkinen Timo" userId="ddf39e2e-3d82-4ae9-8131-14fd1afcf049" providerId="ADAL" clId="{8D53F149-A0E2-46B5-88C8-AAE0A68345F6}" dt="2024-02-07T07:19:30.829" v="2849" actId="26606"/>
          <ac:grpSpMkLst>
            <pc:docMk/>
            <pc:sldMk cId="1961644210" sldId="283"/>
            <ac:grpSpMk id="41" creationId="{BDDB3F1B-9976-8542-B149-C66F2061F229}"/>
          </ac:grpSpMkLst>
        </pc:grpChg>
        <pc:picChg chg="add del mod modCrop">
          <ac:chgData name="Pulkkinen Timo" userId="ddf39e2e-3d82-4ae9-8131-14fd1afcf049" providerId="ADAL" clId="{8D53F149-A0E2-46B5-88C8-AAE0A68345F6}" dt="2024-01-22T08:41:42.170" v="88" actId="478"/>
          <ac:picMkLst>
            <pc:docMk/>
            <pc:sldMk cId="1961644210" sldId="283"/>
            <ac:picMk id="3" creationId="{182FB0BB-8BF2-12F3-B864-2583B5806126}"/>
          </ac:picMkLst>
        </pc:picChg>
        <pc:picChg chg="add mod ord">
          <ac:chgData name="Pulkkinen Timo" userId="ddf39e2e-3d82-4ae9-8131-14fd1afcf049" providerId="ADAL" clId="{8D53F149-A0E2-46B5-88C8-AAE0A68345F6}" dt="2024-02-07T07:24:22.947" v="2927" actId="14100"/>
          <ac:picMkLst>
            <pc:docMk/>
            <pc:sldMk cId="1961644210" sldId="283"/>
            <ac:picMk id="3" creationId="{D62EF689-0A70-A2C6-B1A5-D276EC6599A7}"/>
          </ac:picMkLst>
        </pc:picChg>
        <pc:picChg chg="add mod ord modCrop">
          <ac:chgData name="Pulkkinen Timo" userId="ddf39e2e-3d82-4ae9-8131-14fd1afcf049" providerId="ADAL" clId="{8D53F149-A0E2-46B5-88C8-AAE0A68345F6}" dt="2024-02-07T07:24:29.180" v="2928" actId="14100"/>
          <ac:picMkLst>
            <pc:docMk/>
            <pc:sldMk cId="1961644210" sldId="283"/>
            <ac:picMk id="11" creationId="{4026A3C6-9373-D214-2AF5-1008E9D1B045}"/>
          </ac:picMkLst>
        </pc:picChg>
        <pc:cxnChg chg="add del">
          <ac:chgData name="Pulkkinen Timo" userId="ddf39e2e-3d82-4ae9-8131-14fd1afcf049" providerId="ADAL" clId="{8D53F149-A0E2-46B5-88C8-AAE0A68345F6}" dt="2024-02-07T07:19:09.495" v="2846" actId="26606"/>
          <ac:cxnSpMkLst>
            <pc:docMk/>
            <pc:sldMk cId="1961644210" sldId="283"/>
            <ac:cxnSpMk id="20" creationId="{EE504C98-6397-41C1-A8D8-2D9C4ED307E0}"/>
          </ac:cxnSpMkLst>
        </pc:cxnChg>
        <pc:cxnChg chg="add del">
          <ac:chgData name="Pulkkinen Timo" userId="ddf39e2e-3d82-4ae9-8131-14fd1afcf049" providerId="ADAL" clId="{8D53F149-A0E2-46B5-88C8-AAE0A68345F6}" dt="2024-02-07T07:19:09.495" v="2846" actId="26606"/>
          <ac:cxnSpMkLst>
            <pc:docMk/>
            <pc:sldMk cId="1961644210" sldId="283"/>
            <ac:cxnSpMk id="22" creationId="{CEA14AE1-71AB-4B18-826E-F563FF4288D6}"/>
          </ac:cxnSpMkLst>
        </pc:cxnChg>
      </pc:sldChg>
      <pc:sldChg chg="addSp delSp modSp new mod">
        <pc:chgData name="Pulkkinen Timo" userId="ddf39e2e-3d82-4ae9-8131-14fd1afcf049" providerId="ADAL" clId="{8D53F149-A0E2-46B5-88C8-AAE0A68345F6}" dt="2024-01-23T07:54:09.765" v="1178" actId="14100"/>
        <pc:sldMkLst>
          <pc:docMk/>
          <pc:sldMk cId="11339649" sldId="284"/>
        </pc:sldMkLst>
        <pc:spChg chg="mod">
          <ac:chgData name="Pulkkinen Timo" userId="ddf39e2e-3d82-4ae9-8131-14fd1afcf049" providerId="ADAL" clId="{8D53F149-A0E2-46B5-88C8-AAE0A68345F6}" dt="2024-01-23T07:49:19.320" v="1006" actId="1076"/>
          <ac:spMkLst>
            <pc:docMk/>
            <pc:sldMk cId="11339649" sldId="284"/>
            <ac:spMk id="2" creationId="{6414694C-868B-F71E-A3D6-CA4E78D667D8}"/>
          </ac:spMkLst>
        </pc:spChg>
        <pc:spChg chg="del">
          <ac:chgData name="Pulkkinen Timo" userId="ddf39e2e-3d82-4ae9-8131-14fd1afcf049" providerId="ADAL" clId="{8D53F149-A0E2-46B5-88C8-AAE0A68345F6}" dt="2024-01-23T07:48:58.255" v="1001" actId="478"/>
          <ac:spMkLst>
            <pc:docMk/>
            <pc:sldMk cId="11339649" sldId="284"/>
            <ac:spMk id="3" creationId="{43CA05D6-CC6D-C129-21DD-4F9334516DB9}"/>
          </ac:spMkLst>
        </pc:spChg>
        <pc:spChg chg="add mod">
          <ac:chgData name="Pulkkinen Timo" userId="ddf39e2e-3d82-4ae9-8131-14fd1afcf049" providerId="ADAL" clId="{8D53F149-A0E2-46B5-88C8-AAE0A68345F6}" dt="2024-01-23T07:50:36.386" v="1018" actId="1076"/>
          <ac:spMkLst>
            <pc:docMk/>
            <pc:sldMk cId="11339649" sldId="284"/>
            <ac:spMk id="5" creationId="{FE8EF265-21A1-4F5C-0341-423412CC4E11}"/>
          </ac:spMkLst>
        </pc:spChg>
        <pc:spChg chg="add mod">
          <ac:chgData name="Pulkkinen Timo" userId="ddf39e2e-3d82-4ae9-8131-14fd1afcf049" providerId="ADAL" clId="{8D53F149-A0E2-46B5-88C8-AAE0A68345F6}" dt="2024-01-23T07:52:20.892" v="1169" actId="20577"/>
          <ac:spMkLst>
            <pc:docMk/>
            <pc:sldMk cId="11339649" sldId="284"/>
            <ac:spMk id="7" creationId="{0171EBDE-2666-B9BD-F9FA-CC3C549A7491}"/>
          </ac:spMkLst>
        </pc:spChg>
        <pc:picChg chg="add mod">
          <ac:chgData name="Pulkkinen Timo" userId="ddf39e2e-3d82-4ae9-8131-14fd1afcf049" providerId="ADAL" clId="{8D53F149-A0E2-46B5-88C8-AAE0A68345F6}" dt="2024-01-23T07:54:09.765" v="1178" actId="14100"/>
          <ac:picMkLst>
            <pc:docMk/>
            <pc:sldMk cId="11339649" sldId="284"/>
            <ac:picMk id="9" creationId="{77B2A77F-6C53-77A8-0A11-ADE904FC9D4B}"/>
          </ac:picMkLst>
        </pc:picChg>
      </pc:sldChg>
      <pc:sldChg chg="addSp delSp modSp new mod modClrScheme chgLayout">
        <pc:chgData name="Pulkkinen Timo" userId="ddf39e2e-3d82-4ae9-8131-14fd1afcf049" providerId="ADAL" clId="{8D53F149-A0E2-46B5-88C8-AAE0A68345F6}" dt="2024-02-07T07:21:32.396" v="2899" actId="1076"/>
        <pc:sldMkLst>
          <pc:docMk/>
          <pc:sldMk cId="624996945" sldId="285"/>
        </pc:sldMkLst>
        <pc:spChg chg="del mod ord">
          <ac:chgData name="Pulkkinen Timo" userId="ddf39e2e-3d82-4ae9-8131-14fd1afcf049" providerId="ADAL" clId="{8D53F149-A0E2-46B5-88C8-AAE0A68345F6}" dt="2024-02-07T07:20:47.796" v="2857" actId="700"/>
          <ac:spMkLst>
            <pc:docMk/>
            <pc:sldMk cId="624996945" sldId="285"/>
            <ac:spMk id="2" creationId="{EB2C89F5-CA09-C172-8037-103E1FBBC2A3}"/>
          </ac:spMkLst>
        </pc:spChg>
        <pc:spChg chg="del mod ord">
          <ac:chgData name="Pulkkinen Timo" userId="ddf39e2e-3d82-4ae9-8131-14fd1afcf049" providerId="ADAL" clId="{8D53F149-A0E2-46B5-88C8-AAE0A68345F6}" dt="2024-02-07T07:20:47.796" v="2857" actId="700"/>
          <ac:spMkLst>
            <pc:docMk/>
            <pc:sldMk cId="624996945" sldId="285"/>
            <ac:spMk id="3" creationId="{0E6BCB70-1BF3-34D3-509B-4BF2E16561B5}"/>
          </ac:spMkLst>
        </pc:spChg>
        <pc:spChg chg="add del mod">
          <ac:chgData name="Pulkkinen Timo" userId="ddf39e2e-3d82-4ae9-8131-14fd1afcf049" providerId="ADAL" clId="{8D53F149-A0E2-46B5-88C8-AAE0A68345F6}" dt="2024-02-07T07:18:15.795" v="2843"/>
          <ac:spMkLst>
            <pc:docMk/>
            <pc:sldMk cId="624996945" sldId="285"/>
            <ac:spMk id="6" creationId="{7E1D1DD9-FAB9-3A66-7A2E-3545118F01ED}"/>
          </ac:spMkLst>
        </pc:spChg>
        <pc:spChg chg="add del mod ord">
          <ac:chgData name="Pulkkinen Timo" userId="ddf39e2e-3d82-4ae9-8131-14fd1afcf049" providerId="ADAL" clId="{8D53F149-A0E2-46B5-88C8-AAE0A68345F6}" dt="2024-02-07T07:21:01.512" v="2858" actId="700"/>
          <ac:spMkLst>
            <pc:docMk/>
            <pc:sldMk cId="624996945" sldId="285"/>
            <ac:spMk id="7" creationId="{85D7A819-3739-DA7C-1F8A-D7DD8FBDDAF0}"/>
          </ac:spMkLst>
        </pc:spChg>
        <pc:spChg chg="add del mod ord">
          <ac:chgData name="Pulkkinen Timo" userId="ddf39e2e-3d82-4ae9-8131-14fd1afcf049" providerId="ADAL" clId="{8D53F149-A0E2-46B5-88C8-AAE0A68345F6}" dt="2024-02-07T07:21:01.512" v="2858" actId="700"/>
          <ac:spMkLst>
            <pc:docMk/>
            <pc:sldMk cId="624996945" sldId="285"/>
            <ac:spMk id="8" creationId="{833BE097-C847-1A2B-D825-0D15563655BF}"/>
          </ac:spMkLst>
        </pc:spChg>
        <pc:spChg chg="add mod ord">
          <ac:chgData name="Pulkkinen Timo" userId="ddf39e2e-3d82-4ae9-8131-14fd1afcf049" providerId="ADAL" clId="{8D53F149-A0E2-46B5-88C8-AAE0A68345F6}" dt="2024-02-07T07:21:16.262" v="2887" actId="20577"/>
          <ac:spMkLst>
            <pc:docMk/>
            <pc:sldMk cId="624996945" sldId="285"/>
            <ac:spMk id="9" creationId="{31776F49-8E6A-9992-EC74-195EBF057D62}"/>
          </ac:spMkLst>
        </pc:spChg>
        <pc:spChg chg="add mod ord">
          <ac:chgData name="Pulkkinen Timo" userId="ddf39e2e-3d82-4ae9-8131-14fd1afcf049" providerId="ADAL" clId="{8D53F149-A0E2-46B5-88C8-AAE0A68345F6}" dt="2024-02-07T07:21:32.396" v="2899" actId="1076"/>
          <ac:spMkLst>
            <pc:docMk/>
            <pc:sldMk cId="624996945" sldId="285"/>
            <ac:spMk id="10" creationId="{74816B3D-80A0-5A03-FC92-79577D8D6AC5}"/>
          </ac:spMkLst>
        </pc:spChg>
        <pc:picChg chg="add del mod">
          <ac:chgData name="Pulkkinen Timo" userId="ddf39e2e-3d82-4ae9-8131-14fd1afcf049" providerId="ADAL" clId="{8D53F149-A0E2-46B5-88C8-AAE0A68345F6}" dt="2024-02-07T07:20:02.912" v="2856" actId="478"/>
          <ac:picMkLst>
            <pc:docMk/>
            <pc:sldMk cId="624996945" sldId="285"/>
            <ac:picMk id="5" creationId="{082E7D9C-4019-9AE7-6B1A-060AA95BBEC2}"/>
          </ac:picMkLst>
        </pc:picChg>
      </pc:sldChg>
      <pc:sldChg chg="delSp new del mod">
        <pc:chgData name="Pulkkinen Timo" userId="ddf39e2e-3d82-4ae9-8131-14fd1afcf049" providerId="ADAL" clId="{8D53F149-A0E2-46B5-88C8-AAE0A68345F6}" dt="2024-02-06T08:47:52.471" v="2807" actId="47"/>
        <pc:sldMkLst>
          <pc:docMk/>
          <pc:sldMk cId="681607573" sldId="285"/>
        </pc:sldMkLst>
        <pc:spChg chg="del">
          <ac:chgData name="Pulkkinen Timo" userId="ddf39e2e-3d82-4ae9-8131-14fd1afcf049" providerId="ADAL" clId="{8D53F149-A0E2-46B5-88C8-AAE0A68345F6}" dt="2024-02-06T07:25:36.667" v="2805" actId="478"/>
          <ac:spMkLst>
            <pc:docMk/>
            <pc:sldMk cId="681607573" sldId="285"/>
            <ac:spMk id="2" creationId="{2E8FC5C4-00DC-FC26-4F60-CF4BB5391ED8}"/>
          </ac:spMkLst>
        </pc:spChg>
        <pc:spChg chg="del">
          <ac:chgData name="Pulkkinen Timo" userId="ddf39e2e-3d82-4ae9-8131-14fd1afcf049" providerId="ADAL" clId="{8D53F149-A0E2-46B5-88C8-AAE0A68345F6}" dt="2024-02-06T07:25:37.858" v="2806" actId="478"/>
          <ac:spMkLst>
            <pc:docMk/>
            <pc:sldMk cId="681607573" sldId="285"/>
            <ac:spMk id="3" creationId="{EC6580BD-B267-ED32-176E-F597922768A6}"/>
          </ac:spMkLst>
        </pc:spChg>
      </pc:sldChg>
    </pc:docChg>
  </pc:docChgLst>
  <pc:docChgLst>
    <pc:chgData name="Fränti Satu" userId="525854e3-657c-4a8c-89f1-f6efceac72ee" providerId="ADAL" clId="{758DB8DF-E377-4B83-8B1C-9C1F86A2CB91}"/>
    <pc:docChg chg="custSel modSld">
      <pc:chgData name="Fränti Satu" userId="525854e3-657c-4a8c-89f1-f6efceac72ee" providerId="ADAL" clId="{758DB8DF-E377-4B83-8B1C-9C1F86A2CB91}" dt="2022-06-13T12:47:45.450" v="302" actId="27636"/>
      <pc:docMkLst>
        <pc:docMk/>
      </pc:docMkLst>
      <pc:sldChg chg="modSp mod">
        <pc:chgData name="Fränti Satu" userId="525854e3-657c-4a8c-89f1-f6efceac72ee" providerId="ADAL" clId="{758DB8DF-E377-4B83-8B1C-9C1F86A2CB91}" dt="2022-06-13T12:47:45.450" v="302" actId="27636"/>
        <pc:sldMkLst>
          <pc:docMk/>
          <pc:sldMk cId="2805888628" sldId="260"/>
        </pc:sldMkLst>
        <pc:spChg chg="mod">
          <ac:chgData name="Fränti Satu" userId="525854e3-657c-4a8c-89f1-f6efceac72ee" providerId="ADAL" clId="{758DB8DF-E377-4B83-8B1C-9C1F86A2CB91}" dt="2022-06-13T12:47:45.450" v="302" actId="27636"/>
          <ac:spMkLst>
            <pc:docMk/>
            <pc:sldMk cId="2805888628" sldId="260"/>
            <ac:spMk id="2" creationId="{6E03EFE0-08DB-4293-93EB-60543D2AE652}"/>
          </ac:spMkLst>
        </pc:spChg>
      </pc:sldChg>
      <pc:sldChg chg="addSp modSp mod">
        <pc:chgData name="Fränti Satu" userId="525854e3-657c-4a8c-89f1-f6efceac72ee" providerId="ADAL" clId="{758DB8DF-E377-4B83-8B1C-9C1F86A2CB91}" dt="2022-06-13T12:47:35.984" v="300" actId="6549"/>
        <pc:sldMkLst>
          <pc:docMk/>
          <pc:sldMk cId="3218806522" sldId="261"/>
        </pc:sldMkLst>
        <pc:spChg chg="mod">
          <ac:chgData name="Fränti Satu" userId="525854e3-657c-4a8c-89f1-f6efceac72ee" providerId="ADAL" clId="{758DB8DF-E377-4B83-8B1C-9C1F86A2CB91}" dt="2022-06-13T12:47:35.984" v="300" actId="6549"/>
          <ac:spMkLst>
            <pc:docMk/>
            <pc:sldMk cId="3218806522" sldId="261"/>
            <ac:spMk id="2" creationId="{7ADDA57A-3CC1-4C3A-9B35-BBBC083091F9}"/>
          </ac:spMkLst>
        </pc:spChg>
        <pc:spChg chg="add mod">
          <ac:chgData name="Fränti Satu" userId="525854e3-657c-4a8c-89f1-f6efceac72ee" providerId="ADAL" clId="{758DB8DF-E377-4B83-8B1C-9C1F86A2CB91}" dt="2022-06-13T12:05:40.557" v="65" actId="1076"/>
          <ac:spMkLst>
            <pc:docMk/>
            <pc:sldMk cId="3218806522" sldId="261"/>
            <ac:spMk id="3" creationId="{4783AD0C-B8BF-4F98-932D-110D32D905CC}"/>
          </ac:spMkLst>
        </pc:spChg>
      </pc:sldChg>
      <pc:sldChg chg="modSp mod">
        <pc:chgData name="Fränti Satu" userId="525854e3-657c-4a8c-89f1-f6efceac72ee" providerId="ADAL" clId="{758DB8DF-E377-4B83-8B1C-9C1F86A2CB91}" dt="2022-06-13T12:07:55.198" v="76" actId="1076"/>
        <pc:sldMkLst>
          <pc:docMk/>
          <pc:sldMk cId="1108516981" sldId="264"/>
        </pc:sldMkLst>
        <pc:spChg chg="mod">
          <ac:chgData name="Fränti Satu" userId="525854e3-657c-4a8c-89f1-f6efceac72ee" providerId="ADAL" clId="{758DB8DF-E377-4B83-8B1C-9C1F86A2CB91}" dt="2022-06-13T12:07:55.198" v="76" actId="1076"/>
          <ac:spMkLst>
            <pc:docMk/>
            <pc:sldMk cId="1108516981" sldId="264"/>
            <ac:spMk id="27" creationId="{8E839C16-9EA1-4739-8D4E-9BB6BA03EB9B}"/>
          </ac:spMkLst>
        </pc:spChg>
        <pc:spChg chg="mod">
          <ac:chgData name="Fränti Satu" userId="525854e3-657c-4a8c-89f1-f6efceac72ee" providerId="ADAL" clId="{758DB8DF-E377-4B83-8B1C-9C1F86A2CB91}" dt="2022-06-13T12:07:47.100" v="75" actId="1038"/>
          <ac:spMkLst>
            <pc:docMk/>
            <pc:sldMk cId="1108516981" sldId="264"/>
            <ac:spMk id="28" creationId="{CBC01158-6B46-4FDE-AA54-96BEA3A6B1F9}"/>
          </ac:spMkLst>
        </pc:spChg>
      </pc:sldChg>
      <pc:sldChg chg="modSp mod">
        <pc:chgData name="Fränti Satu" userId="525854e3-657c-4a8c-89f1-f6efceac72ee" providerId="ADAL" clId="{758DB8DF-E377-4B83-8B1C-9C1F86A2CB91}" dt="2022-06-13T12:09:08.414" v="83" actId="6549"/>
        <pc:sldMkLst>
          <pc:docMk/>
          <pc:sldMk cId="3801289373" sldId="266"/>
        </pc:sldMkLst>
        <pc:spChg chg="mod">
          <ac:chgData name="Fränti Satu" userId="525854e3-657c-4a8c-89f1-f6efceac72ee" providerId="ADAL" clId="{758DB8DF-E377-4B83-8B1C-9C1F86A2CB91}" dt="2022-06-13T12:09:08.414" v="83" actId="6549"/>
          <ac:spMkLst>
            <pc:docMk/>
            <pc:sldMk cId="3801289373" sldId="266"/>
            <ac:spMk id="14" creationId="{E813D174-A9DF-40D0-B32E-23E0248AF62F}"/>
          </ac:spMkLst>
        </pc:spChg>
      </pc:sldChg>
      <pc:sldChg chg="modSp mod">
        <pc:chgData name="Fränti Satu" userId="525854e3-657c-4a8c-89f1-f6efceac72ee" providerId="ADAL" clId="{758DB8DF-E377-4B83-8B1C-9C1F86A2CB91}" dt="2022-06-13T12:08:26.370" v="80" actId="255"/>
        <pc:sldMkLst>
          <pc:docMk/>
          <pc:sldMk cId="237057072" sldId="267"/>
        </pc:sldMkLst>
        <pc:spChg chg="mod">
          <ac:chgData name="Fränti Satu" userId="525854e3-657c-4a8c-89f1-f6efceac72ee" providerId="ADAL" clId="{758DB8DF-E377-4B83-8B1C-9C1F86A2CB91}" dt="2022-06-13T12:08:15.872" v="79" actId="1076"/>
          <ac:spMkLst>
            <pc:docMk/>
            <pc:sldMk cId="237057072" sldId="267"/>
            <ac:spMk id="2" creationId="{4461B706-38B8-461B-A0D6-E140630B5ABE}"/>
          </ac:spMkLst>
        </pc:spChg>
        <pc:spChg chg="mod">
          <ac:chgData name="Fränti Satu" userId="525854e3-657c-4a8c-89f1-f6efceac72ee" providerId="ADAL" clId="{758DB8DF-E377-4B83-8B1C-9C1F86A2CB91}" dt="2022-06-13T12:08:26.370" v="80" actId="255"/>
          <ac:spMkLst>
            <pc:docMk/>
            <pc:sldMk cId="237057072" sldId="267"/>
            <ac:spMk id="5" creationId="{21637D9C-CCCA-4C59-90D9-4249B4596E81}"/>
          </ac:spMkLst>
        </pc:spChg>
        <pc:picChg chg="mod">
          <ac:chgData name="Fränti Satu" userId="525854e3-657c-4a8c-89f1-f6efceac72ee" providerId="ADAL" clId="{758DB8DF-E377-4B83-8B1C-9C1F86A2CB91}" dt="2022-06-13T12:08:08.922" v="78" actId="1076"/>
          <ac:picMkLst>
            <pc:docMk/>
            <pc:sldMk cId="237057072" sldId="267"/>
            <ac:picMk id="11" creationId="{0AC4BF0F-84D0-4661-AAFD-CC7F82D3C361}"/>
          </ac:picMkLst>
        </pc:picChg>
      </pc:sldChg>
      <pc:sldChg chg="modSp mod">
        <pc:chgData name="Fränti Satu" userId="525854e3-657c-4a8c-89f1-f6efceac72ee" providerId="ADAL" clId="{758DB8DF-E377-4B83-8B1C-9C1F86A2CB91}" dt="2022-06-13T12:09:36.763" v="118" actId="1036"/>
        <pc:sldMkLst>
          <pc:docMk/>
          <pc:sldMk cId="3973590871" sldId="269"/>
        </pc:sldMkLst>
        <pc:spChg chg="mod">
          <ac:chgData name="Fränti Satu" userId="525854e3-657c-4a8c-89f1-f6efceac72ee" providerId="ADAL" clId="{758DB8DF-E377-4B83-8B1C-9C1F86A2CB91}" dt="2022-06-13T12:09:36.763" v="118" actId="1036"/>
          <ac:spMkLst>
            <pc:docMk/>
            <pc:sldMk cId="3973590871" sldId="269"/>
            <ac:spMk id="2" creationId="{A664F2A3-7886-42FA-8E17-A85A078C652D}"/>
          </ac:spMkLst>
        </pc:spChg>
        <pc:spChg chg="mod">
          <ac:chgData name="Fränti Satu" userId="525854e3-657c-4a8c-89f1-f6efceac72ee" providerId="ADAL" clId="{758DB8DF-E377-4B83-8B1C-9C1F86A2CB91}" dt="2022-06-13T12:09:28.909" v="107" actId="1036"/>
          <ac:spMkLst>
            <pc:docMk/>
            <pc:sldMk cId="3973590871" sldId="269"/>
            <ac:spMk id="4" creationId="{0A378687-49F2-41B4-803B-03CD9FBAAD8F}"/>
          </ac:spMkLst>
        </pc:spChg>
      </pc:sldChg>
      <pc:sldChg chg="modSp mod">
        <pc:chgData name="Fränti Satu" userId="525854e3-657c-4a8c-89f1-f6efceac72ee" providerId="ADAL" clId="{758DB8DF-E377-4B83-8B1C-9C1F86A2CB91}" dt="2022-06-13T12:10:37.170" v="130" actId="14100"/>
        <pc:sldMkLst>
          <pc:docMk/>
          <pc:sldMk cId="1995484782" sldId="270"/>
        </pc:sldMkLst>
        <pc:spChg chg="mod">
          <ac:chgData name="Fränti Satu" userId="525854e3-657c-4a8c-89f1-f6efceac72ee" providerId="ADAL" clId="{758DB8DF-E377-4B83-8B1C-9C1F86A2CB91}" dt="2022-06-13T12:10:37.170" v="130" actId="14100"/>
          <ac:spMkLst>
            <pc:docMk/>
            <pc:sldMk cId="1995484782" sldId="270"/>
            <ac:spMk id="2" creationId="{BA1D6E1A-CF57-488E-80EF-55AE3C0BC552}"/>
          </ac:spMkLst>
        </pc:spChg>
      </pc:sldChg>
      <pc:sldChg chg="modSp mod">
        <pc:chgData name="Fränti Satu" userId="525854e3-657c-4a8c-89f1-f6efceac72ee" providerId="ADAL" clId="{758DB8DF-E377-4B83-8B1C-9C1F86A2CB91}" dt="2022-06-13T12:16:49.637" v="296" actId="14100"/>
        <pc:sldMkLst>
          <pc:docMk/>
          <pc:sldMk cId="4014408405" sldId="272"/>
        </pc:sldMkLst>
        <pc:spChg chg="mod">
          <ac:chgData name="Fränti Satu" userId="525854e3-657c-4a8c-89f1-f6efceac72ee" providerId="ADAL" clId="{758DB8DF-E377-4B83-8B1C-9C1F86A2CB91}" dt="2022-06-13T12:16:49.637" v="296" actId="14100"/>
          <ac:spMkLst>
            <pc:docMk/>
            <pc:sldMk cId="4014408405" sldId="272"/>
            <ac:spMk id="3" creationId="{6E942766-FD85-4C9E-AA47-E92AD0CD01AA}"/>
          </ac:spMkLst>
        </pc:spChg>
      </pc:sldChg>
      <pc:sldChg chg="modSp mod">
        <pc:chgData name="Fränti Satu" userId="525854e3-657c-4a8c-89f1-f6efceac72ee" providerId="ADAL" clId="{758DB8DF-E377-4B83-8B1C-9C1F86A2CB91}" dt="2022-06-13T12:11:36.157" v="136" actId="5793"/>
        <pc:sldMkLst>
          <pc:docMk/>
          <pc:sldMk cId="3972446651" sldId="273"/>
        </pc:sldMkLst>
        <pc:spChg chg="mod">
          <ac:chgData name="Fränti Satu" userId="525854e3-657c-4a8c-89f1-f6efceac72ee" providerId="ADAL" clId="{758DB8DF-E377-4B83-8B1C-9C1F86A2CB91}" dt="2022-06-13T12:11:36.157" v="136" actId="5793"/>
          <ac:spMkLst>
            <pc:docMk/>
            <pc:sldMk cId="3972446651" sldId="273"/>
            <ac:spMk id="4" creationId="{2C09294B-5DE5-4217-A5FE-5347EB300067}"/>
          </ac:spMkLst>
        </pc:spChg>
      </pc:sldChg>
      <pc:sldChg chg="modSp mod">
        <pc:chgData name="Fränti Satu" userId="525854e3-657c-4a8c-89f1-f6efceac72ee" providerId="ADAL" clId="{758DB8DF-E377-4B83-8B1C-9C1F86A2CB91}" dt="2022-06-13T12:12:41.432" v="214" actId="6549"/>
        <pc:sldMkLst>
          <pc:docMk/>
          <pc:sldMk cId="1883421792" sldId="275"/>
        </pc:sldMkLst>
        <pc:spChg chg="mod">
          <ac:chgData name="Fränti Satu" userId="525854e3-657c-4a8c-89f1-f6efceac72ee" providerId="ADAL" clId="{758DB8DF-E377-4B83-8B1C-9C1F86A2CB91}" dt="2022-06-13T12:12:01.736" v="143" actId="1036"/>
          <ac:spMkLst>
            <pc:docMk/>
            <pc:sldMk cId="1883421792" sldId="275"/>
            <ac:spMk id="2" creationId="{AA92C6D3-A384-40D4-90CE-DA3A67279696}"/>
          </ac:spMkLst>
        </pc:spChg>
        <pc:spChg chg="mod">
          <ac:chgData name="Fränti Satu" userId="525854e3-657c-4a8c-89f1-f6efceac72ee" providerId="ADAL" clId="{758DB8DF-E377-4B83-8B1C-9C1F86A2CB91}" dt="2022-06-13T12:12:41.432" v="214" actId="6549"/>
          <ac:spMkLst>
            <pc:docMk/>
            <pc:sldMk cId="1883421792" sldId="275"/>
            <ac:spMk id="4" creationId="{C3CB7A27-B28F-4F5E-89B0-5CE54CFD3B66}"/>
          </ac:spMkLst>
        </pc:spChg>
      </pc:sldChg>
      <pc:sldChg chg="modSp mod">
        <pc:chgData name="Fränti Satu" userId="525854e3-657c-4a8c-89f1-f6efceac72ee" providerId="ADAL" clId="{758DB8DF-E377-4B83-8B1C-9C1F86A2CB91}" dt="2022-06-13T12:15:35.014" v="293" actId="1076"/>
        <pc:sldMkLst>
          <pc:docMk/>
          <pc:sldMk cId="164012028" sldId="276"/>
        </pc:sldMkLst>
        <pc:spChg chg="mod">
          <ac:chgData name="Fränti Satu" userId="525854e3-657c-4a8c-89f1-f6efceac72ee" providerId="ADAL" clId="{758DB8DF-E377-4B83-8B1C-9C1F86A2CB91}" dt="2022-06-13T12:14:52.235" v="276" actId="14100"/>
          <ac:spMkLst>
            <pc:docMk/>
            <pc:sldMk cId="164012028" sldId="276"/>
            <ac:spMk id="2" creationId="{AA92C6D3-A384-40D4-90CE-DA3A67279696}"/>
          </ac:spMkLst>
        </pc:spChg>
        <pc:spChg chg="mod">
          <ac:chgData name="Fränti Satu" userId="525854e3-657c-4a8c-89f1-f6efceac72ee" providerId="ADAL" clId="{758DB8DF-E377-4B83-8B1C-9C1F86A2CB91}" dt="2022-06-13T12:15:35.014" v="293" actId="1076"/>
          <ac:spMkLst>
            <pc:docMk/>
            <pc:sldMk cId="164012028" sldId="276"/>
            <ac:spMk id="4" creationId="{C3CB7A27-B28F-4F5E-89B0-5CE54CFD3B66}"/>
          </ac:spMkLst>
        </pc:spChg>
      </pc:sldChg>
      <pc:sldChg chg="modSp mod">
        <pc:chgData name="Fränti Satu" userId="525854e3-657c-4a8c-89f1-f6efceac72ee" providerId="ADAL" clId="{758DB8DF-E377-4B83-8B1C-9C1F86A2CB91}" dt="2022-06-13T12:15:58.565" v="294" actId="6549"/>
        <pc:sldMkLst>
          <pc:docMk/>
          <pc:sldMk cId="504242598" sldId="280"/>
        </pc:sldMkLst>
        <pc:spChg chg="mod">
          <ac:chgData name="Fränti Satu" userId="525854e3-657c-4a8c-89f1-f6efceac72ee" providerId="ADAL" clId="{758DB8DF-E377-4B83-8B1C-9C1F86A2CB91}" dt="2022-06-13T12:15:58.565" v="294" actId="6549"/>
          <ac:spMkLst>
            <pc:docMk/>
            <pc:sldMk cId="504242598" sldId="280"/>
            <ac:spMk id="5" creationId="{25055FF5-DFF0-4ED5-9F03-63ADCB8E6C8A}"/>
          </ac:spMkLst>
        </pc:spChg>
      </pc:sldChg>
    </pc:docChg>
  </pc:docChgLst>
  <pc:docChgLst>
    <pc:chgData name="Jarmo Laitinen" userId="9eb698da-0216-4382-99e5-fde209cf1947" providerId="ADAL" clId="{359D5807-813E-49D8-B040-8C5A14C31271}"/>
    <pc:docChg chg="undo custSel modSld">
      <pc:chgData name="Jarmo Laitinen" userId="9eb698da-0216-4382-99e5-fde209cf1947" providerId="ADAL" clId="{359D5807-813E-49D8-B040-8C5A14C31271}" dt="2022-10-26T11:27:12.616" v="49"/>
      <pc:docMkLst>
        <pc:docMk/>
      </pc:docMkLst>
      <pc:sldChg chg="modSp">
        <pc:chgData name="Jarmo Laitinen" userId="9eb698da-0216-4382-99e5-fde209cf1947" providerId="ADAL" clId="{359D5807-813E-49D8-B040-8C5A14C31271}" dt="2022-10-26T11:27:12.616" v="49"/>
        <pc:sldMkLst>
          <pc:docMk/>
          <pc:sldMk cId="303551915" sldId="271"/>
        </pc:sldMkLst>
        <pc:spChg chg="mod">
          <ac:chgData name="Jarmo Laitinen" userId="9eb698da-0216-4382-99e5-fde209cf1947" providerId="ADAL" clId="{359D5807-813E-49D8-B040-8C5A14C31271}" dt="2022-10-26T11:27:12.616" v="49"/>
          <ac:spMkLst>
            <pc:docMk/>
            <pc:sldMk cId="303551915" sldId="271"/>
            <ac:spMk id="13" creationId="{01755999-12FB-43FC-A669-0FE695650C46}"/>
          </ac:spMkLst>
        </pc:spChg>
      </pc:sldChg>
    </pc:docChg>
  </pc:docChgLst>
  <pc:docChgLst>
    <pc:chgData name="Fränti Satu" userId="525854e3-657c-4a8c-89f1-f6efceac72ee" providerId="ADAL" clId="{DF5C95A9-321F-4DEE-BAB6-1480E0D2531E}"/>
    <pc:docChg chg="undo custSel addSld delSld modSld">
      <pc:chgData name="Fränti Satu" userId="525854e3-657c-4a8c-89f1-f6efceac72ee" providerId="ADAL" clId="{DF5C95A9-321F-4DEE-BAB6-1480E0D2531E}" dt="2023-06-05T10:21:51.418" v="1095" actId="14100"/>
      <pc:docMkLst>
        <pc:docMk/>
      </pc:docMkLst>
      <pc:sldChg chg="modSp mod">
        <pc:chgData name="Fränti Satu" userId="525854e3-657c-4a8c-89f1-f6efceac72ee" providerId="ADAL" clId="{DF5C95A9-321F-4DEE-BAB6-1480E0D2531E}" dt="2022-08-23T13:04:05.886" v="787" actId="255"/>
        <pc:sldMkLst>
          <pc:docMk/>
          <pc:sldMk cId="2805888628" sldId="260"/>
        </pc:sldMkLst>
        <pc:spChg chg="mod">
          <ac:chgData name="Fränti Satu" userId="525854e3-657c-4a8c-89f1-f6efceac72ee" providerId="ADAL" clId="{DF5C95A9-321F-4DEE-BAB6-1480E0D2531E}" dt="2022-08-23T13:04:05.886" v="787" actId="255"/>
          <ac:spMkLst>
            <pc:docMk/>
            <pc:sldMk cId="2805888628" sldId="260"/>
            <ac:spMk id="3" creationId="{EED9D59A-8538-46D5-B2AA-C6043D6EA813}"/>
          </ac:spMkLst>
        </pc:spChg>
      </pc:sldChg>
      <pc:sldChg chg="modSp mod">
        <pc:chgData name="Fränti Satu" userId="525854e3-657c-4a8c-89f1-f6efceac72ee" providerId="ADAL" clId="{DF5C95A9-321F-4DEE-BAB6-1480E0D2531E}" dt="2022-08-23T13:04:31.278" v="788" actId="2711"/>
        <pc:sldMkLst>
          <pc:docMk/>
          <pc:sldMk cId="3218806522" sldId="261"/>
        </pc:sldMkLst>
        <pc:spChg chg="mod">
          <ac:chgData name="Fränti Satu" userId="525854e3-657c-4a8c-89f1-f6efceac72ee" providerId="ADAL" clId="{DF5C95A9-321F-4DEE-BAB6-1480E0D2531E}" dt="2022-08-23T13:04:31.278" v="788" actId="2711"/>
          <ac:spMkLst>
            <pc:docMk/>
            <pc:sldMk cId="3218806522" sldId="261"/>
            <ac:spMk id="3" creationId="{4783AD0C-B8BF-4F98-932D-110D32D905CC}"/>
          </ac:spMkLst>
        </pc:spChg>
      </pc:sldChg>
      <pc:sldChg chg="addSp delSp modSp mod">
        <pc:chgData name="Fränti Satu" userId="525854e3-657c-4a8c-89f1-f6efceac72ee" providerId="ADAL" clId="{DF5C95A9-321F-4DEE-BAB6-1480E0D2531E}" dt="2023-06-05T10:17:24.423" v="1025" actId="14100"/>
        <pc:sldMkLst>
          <pc:docMk/>
          <pc:sldMk cId="3843625372" sldId="262"/>
        </pc:sldMkLst>
        <pc:spChg chg="mod">
          <ac:chgData name="Fränti Satu" userId="525854e3-657c-4a8c-89f1-f6efceac72ee" providerId="ADAL" clId="{DF5C95A9-321F-4DEE-BAB6-1480E0D2531E}" dt="2022-08-25T07:30:07.619" v="807" actId="1076"/>
          <ac:spMkLst>
            <pc:docMk/>
            <pc:sldMk cId="3843625372" sldId="262"/>
            <ac:spMk id="2" creationId="{DD41A882-42BF-41E4-9A42-C73298AD0E1E}"/>
          </ac:spMkLst>
        </pc:spChg>
        <pc:spChg chg="mod">
          <ac:chgData name="Fränti Satu" userId="525854e3-657c-4a8c-89f1-f6efceac72ee" providerId="ADAL" clId="{DF5C95A9-321F-4DEE-BAB6-1480E0D2531E}" dt="2022-08-25T07:30:20.455" v="809" actId="1076"/>
          <ac:spMkLst>
            <pc:docMk/>
            <pc:sldMk cId="3843625372" sldId="262"/>
            <ac:spMk id="16" creationId="{CA3C0424-DF3A-4DFF-9FD0-EBCC1AF1503E}"/>
          </ac:spMkLst>
        </pc:spChg>
        <pc:spChg chg="mod">
          <ac:chgData name="Fränti Satu" userId="525854e3-657c-4a8c-89f1-f6efceac72ee" providerId="ADAL" clId="{DF5C95A9-321F-4DEE-BAB6-1480E0D2531E}" dt="2022-08-25T07:29:37.667" v="800" actId="2711"/>
          <ac:spMkLst>
            <pc:docMk/>
            <pc:sldMk cId="3843625372" sldId="262"/>
            <ac:spMk id="17" creationId="{71924F2D-6BDB-4D67-AE12-9E7CB775E0E7}"/>
          </ac:spMkLst>
        </pc:spChg>
        <pc:spChg chg="mod">
          <ac:chgData name="Fränti Satu" userId="525854e3-657c-4a8c-89f1-f6efceac72ee" providerId="ADAL" clId="{DF5C95A9-321F-4DEE-BAB6-1480E0D2531E}" dt="2022-08-25T07:29:37.667" v="800" actId="2711"/>
          <ac:spMkLst>
            <pc:docMk/>
            <pc:sldMk cId="3843625372" sldId="262"/>
            <ac:spMk id="18" creationId="{0B77B884-881C-40BE-B091-CF3DD7D45004}"/>
          </ac:spMkLst>
        </pc:spChg>
        <pc:spChg chg="mod">
          <ac:chgData name="Fränti Satu" userId="525854e3-657c-4a8c-89f1-f6efceac72ee" providerId="ADAL" clId="{DF5C95A9-321F-4DEE-BAB6-1480E0D2531E}" dt="2022-08-25T07:30:53.915" v="813" actId="1076"/>
          <ac:spMkLst>
            <pc:docMk/>
            <pc:sldMk cId="3843625372" sldId="262"/>
            <ac:spMk id="19" creationId="{2C4D9638-D3F3-47A7-A075-6721FFAD6ECB}"/>
          </ac:spMkLst>
        </pc:spChg>
        <pc:spChg chg="mod">
          <ac:chgData name="Fränti Satu" userId="525854e3-657c-4a8c-89f1-f6efceac72ee" providerId="ADAL" clId="{DF5C95A9-321F-4DEE-BAB6-1480E0D2531E}" dt="2022-08-25T07:30:45.869" v="812" actId="1076"/>
          <ac:spMkLst>
            <pc:docMk/>
            <pc:sldMk cId="3843625372" sldId="262"/>
            <ac:spMk id="20" creationId="{D0BBE578-16B9-4C1C-9C65-E500BEB5AB70}"/>
          </ac:spMkLst>
        </pc:spChg>
        <pc:spChg chg="mod">
          <ac:chgData name="Fränti Satu" userId="525854e3-657c-4a8c-89f1-f6efceac72ee" providerId="ADAL" clId="{DF5C95A9-321F-4DEE-BAB6-1480E0D2531E}" dt="2022-08-25T07:29:37.667" v="800" actId="2711"/>
          <ac:spMkLst>
            <pc:docMk/>
            <pc:sldMk cId="3843625372" sldId="262"/>
            <ac:spMk id="21" creationId="{6139319A-0C9A-4C40-BAE2-F366F8EFA227}"/>
          </ac:spMkLst>
        </pc:spChg>
        <pc:spChg chg="mod">
          <ac:chgData name="Fränti Satu" userId="525854e3-657c-4a8c-89f1-f6efceac72ee" providerId="ADAL" clId="{DF5C95A9-321F-4DEE-BAB6-1480E0D2531E}" dt="2022-08-25T07:30:36.305" v="811" actId="1076"/>
          <ac:spMkLst>
            <pc:docMk/>
            <pc:sldMk cId="3843625372" sldId="262"/>
            <ac:spMk id="22" creationId="{7B9D3127-7FE8-4A4A-8858-8A49CB27542D}"/>
          </ac:spMkLst>
        </pc:spChg>
        <pc:spChg chg="mod">
          <ac:chgData name="Fränti Satu" userId="525854e3-657c-4a8c-89f1-f6efceac72ee" providerId="ADAL" clId="{DF5C95A9-321F-4DEE-BAB6-1480E0D2531E}" dt="2022-08-25T07:30:29.941" v="810" actId="1076"/>
          <ac:spMkLst>
            <pc:docMk/>
            <pc:sldMk cId="3843625372" sldId="262"/>
            <ac:spMk id="23" creationId="{1D951C13-E95D-4E93-B3E5-B68084FE287C}"/>
          </ac:spMkLst>
        </pc:spChg>
        <pc:spChg chg="mod">
          <ac:chgData name="Fränti Satu" userId="525854e3-657c-4a8c-89f1-f6efceac72ee" providerId="ADAL" clId="{DF5C95A9-321F-4DEE-BAB6-1480E0D2531E}" dt="2022-08-25T07:30:15.518" v="808" actId="1076"/>
          <ac:spMkLst>
            <pc:docMk/>
            <pc:sldMk cId="3843625372" sldId="262"/>
            <ac:spMk id="37" creationId="{9A2029A2-A393-4AB6-9A81-736C6C2AAB2B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0" creationId="{C7D9A2C9-4772-4357-BA0C-D8A82E802DA8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1" creationId="{C8B73275-D98E-4950-8D47-FE68BABCA184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2" creationId="{507F79F6-AECB-4BE4-88FD-C956C2C4D617}"/>
          </ac:spMkLst>
        </pc:spChg>
        <pc:spChg chg="mod">
          <ac:chgData name="Fränti Satu" userId="525854e3-657c-4a8c-89f1-f6efceac72ee" providerId="ADAL" clId="{DF5C95A9-321F-4DEE-BAB6-1480E0D2531E}" dt="2022-08-25T13:09:35.508" v="873" actId="1035"/>
          <ac:spMkLst>
            <pc:docMk/>
            <pc:sldMk cId="3843625372" sldId="262"/>
            <ac:spMk id="43" creationId="{649F6087-E877-48D4-A0D3-0E88146AE963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4" creationId="{E73FDFF6-50D1-4FCD-BB5C-D2527FD2FA24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5" creationId="{68FF7F94-621A-4F0D-AFCD-60FC60381D46}"/>
          </ac:spMkLst>
        </pc:spChg>
        <pc:spChg chg="mod">
          <ac:chgData name="Fränti Satu" userId="525854e3-657c-4a8c-89f1-f6efceac72ee" providerId="ADAL" clId="{DF5C95A9-321F-4DEE-BAB6-1480E0D2531E}" dt="2022-08-25T13:09:39.991" v="881" actId="1035"/>
          <ac:spMkLst>
            <pc:docMk/>
            <pc:sldMk cId="3843625372" sldId="262"/>
            <ac:spMk id="46" creationId="{940C980A-A547-48E5-95AE-B1CD7B0CD0E2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7" creationId="{8849596C-BE6A-4A25-B968-8B15435F6F62}"/>
          </ac:spMkLst>
        </pc:spChg>
        <pc:spChg chg="mod">
          <ac:chgData name="Fränti Satu" userId="525854e3-657c-4a8c-89f1-f6efceac72ee" providerId="ADAL" clId="{DF5C95A9-321F-4DEE-BAB6-1480E0D2531E}" dt="2022-08-25T13:05:00.736" v="815"/>
          <ac:spMkLst>
            <pc:docMk/>
            <pc:sldMk cId="3843625372" sldId="262"/>
            <ac:spMk id="48" creationId="{C7FDB81E-6077-4290-8DAB-433F9A6BEA81}"/>
          </ac:spMkLst>
        </pc:spChg>
        <pc:spChg chg="mod">
          <ac:chgData name="Fränti Satu" userId="525854e3-657c-4a8c-89f1-f6efceac72ee" providerId="ADAL" clId="{DF5C95A9-321F-4DEE-BAB6-1480E0D2531E}" dt="2023-06-05T10:17:14.582" v="1024" actId="14100"/>
          <ac:spMkLst>
            <pc:docMk/>
            <pc:sldMk cId="3843625372" sldId="262"/>
            <ac:spMk id="49" creationId="{C5F29B74-1F2C-4759-8489-2F2A08D0E73A}"/>
          </ac:spMkLst>
        </pc:spChg>
        <pc:spChg chg="mod">
          <ac:chgData name="Fränti Satu" userId="525854e3-657c-4a8c-89f1-f6efceac72ee" providerId="ADAL" clId="{DF5C95A9-321F-4DEE-BAB6-1480E0D2531E}" dt="2023-06-05T10:17:24.423" v="1025" actId="14100"/>
          <ac:spMkLst>
            <pc:docMk/>
            <pc:sldMk cId="3843625372" sldId="262"/>
            <ac:spMk id="50" creationId="{0E6461A9-8FC3-4F64-8C8A-4D103F7E2885}"/>
          </ac:spMkLst>
        </pc:spChg>
        <pc:spChg chg="mod">
          <ac:chgData name="Fränti Satu" userId="525854e3-657c-4a8c-89f1-f6efceac72ee" providerId="ADAL" clId="{DF5C95A9-321F-4DEE-BAB6-1480E0D2531E}" dt="2022-08-25T13:06:18.747" v="824" actId="1076"/>
          <ac:spMkLst>
            <pc:docMk/>
            <pc:sldMk cId="3843625372" sldId="262"/>
            <ac:spMk id="51" creationId="{0BE2BCD0-62E8-444B-9785-A247E63F4C50}"/>
          </ac:spMkLst>
        </pc:spChg>
        <pc:spChg chg="mod">
          <ac:chgData name="Fränti Satu" userId="525854e3-657c-4a8c-89f1-f6efceac72ee" providerId="ADAL" clId="{DF5C95A9-321F-4DEE-BAB6-1480E0D2531E}" dt="2022-08-25T13:06:57.021" v="846" actId="1076"/>
          <ac:spMkLst>
            <pc:docMk/>
            <pc:sldMk cId="3843625372" sldId="262"/>
            <ac:spMk id="52" creationId="{C982B320-1268-4CEF-A599-9AB74A5A1392}"/>
          </ac:spMkLst>
        </pc:spChg>
        <pc:spChg chg="mod">
          <ac:chgData name="Fränti Satu" userId="525854e3-657c-4a8c-89f1-f6efceac72ee" providerId="ADAL" clId="{DF5C95A9-321F-4DEE-BAB6-1480E0D2531E}" dt="2022-08-25T13:06:53.448" v="845" actId="1035"/>
          <ac:spMkLst>
            <pc:docMk/>
            <pc:sldMk cId="3843625372" sldId="262"/>
            <ac:spMk id="53" creationId="{CDA59B7E-C919-4DCF-BFA5-52DBCC6E04EF}"/>
          </ac:spMkLst>
        </pc:spChg>
        <pc:spChg chg="mod">
          <ac:chgData name="Fränti Satu" userId="525854e3-657c-4a8c-89f1-f6efceac72ee" providerId="ADAL" clId="{DF5C95A9-321F-4DEE-BAB6-1480E0D2531E}" dt="2023-06-05T10:17:03.135" v="1023" actId="113"/>
          <ac:spMkLst>
            <pc:docMk/>
            <pc:sldMk cId="3843625372" sldId="262"/>
            <ac:spMk id="54" creationId="{5D0C6E51-6F19-412B-B82B-3A9E2672422C}"/>
          </ac:spMkLst>
        </pc:spChg>
        <pc:spChg chg="mod">
          <ac:chgData name="Fränti Satu" userId="525854e3-657c-4a8c-89f1-f6efceac72ee" providerId="ADAL" clId="{DF5C95A9-321F-4DEE-BAB6-1480E0D2531E}" dt="2022-08-25T13:09:45.672" v="882" actId="1076"/>
          <ac:spMkLst>
            <pc:docMk/>
            <pc:sldMk cId="3843625372" sldId="262"/>
            <ac:spMk id="55" creationId="{2FE149D1-8935-4755-969D-EA57D9488359}"/>
          </ac:spMkLst>
        </pc:spChg>
        <pc:spChg chg="mod">
          <ac:chgData name="Fränti Satu" userId="525854e3-657c-4a8c-89f1-f6efceac72ee" providerId="ADAL" clId="{DF5C95A9-321F-4DEE-BAB6-1480E0D2531E}" dt="2022-08-25T13:09:50.382" v="883" actId="1076"/>
          <ac:spMkLst>
            <pc:docMk/>
            <pc:sldMk cId="3843625372" sldId="262"/>
            <ac:spMk id="56" creationId="{264C298D-FB58-405D-8359-97A9C552A385}"/>
          </ac:spMkLst>
        </pc:spChg>
        <pc:spChg chg="mod">
          <ac:chgData name="Fränti Satu" userId="525854e3-657c-4a8c-89f1-f6efceac72ee" providerId="ADAL" clId="{DF5C95A9-321F-4DEE-BAB6-1480E0D2531E}" dt="2022-08-25T13:06:39.969" v="827" actId="1076"/>
          <ac:spMkLst>
            <pc:docMk/>
            <pc:sldMk cId="3843625372" sldId="262"/>
            <ac:spMk id="70" creationId="{C60E6857-07E8-47C3-B707-7220901398AE}"/>
          </ac:spMkLst>
        </pc:spChg>
        <pc:grpChg chg="del">
          <ac:chgData name="Fränti Satu" userId="525854e3-657c-4a8c-89f1-f6efceac72ee" providerId="ADAL" clId="{DF5C95A9-321F-4DEE-BAB6-1480E0D2531E}" dt="2022-08-25T13:04:43.054" v="814" actId="478"/>
          <ac:grpSpMkLst>
            <pc:docMk/>
            <pc:sldMk cId="3843625372" sldId="262"/>
            <ac:grpSpMk id="5" creationId="{90118CF4-2A4D-4D1E-AE8F-EC29535EE231}"/>
          </ac:grpSpMkLst>
        </pc:grpChg>
        <pc:grpChg chg="add mod">
          <ac:chgData name="Fränti Satu" userId="525854e3-657c-4a8c-89f1-f6efceac72ee" providerId="ADAL" clId="{DF5C95A9-321F-4DEE-BAB6-1480E0D2531E}" dt="2022-08-25T13:05:00.736" v="815"/>
          <ac:grpSpMkLst>
            <pc:docMk/>
            <pc:sldMk cId="3843625372" sldId="262"/>
            <ac:grpSpMk id="38" creationId="{3AFBAFB3-0B2E-4CF8-8467-03E410513E3C}"/>
          </ac:grpSpMkLst>
        </pc:grpChg>
        <pc:graphicFrameChg chg="mod">
          <ac:chgData name="Fränti Satu" userId="525854e3-657c-4a8c-89f1-f6efceac72ee" providerId="ADAL" clId="{DF5C95A9-321F-4DEE-BAB6-1480E0D2531E}" dt="2022-08-23T12:39:11.323" v="15" actId="113"/>
          <ac:graphicFrameMkLst>
            <pc:docMk/>
            <pc:sldMk cId="3843625372" sldId="262"/>
            <ac:graphicFrameMk id="4" creationId="{5C715AC7-95AA-44AB-BDA2-7495E77566B6}"/>
          </ac:graphicFrameMkLst>
        </pc:graphicFrame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6" creationId="{9698C6F4-2711-4D23-A262-FECBD709E2A5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24" creationId="{4913781D-5CEA-4D2C-AC9E-0E725CCFD700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26" creationId="{A551082C-6779-4CAD-8815-79A8C920021E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28" creationId="{E00F32F0-0737-45ED-B70B-A9DFCD4EC62D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29" creationId="{AB5D36F0-C5EE-4BD2-B8F6-950263A3E357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0" creationId="{F58BA3D1-1ADF-4E14-B8BD-C5DF56190807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1" creationId="{9E5F85B0-A8DD-4530-BD77-FA10AAA1BA1B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2" creationId="{638A0BB8-AE98-4DA3-A4E1-13947CBA52C0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3" creationId="{79E2F313-1616-46C7-9616-15B9D1003E01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4" creationId="{EA576AD5-934B-4E95-B63F-A00FCF7EBE54}"/>
          </ac:cxnSpMkLst>
        </pc:cxnChg>
        <pc:cxnChg chg="mod">
          <ac:chgData name="Fränti Satu" userId="525854e3-657c-4a8c-89f1-f6efceac72ee" providerId="ADAL" clId="{DF5C95A9-321F-4DEE-BAB6-1480E0D2531E}" dt="2022-08-25T13:04:43.054" v="814" actId="478"/>
          <ac:cxnSpMkLst>
            <pc:docMk/>
            <pc:sldMk cId="3843625372" sldId="262"/>
            <ac:cxnSpMk id="36" creationId="{FA8A6F4F-BC0C-447C-B451-CD8DB7A4D25B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39" creationId="{5CA55C3E-99DA-45DD-A479-481D43C1B469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57" creationId="{D03A5EC7-A37B-40F8-AC30-D1D6E1F7EEA2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58" creationId="{591F0124-6976-48A6-AD8B-C1BA1184D182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59" creationId="{2224E52D-0785-408F-85EE-18269444338D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60" creationId="{D3B5182B-A7FD-4E43-94DF-6149A4ADE22B}"/>
          </ac:cxnSpMkLst>
        </pc:cxnChg>
        <pc:cxnChg chg="mod">
          <ac:chgData name="Fränti Satu" userId="525854e3-657c-4a8c-89f1-f6efceac72ee" providerId="ADAL" clId="{DF5C95A9-321F-4DEE-BAB6-1480E0D2531E}" dt="2022-08-25T13:09:39.991" v="881" actId="1035"/>
          <ac:cxnSpMkLst>
            <pc:docMk/>
            <pc:sldMk cId="3843625372" sldId="262"/>
            <ac:cxnSpMk id="61" creationId="{3E29497F-F92E-4BD5-B697-92882D8FD660}"/>
          </ac:cxnSpMkLst>
        </pc:cxnChg>
        <pc:cxnChg chg="mod">
          <ac:chgData name="Fränti Satu" userId="525854e3-657c-4a8c-89f1-f6efceac72ee" providerId="ADAL" clId="{DF5C95A9-321F-4DEE-BAB6-1480E0D2531E}" dt="2022-08-25T13:09:35.508" v="873" actId="1035"/>
          <ac:cxnSpMkLst>
            <pc:docMk/>
            <pc:sldMk cId="3843625372" sldId="262"/>
            <ac:cxnSpMk id="62" creationId="{99302AEC-3256-4341-8589-C12AF90BC857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63" creationId="{2A0B379A-758B-4D05-B237-9C3678D0D72E}"/>
          </ac:cxnSpMkLst>
        </pc:cxnChg>
        <pc:cxnChg chg="mod">
          <ac:chgData name="Fränti Satu" userId="525854e3-657c-4a8c-89f1-f6efceac72ee" providerId="ADAL" clId="{DF5C95A9-321F-4DEE-BAB6-1480E0D2531E}" dt="2022-08-25T13:09:35.508" v="873" actId="1035"/>
          <ac:cxnSpMkLst>
            <pc:docMk/>
            <pc:sldMk cId="3843625372" sldId="262"/>
            <ac:cxnSpMk id="64" creationId="{034CCD66-4249-43F1-A466-7783CF3856CB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65" creationId="{8A0B0EA2-0289-4A78-932C-EADE4723D8E6}"/>
          </ac:cxnSpMkLst>
        </pc:cxnChg>
        <pc:cxnChg chg="mod">
          <ac:chgData name="Fränti Satu" userId="525854e3-657c-4a8c-89f1-f6efceac72ee" providerId="ADAL" clId="{DF5C95A9-321F-4DEE-BAB6-1480E0D2531E}" dt="2022-08-25T13:09:35.508" v="873" actId="1035"/>
          <ac:cxnSpMkLst>
            <pc:docMk/>
            <pc:sldMk cId="3843625372" sldId="262"/>
            <ac:cxnSpMk id="66" creationId="{27E2D2EB-8EB7-41AD-9167-759506367FCD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67" creationId="{C7C50133-0404-465A-8B46-4AE6DE8170F4}"/>
          </ac:cxnSpMkLst>
        </pc:cxnChg>
        <pc:cxnChg chg="mod">
          <ac:chgData name="Fränti Satu" userId="525854e3-657c-4a8c-89f1-f6efceac72ee" providerId="ADAL" clId="{DF5C95A9-321F-4DEE-BAB6-1480E0D2531E}" dt="2022-08-25T13:05:00.736" v="815"/>
          <ac:cxnSpMkLst>
            <pc:docMk/>
            <pc:sldMk cId="3843625372" sldId="262"/>
            <ac:cxnSpMk id="68" creationId="{6B6DAB75-276C-4C64-B091-DF8659015E86}"/>
          </ac:cxnSpMkLst>
        </pc:cxnChg>
        <pc:cxnChg chg="mod">
          <ac:chgData name="Fränti Satu" userId="525854e3-657c-4a8c-89f1-f6efceac72ee" providerId="ADAL" clId="{DF5C95A9-321F-4DEE-BAB6-1480E0D2531E}" dt="2022-08-25T13:09:39.991" v="881" actId="1035"/>
          <ac:cxnSpMkLst>
            <pc:docMk/>
            <pc:sldMk cId="3843625372" sldId="262"/>
            <ac:cxnSpMk id="69" creationId="{9F121202-2EF6-4C16-90E0-0BB276353BBC}"/>
          </ac:cxnSpMkLst>
        </pc:cxnChg>
      </pc:sldChg>
      <pc:sldChg chg="modSp mod">
        <pc:chgData name="Fränti Satu" userId="525854e3-657c-4a8c-89f1-f6efceac72ee" providerId="ADAL" clId="{DF5C95A9-321F-4DEE-BAB6-1480E0D2531E}" dt="2023-06-05T10:18:03.375" v="1027" actId="113"/>
        <pc:sldMkLst>
          <pc:docMk/>
          <pc:sldMk cId="1108516981" sldId="264"/>
        </pc:sldMkLst>
        <pc:spChg chg="mod">
          <ac:chgData name="Fränti Satu" userId="525854e3-657c-4a8c-89f1-f6efceac72ee" providerId="ADAL" clId="{DF5C95A9-321F-4DEE-BAB6-1480E0D2531E}" dt="2023-06-05T10:17:57.713" v="1026" actId="14100"/>
          <ac:spMkLst>
            <pc:docMk/>
            <pc:sldMk cId="1108516981" sldId="264"/>
            <ac:spMk id="7" creationId="{E8158A14-024A-478B-8F6B-FC88CA372957}"/>
          </ac:spMkLst>
        </pc:spChg>
        <pc:spChg chg="mod">
          <ac:chgData name="Fränti Satu" userId="525854e3-657c-4a8c-89f1-f6efceac72ee" providerId="ADAL" clId="{DF5C95A9-321F-4DEE-BAB6-1480E0D2531E}" dt="2023-06-05T10:18:03.375" v="1027" actId="113"/>
          <ac:spMkLst>
            <pc:docMk/>
            <pc:sldMk cId="1108516981" sldId="264"/>
            <ac:spMk id="11" creationId="{82E209A6-D15C-4307-BB0F-604ADBDDBF8D}"/>
          </ac:spMkLst>
        </pc:spChg>
      </pc:sldChg>
      <pc:sldChg chg="addSp modSp mod">
        <pc:chgData name="Fränti Satu" userId="525854e3-657c-4a8c-89f1-f6efceac72ee" providerId="ADAL" clId="{DF5C95A9-321F-4DEE-BAB6-1480E0D2531E}" dt="2022-08-23T12:40:43.672" v="87" actId="1076"/>
        <pc:sldMkLst>
          <pc:docMk/>
          <pc:sldMk cId="3801289373" sldId="266"/>
        </pc:sldMkLst>
        <pc:spChg chg="mod">
          <ac:chgData name="Fränti Satu" userId="525854e3-657c-4a8c-89f1-f6efceac72ee" providerId="ADAL" clId="{DF5C95A9-321F-4DEE-BAB6-1480E0D2531E}" dt="2022-08-23T12:40:37.785" v="86" actId="1076"/>
          <ac:spMkLst>
            <pc:docMk/>
            <pc:sldMk cId="3801289373" sldId="266"/>
            <ac:spMk id="2" creationId="{D7376D27-E2FC-4FD0-8516-C2829F83FC24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5" creationId="{3B8A7EE7-1BA1-4351-84A0-B5596C85630C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6" creationId="{1039E5F6-739B-448C-90AD-3E520365C5AD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7" creationId="{94B4C7C8-7456-4F6A-AC1E-F5E4E7E5DA20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8" creationId="{34F3036D-3407-4040-A86B-146B3128F74E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9" creationId="{B1369866-A046-426E-B2C3-330B11024CE4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0" creationId="{6963C1D3-CF98-41EA-A9BA-D5A825359891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1" creationId="{C2224433-8BE8-4FA6-AFAE-8170D1023A5F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2" creationId="{61936785-52E6-47FE-8852-E2CFC759E29D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3" creationId="{09FEDECB-EE78-4A9D-BF3A-6502E08F918F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4" creationId="{E813D174-A9DF-40D0-B32E-23E0248AF62F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5" creationId="{86C9D0B0-3080-4D9B-95DE-0389C698C578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6" creationId="{05C49CAC-AFDB-4B90-A750-53A1ED88142F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7" creationId="{6CE609D4-B354-493D-9339-527757F11B90}"/>
          </ac:spMkLst>
        </pc:spChg>
        <pc:spChg chg="mod">
          <ac:chgData name="Fränti Satu" userId="525854e3-657c-4a8c-89f1-f6efceac72ee" providerId="ADAL" clId="{DF5C95A9-321F-4DEE-BAB6-1480E0D2531E}" dt="2022-08-23T12:39:51.838" v="32" actId="1035"/>
          <ac:spMkLst>
            <pc:docMk/>
            <pc:sldMk cId="3801289373" sldId="266"/>
            <ac:spMk id="18" creationId="{3E9DFB7A-A63C-434E-AD9B-91074AE0BD59}"/>
          </ac:spMkLst>
        </pc:spChg>
        <pc:spChg chg="add mod">
          <ac:chgData name="Fränti Satu" userId="525854e3-657c-4a8c-89f1-f6efceac72ee" providerId="ADAL" clId="{DF5C95A9-321F-4DEE-BAB6-1480E0D2531E}" dt="2022-08-23T12:40:14.535" v="34" actId="1076"/>
          <ac:spMkLst>
            <pc:docMk/>
            <pc:sldMk cId="3801289373" sldId="266"/>
            <ac:spMk id="19" creationId="{F6C4E908-2A28-4E20-96FA-BE2BF9208397}"/>
          </ac:spMkLst>
        </pc:spChg>
        <pc:spChg chg="add mod">
          <ac:chgData name="Fränti Satu" userId="525854e3-657c-4a8c-89f1-f6efceac72ee" providerId="ADAL" clId="{DF5C95A9-321F-4DEE-BAB6-1480E0D2531E}" dt="2022-08-23T12:40:32.087" v="85" actId="1076"/>
          <ac:spMkLst>
            <pc:docMk/>
            <pc:sldMk cId="3801289373" sldId="266"/>
            <ac:spMk id="21" creationId="{BF9A6FC4-0734-4282-A57F-19B8D2858F7B}"/>
          </ac:spMkLst>
        </pc:spChg>
        <pc:picChg chg="mod">
          <ac:chgData name="Fränti Satu" userId="525854e3-657c-4a8c-89f1-f6efceac72ee" providerId="ADAL" clId="{DF5C95A9-321F-4DEE-BAB6-1480E0D2531E}" dt="2022-08-23T12:40:43.672" v="87" actId="1076"/>
          <ac:picMkLst>
            <pc:docMk/>
            <pc:sldMk cId="3801289373" sldId="266"/>
            <ac:picMk id="20" creationId="{05C7C08E-739F-46B2-B54F-6DA1C68BF725}"/>
          </ac:picMkLst>
        </pc:picChg>
      </pc:sldChg>
      <pc:sldChg chg="addSp delSp modSp mod">
        <pc:chgData name="Fränti Satu" userId="525854e3-657c-4a8c-89f1-f6efceac72ee" providerId="ADAL" clId="{DF5C95A9-321F-4DEE-BAB6-1480E0D2531E}" dt="2022-12-01T08:08:59.175" v="993" actId="1076"/>
        <pc:sldMkLst>
          <pc:docMk/>
          <pc:sldMk cId="237057072" sldId="267"/>
        </pc:sldMkLst>
        <pc:picChg chg="add mod">
          <ac:chgData name="Fränti Satu" userId="525854e3-657c-4a8c-89f1-f6efceac72ee" providerId="ADAL" clId="{DF5C95A9-321F-4DEE-BAB6-1480E0D2531E}" dt="2022-12-01T08:08:59.175" v="993" actId="1076"/>
          <ac:picMkLst>
            <pc:docMk/>
            <pc:sldMk cId="237057072" sldId="267"/>
            <ac:picMk id="4" creationId="{44614E29-464A-452B-B31C-1558F99C7624}"/>
          </ac:picMkLst>
        </pc:picChg>
        <pc:picChg chg="del">
          <ac:chgData name="Fränti Satu" userId="525854e3-657c-4a8c-89f1-f6efceac72ee" providerId="ADAL" clId="{DF5C95A9-321F-4DEE-BAB6-1480E0D2531E}" dt="2022-12-01T08:07:32.396" v="884" actId="478"/>
          <ac:picMkLst>
            <pc:docMk/>
            <pc:sldMk cId="237057072" sldId="267"/>
            <ac:picMk id="11" creationId="{0AC4BF0F-84D0-4661-AAFD-CC7F82D3C361}"/>
          </ac:picMkLst>
        </pc:picChg>
      </pc:sldChg>
      <pc:sldChg chg="modSp mod">
        <pc:chgData name="Fränti Satu" userId="525854e3-657c-4a8c-89f1-f6efceac72ee" providerId="ADAL" clId="{DF5C95A9-321F-4DEE-BAB6-1480E0D2531E}" dt="2022-08-23T12:46:59.659" v="431" actId="20577"/>
        <pc:sldMkLst>
          <pc:docMk/>
          <pc:sldMk cId="3973590871" sldId="269"/>
        </pc:sldMkLst>
        <pc:spChg chg="mod">
          <ac:chgData name="Fränti Satu" userId="525854e3-657c-4a8c-89f1-f6efceac72ee" providerId="ADAL" clId="{DF5C95A9-321F-4DEE-BAB6-1480E0D2531E}" dt="2022-08-23T12:46:59.659" v="431" actId="20577"/>
          <ac:spMkLst>
            <pc:docMk/>
            <pc:sldMk cId="3973590871" sldId="269"/>
            <ac:spMk id="4" creationId="{0A378687-49F2-41B4-803B-03CD9FBAAD8F}"/>
          </ac:spMkLst>
        </pc:spChg>
      </pc:sldChg>
      <pc:sldChg chg="modSp mod">
        <pc:chgData name="Fränti Satu" userId="525854e3-657c-4a8c-89f1-f6efceac72ee" providerId="ADAL" clId="{DF5C95A9-321F-4DEE-BAB6-1480E0D2531E}" dt="2022-08-23T12:51:52.794" v="494" actId="20577"/>
        <pc:sldMkLst>
          <pc:docMk/>
          <pc:sldMk cId="1995484782" sldId="270"/>
        </pc:sldMkLst>
        <pc:spChg chg="mod">
          <ac:chgData name="Fränti Satu" userId="525854e3-657c-4a8c-89f1-f6efceac72ee" providerId="ADAL" clId="{DF5C95A9-321F-4DEE-BAB6-1480E0D2531E}" dt="2022-08-23T12:42:52.166" v="254" actId="1076"/>
          <ac:spMkLst>
            <pc:docMk/>
            <pc:sldMk cId="1995484782" sldId="270"/>
            <ac:spMk id="2" creationId="{BA1D6E1A-CF57-488E-80EF-55AE3C0BC552}"/>
          </ac:spMkLst>
        </pc:spChg>
        <pc:spChg chg="mod">
          <ac:chgData name="Fränti Satu" userId="525854e3-657c-4a8c-89f1-f6efceac72ee" providerId="ADAL" clId="{DF5C95A9-321F-4DEE-BAB6-1480E0D2531E}" dt="2022-08-23T12:51:52.794" v="494" actId="20577"/>
          <ac:spMkLst>
            <pc:docMk/>
            <pc:sldMk cId="1995484782" sldId="270"/>
            <ac:spMk id="4" creationId="{4AA6D1E0-AE5D-4DAD-AEA0-906E721A20E1}"/>
          </ac:spMkLst>
        </pc:spChg>
      </pc:sldChg>
      <pc:sldChg chg="modSp mod">
        <pc:chgData name="Fränti Satu" userId="525854e3-657c-4a8c-89f1-f6efceac72ee" providerId="ADAL" clId="{DF5C95A9-321F-4DEE-BAB6-1480E0D2531E}" dt="2022-08-23T13:00:55.958" v="775"/>
        <pc:sldMkLst>
          <pc:docMk/>
          <pc:sldMk cId="303551915" sldId="271"/>
        </pc:sldMkLst>
        <pc:spChg chg="mod">
          <ac:chgData name="Fränti Satu" userId="525854e3-657c-4a8c-89f1-f6efceac72ee" providerId="ADAL" clId="{DF5C95A9-321F-4DEE-BAB6-1480E0D2531E}" dt="2022-08-23T13:00:55.958" v="775"/>
          <ac:spMkLst>
            <pc:docMk/>
            <pc:sldMk cId="303551915" sldId="271"/>
            <ac:spMk id="8" creationId="{899F19D8-6D90-4E1D-A1A0-E12201B9D8E8}"/>
          </ac:spMkLst>
        </pc:spChg>
        <pc:spChg chg="mod">
          <ac:chgData name="Fränti Satu" userId="525854e3-657c-4a8c-89f1-f6efceac72ee" providerId="ADAL" clId="{DF5C95A9-321F-4DEE-BAB6-1480E0D2531E}" dt="2022-08-23T12:59:48.012" v="765" actId="20577"/>
          <ac:spMkLst>
            <pc:docMk/>
            <pc:sldMk cId="303551915" sldId="271"/>
            <ac:spMk id="11" creationId="{19E269DC-6CD3-4283-BD74-ED0470B31389}"/>
          </ac:spMkLst>
        </pc:spChg>
        <pc:spChg chg="mod">
          <ac:chgData name="Fränti Satu" userId="525854e3-657c-4a8c-89f1-f6efceac72ee" providerId="ADAL" clId="{DF5C95A9-321F-4DEE-BAB6-1480E0D2531E}" dt="2022-08-23T13:00:19.874" v="766" actId="1076"/>
          <ac:spMkLst>
            <pc:docMk/>
            <pc:sldMk cId="303551915" sldId="271"/>
            <ac:spMk id="13" creationId="{01755999-12FB-43FC-A669-0FE695650C46}"/>
          </ac:spMkLst>
        </pc:spChg>
      </pc:sldChg>
      <pc:sldChg chg="modSp mod">
        <pc:chgData name="Fränti Satu" userId="525854e3-657c-4a8c-89f1-f6efceac72ee" providerId="ADAL" clId="{DF5C95A9-321F-4DEE-BAB6-1480E0D2531E}" dt="2022-08-23T13:03:15.861" v="785" actId="1076"/>
        <pc:sldMkLst>
          <pc:docMk/>
          <pc:sldMk cId="4014408405" sldId="272"/>
        </pc:sldMkLst>
        <pc:spChg chg="mod">
          <ac:chgData name="Fränti Satu" userId="525854e3-657c-4a8c-89f1-f6efceac72ee" providerId="ADAL" clId="{DF5C95A9-321F-4DEE-BAB6-1480E0D2531E}" dt="2022-08-23T13:02:59.814" v="782" actId="1076"/>
          <ac:spMkLst>
            <pc:docMk/>
            <pc:sldMk cId="4014408405" sldId="272"/>
            <ac:spMk id="3" creationId="{6E942766-FD85-4C9E-AA47-E92AD0CD01AA}"/>
          </ac:spMkLst>
        </pc:spChg>
        <pc:spChg chg="mod">
          <ac:chgData name="Fränti Satu" userId="525854e3-657c-4a8c-89f1-f6efceac72ee" providerId="ADAL" clId="{DF5C95A9-321F-4DEE-BAB6-1480E0D2531E}" dt="2022-08-23T13:03:15.861" v="785" actId="1076"/>
          <ac:spMkLst>
            <pc:docMk/>
            <pc:sldMk cId="4014408405" sldId="272"/>
            <ac:spMk id="6" creationId="{443D47FF-6763-4F19-A09D-B9400125EF20}"/>
          </ac:spMkLst>
        </pc:spChg>
        <pc:picChg chg="mod">
          <ac:chgData name="Fränti Satu" userId="525854e3-657c-4a8c-89f1-f6efceac72ee" providerId="ADAL" clId="{DF5C95A9-321F-4DEE-BAB6-1480E0D2531E}" dt="2022-08-23T13:03:10.684" v="784" actId="1076"/>
          <ac:picMkLst>
            <pc:docMk/>
            <pc:sldMk cId="4014408405" sldId="272"/>
            <ac:picMk id="4" creationId="{8408B9CF-8B03-4D92-938C-BE39E1763C50}"/>
          </ac:picMkLst>
        </pc:picChg>
      </pc:sldChg>
      <pc:sldChg chg="modSp mod">
        <pc:chgData name="Fränti Satu" userId="525854e3-657c-4a8c-89f1-f6efceac72ee" providerId="ADAL" clId="{DF5C95A9-321F-4DEE-BAB6-1480E0D2531E}" dt="2022-08-23T12:44:33.318" v="285" actId="255"/>
        <pc:sldMkLst>
          <pc:docMk/>
          <pc:sldMk cId="791630388" sldId="274"/>
        </pc:sldMkLst>
        <pc:spChg chg="mod">
          <ac:chgData name="Fränti Satu" userId="525854e3-657c-4a8c-89f1-f6efceac72ee" providerId="ADAL" clId="{DF5C95A9-321F-4DEE-BAB6-1480E0D2531E}" dt="2022-08-23T12:44:33.318" v="285" actId="255"/>
          <ac:spMkLst>
            <pc:docMk/>
            <pc:sldMk cId="791630388" sldId="274"/>
            <ac:spMk id="4" creationId="{A7B9A823-217C-48F7-A52D-A711A92C9E85}"/>
          </ac:spMkLst>
        </pc:spChg>
      </pc:sldChg>
      <pc:sldChg chg="modSp mod">
        <pc:chgData name="Fränti Satu" userId="525854e3-657c-4a8c-89f1-f6efceac72ee" providerId="ADAL" clId="{DF5C95A9-321F-4DEE-BAB6-1480E0D2531E}" dt="2023-06-05T10:21:22.292" v="1094" actId="20577"/>
        <pc:sldMkLst>
          <pc:docMk/>
          <pc:sldMk cId="1883421792" sldId="275"/>
        </pc:sldMkLst>
        <pc:spChg chg="mod">
          <ac:chgData name="Fränti Satu" userId="525854e3-657c-4a8c-89f1-f6efceac72ee" providerId="ADAL" clId="{DF5C95A9-321F-4DEE-BAB6-1480E0D2531E}" dt="2022-08-23T12:45:09.643" v="314" actId="20577"/>
          <ac:spMkLst>
            <pc:docMk/>
            <pc:sldMk cId="1883421792" sldId="275"/>
            <ac:spMk id="2" creationId="{AA92C6D3-A384-40D4-90CE-DA3A67279696}"/>
          </ac:spMkLst>
        </pc:spChg>
        <pc:spChg chg="mod">
          <ac:chgData name="Fränti Satu" userId="525854e3-657c-4a8c-89f1-f6efceac72ee" providerId="ADAL" clId="{DF5C95A9-321F-4DEE-BAB6-1480E0D2531E}" dt="2023-06-05T10:21:22.292" v="1094" actId="20577"/>
          <ac:spMkLst>
            <pc:docMk/>
            <pc:sldMk cId="1883421792" sldId="275"/>
            <ac:spMk id="4" creationId="{C3CB7A27-B28F-4F5E-89B0-5CE54CFD3B66}"/>
          </ac:spMkLst>
        </pc:spChg>
        <pc:spChg chg="mod">
          <ac:chgData name="Fränti Satu" userId="525854e3-657c-4a8c-89f1-f6efceac72ee" providerId="ADAL" clId="{DF5C95A9-321F-4DEE-BAB6-1480E0D2531E}" dt="2022-08-23T13:06:24.586" v="791" actId="14100"/>
          <ac:spMkLst>
            <pc:docMk/>
            <pc:sldMk cId="1883421792" sldId="275"/>
            <ac:spMk id="7" creationId="{266B7827-E093-4A8F-B93F-ADC1D6248AC1}"/>
          </ac:spMkLst>
        </pc:spChg>
      </pc:sldChg>
      <pc:sldChg chg="modSp mod">
        <pc:chgData name="Fränti Satu" userId="525854e3-657c-4a8c-89f1-f6efceac72ee" providerId="ADAL" clId="{DF5C95A9-321F-4DEE-BAB6-1480E0D2531E}" dt="2022-08-23T13:06:06.897" v="789" actId="2711"/>
        <pc:sldMkLst>
          <pc:docMk/>
          <pc:sldMk cId="164012028" sldId="276"/>
        </pc:sldMkLst>
        <pc:spChg chg="mod">
          <ac:chgData name="Fränti Satu" userId="525854e3-657c-4a8c-89f1-f6efceac72ee" providerId="ADAL" clId="{DF5C95A9-321F-4DEE-BAB6-1480E0D2531E}" dt="2022-08-23T12:45:33.321" v="360" actId="20577"/>
          <ac:spMkLst>
            <pc:docMk/>
            <pc:sldMk cId="164012028" sldId="276"/>
            <ac:spMk id="2" creationId="{AA92C6D3-A384-40D4-90CE-DA3A67279696}"/>
          </ac:spMkLst>
        </pc:spChg>
        <pc:spChg chg="mod">
          <ac:chgData name="Fränti Satu" userId="525854e3-657c-4a8c-89f1-f6efceac72ee" providerId="ADAL" clId="{DF5C95A9-321F-4DEE-BAB6-1480E0D2531E}" dt="2022-08-23T12:46:15.867" v="416" actId="20577"/>
          <ac:spMkLst>
            <pc:docMk/>
            <pc:sldMk cId="164012028" sldId="276"/>
            <ac:spMk id="4" creationId="{C3CB7A27-B28F-4F5E-89B0-5CE54CFD3B66}"/>
          </ac:spMkLst>
        </pc:spChg>
        <pc:spChg chg="mod">
          <ac:chgData name="Fränti Satu" userId="525854e3-657c-4a8c-89f1-f6efceac72ee" providerId="ADAL" clId="{DF5C95A9-321F-4DEE-BAB6-1480E0D2531E}" dt="2022-08-23T13:06:06.897" v="789" actId="2711"/>
          <ac:spMkLst>
            <pc:docMk/>
            <pc:sldMk cId="164012028" sldId="276"/>
            <ac:spMk id="8" creationId="{28B12819-A419-4F15-AE13-CA2DD37E5C5F}"/>
          </ac:spMkLst>
        </pc:spChg>
      </pc:sldChg>
      <pc:sldChg chg="modSp mod">
        <pc:chgData name="Fränti Satu" userId="525854e3-657c-4a8c-89f1-f6efceac72ee" providerId="ADAL" clId="{DF5C95A9-321F-4DEE-BAB6-1480E0D2531E}" dt="2022-08-25T13:08:52.090" v="849" actId="14100"/>
        <pc:sldMkLst>
          <pc:docMk/>
          <pc:sldMk cId="2842316797" sldId="277"/>
        </pc:sldMkLst>
        <pc:picChg chg="mod">
          <ac:chgData name="Fränti Satu" userId="525854e3-657c-4a8c-89f1-f6efceac72ee" providerId="ADAL" clId="{DF5C95A9-321F-4DEE-BAB6-1480E0D2531E}" dt="2022-08-25T13:08:52.090" v="849" actId="14100"/>
          <ac:picMkLst>
            <pc:docMk/>
            <pc:sldMk cId="2842316797" sldId="277"/>
            <ac:picMk id="7" creationId="{370795CE-8C66-4D5E-A218-45595E7453C8}"/>
          </ac:picMkLst>
        </pc:picChg>
      </pc:sldChg>
      <pc:sldChg chg="modSp mod">
        <pc:chgData name="Fränti Satu" userId="525854e3-657c-4a8c-89f1-f6efceac72ee" providerId="ADAL" clId="{DF5C95A9-321F-4DEE-BAB6-1480E0D2531E}" dt="2022-08-23T13:03:51.223" v="786" actId="2711"/>
        <pc:sldMkLst>
          <pc:docMk/>
          <pc:sldMk cId="2660011468" sldId="279"/>
        </pc:sldMkLst>
        <pc:spChg chg="mod">
          <ac:chgData name="Fränti Satu" userId="525854e3-657c-4a8c-89f1-f6efceac72ee" providerId="ADAL" clId="{DF5C95A9-321F-4DEE-BAB6-1480E0D2531E}" dt="2022-08-23T13:03:51.223" v="786" actId="2711"/>
          <ac:spMkLst>
            <pc:docMk/>
            <pc:sldMk cId="2660011468" sldId="279"/>
            <ac:spMk id="3" creationId="{997C75F2-53FF-4AFE-9095-84A81BC09B7B}"/>
          </ac:spMkLst>
        </pc:spChg>
      </pc:sldChg>
      <pc:sldChg chg="modSp mod">
        <pc:chgData name="Fränti Satu" userId="525854e3-657c-4a8c-89f1-f6efceac72ee" providerId="ADAL" clId="{DF5C95A9-321F-4DEE-BAB6-1480E0D2531E}" dt="2023-06-05T10:21:51.418" v="1095" actId="14100"/>
        <pc:sldMkLst>
          <pc:docMk/>
          <pc:sldMk cId="504242598" sldId="280"/>
        </pc:sldMkLst>
        <pc:spChg chg="mod">
          <ac:chgData name="Fränti Satu" userId="525854e3-657c-4a8c-89f1-f6efceac72ee" providerId="ADAL" clId="{DF5C95A9-321F-4DEE-BAB6-1480E0D2531E}" dt="2023-06-05T10:21:51.418" v="1095" actId="14100"/>
          <ac:spMkLst>
            <pc:docMk/>
            <pc:sldMk cId="504242598" sldId="280"/>
            <ac:spMk id="2" creationId="{D512C32B-DA7E-485A-B553-F5F86F6BB628}"/>
          </ac:spMkLst>
        </pc:spChg>
        <pc:spChg chg="mod">
          <ac:chgData name="Fränti Satu" userId="525854e3-657c-4a8c-89f1-f6efceac72ee" providerId="ADAL" clId="{DF5C95A9-321F-4DEE-BAB6-1480E0D2531E}" dt="2022-08-23T13:09:44.615" v="799" actId="20577"/>
          <ac:spMkLst>
            <pc:docMk/>
            <pc:sldMk cId="504242598" sldId="280"/>
            <ac:spMk id="5" creationId="{25055FF5-DFF0-4ED5-9F03-63ADCB8E6C8A}"/>
          </ac:spMkLst>
        </pc:spChg>
      </pc:sldChg>
      <pc:sldChg chg="new del">
        <pc:chgData name="Fränti Satu" userId="525854e3-657c-4a8c-89f1-f6efceac72ee" providerId="ADAL" clId="{DF5C95A9-321F-4DEE-BAB6-1480E0D2531E}" dt="2022-08-23T12:48:31.626" v="434" actId="47"/>
        <pc:sldMkLst>
          <pc:docMk/>
          <pc:sldMk cId="2644552453" sldId="281"/>
        </pc:sldMkLst>
      </pc:sldChg>
      <pc:sldChg chg="addSp delSp modSp new mod">
        <pc:chgData name="Fränti Satu" userId="525854e3-657c-4a8c-89f1-f6efceac72ee" providerId="ADAL" clId="{DF5C95A9-321F-4DEE-BAB6-1480E0D2531E}" dt="2022-08-23T12:58:16.106" v="744" actId="1076"/>
        <pc:sldMkLst>
          <pc:docMk/>
          <pc:sldMk cId="1231248734" sldId="282"/>
        </pc:sldMkLst>
        <pc:spChg chg="mod">
          <ac:chgData name="Fränti Satu" userId="525854e3-657c-4a8c-89f1-f6efceac72ee" providerId="ADAL" clId="{DF5C95A9-321F-4DEE-BAB6-1480E0D2531E}" dt="2022-08-23T12:58:16.106" v="744" actId="1076"/>
          <ac:spMkLst>
            <pc:docMk/>
            <pc:sldMk cId="1231248734" sldId="282"/>
            <ac:spMk id="2" creationId="{8EEE745D-F874-4154-A154-E088D635ABC0}"/>
          </ac:spMkLst>
        </pc:spChg>
        <pc:spChg chg="del">
          <ac:chgData name="Fränti Satu" userId="525854e3-657c-4a8c-89f1-f6efceac72ee" providerId="ADAL" clId="{DF5C95A9-321F-4DEE-BAB6-1480E0D2531E}" dt="2022-08-23T12:48:41.928" v="435"/>
          <ac:spMkLst>
            <pc:docMk/>
            <pc:sldMk cId="1231248734" sldId="282"/>
            <ac:spMk id="3" creationId="{F1B1B423-E145-47D0-AD05-BE87FA21D54B}"/>
          </ac:spMkLst>
        </pc:spChg>
        <pc:spChg chg="mod">
          <ac:chgData name="Fränti Satu" userId="525854e3-657c-4a8c-89f1-f6efceac72ee" providerId="ADAL" clId="{DF5C95A9-321F-4DEE-BAB6-1480E0D2531E}" dt="2022-08-23T12:57:44.317" v="741" actId="1076"/>
          <ac:spMkLst>
            <pc:docMk/>
            <pc:sldMk cId="1231248734" sldId="282"/>
            <ac:spMk id="4" creationId="{FCD77895-FE3B-4994-A775-4B9365E0AC4C}"/>
          </ac:spMkLst>
        </pc:spChg>
        <pc:spChg chg="add del mod">
          <ac:chgData name="Fränti Satu" userId="525854e3-657c-4a8c-89f1-f6efceac72ee" providerId="ADAL" clId="{DF5C95A9-321F-4DEE-BAB6-1480E0D2531E}" dt="2022-08-23T12:49:12.260" v="440" actId="478"/>
          <ac:spMkLst>
            <pc:docMk/>
            <pc:sldMk cId="1231248734" sldId="282"/>
            <ac:spMk id="7" creationId="{14527ABB-EFE6-4698-A397-F132C9FB3658}"/>
          </ac:spMkLst>
        </pc:spChg>
        <pc:spChg chg="add mod">
          <ac:chgData name="Fränti Satu" userId="525854e3-657c-4a8c-89f1-f6efceac72ee" providerId="ADAL" clId="{DF5C95A9-321F-4DEE-BAB6-1480E0D2531E}" dt="2022-08-23T12:57:58.773" v="743" actId="1076"/>
          <ac:spMkLst>
            <pc:docMk/>
            <pc:sldMk cId="1231248734" sldId="282"/>
            <ac:spMk id="10" creationId="{6937788B-FE36-490B-891B-C5CDDE79D1BC}"/>
          </ac:spMkLst>
        </pc:spChg>
        <pc:picChg chg="add del mod">
          <ac:chgData name="Fränti Satu" userId="525854e3-657c-4a8c-89f1-f6efceac72ee" providerId="ADAL" clId="{DF5C95A9-321F-4DEE-BAB6-1480E0D2531E}" dt="2022-08-23T12:49:00.105" v="439" actId="478"/>
          <ac:picMkLst>
            <pc:docMk/>
            <pc:sldMk cId="1231248734" sldId="282"/>
            <ac:picMk id="5" creationId="{57B0FD41-B341-4B45-A5E3-8AC4C8BFB86A}"/>
          </ac:picMkLst>
        </pc:picChg>
        <pc:picChg chg="add mod">
          <ac:chgData name="Fränti Satu" userId="525854e3-657c-4a8c-89f1-f6efceac72ee" providerId="ADAL" clId="{DF5C95A9-321F-4DEE-BAB6-1480E0D2531E}" dt="2022-08-23T12:57:50.026" v="742" actId="1076"/>
          <ac:picMkLst>
            <pc:docMk/>
            <pc:sldMk cId="1231248734" sldId="282"/>
            <ac:picMk id="8" creationId="{493A1B81-4B9D-41B2-9B2B-FCC48FFAB038}"/>
          </ac:picMkLst>
        </pc:picChg>
      </pc:sldChg>
      <pc:sldChg chg="modSp mod">
        <pc:chgData name="Fränti Satu" userId="525854e3-657c-4a8c-89f1-f6efceac72ee" providerId="ADAL" clId="{DF5C95A9-321F-4DEE-BAB6-1480E0D2531E}" dt="2023-06-05T10:16:18.122" v="999" actId="6549"/>
        <pc:sldMkLst>
          <pc:docMk/>
          <pc:sldMk cId="1961644210" sldId="283"/>
        </pc:sldMkLst>
        <pc:spChg chg="mod">
          <ac:chgData name="Fränti Satu" userId="525854e3-657c-4a8c-89f1-f6efceac72ee" providerId="ADAL" clId="{DF5C95A9-321F-4DEE-BAB6-1480E0D2531E}" dt="2023-06-05T10:16:18.122" v="999" actId="6549"/>
          <ac:spMkLst>
            <pc:docMk/>
            <pc:sldMk cId="1961644210" sldId="283"/>
            <ac:spMk id="6" creationId="{C8397ABA-C3B0-4CEE-9F8E-8BCF50301C97}"/>
          </ac:spMkLst>
        </pc:spChg>
      </pc:sldChg>
      <pc:sldChg chg="modSp mod">
        <pc:chgData name="Fränti Satu" userId="525854e3-657c-4a8c-89f1-f6efceac72ee" providerId="ADAL" clId="{DF5C95A9-321F-4DEE-BAB6-1480E0D2531E}" dt="2023-06-05T10:20:07.529" v="1068" actId="20577"/>
        <pc:sldMkLst>
          <pc:docMk/>
          <pc:sldMk cId="54280105" sldId="284"/>
        </pc:sldMkLst>
        <pc:spChg chg="mod">
          <ac:chgData name="Fränti Satu" userId="525854e3-657c-4a8c-89f1-f6efceac72ee" providerId="ADAL" clId="{DF5C95A9-321F-4DEE-BAB6-1480E0D2531E}" dt="2023-06-05T10:18:47.983" v="1037" actId="14100"/>
          <ac:spMkLst>
            <pc:docMk/>
            <pc:sldMk cId="54280105" sldId="284"/>
            <ac:spMk id="2" creationId="{8029AACC-14F3-4586-B785-61E2B83189DF}"/>
          </ac:spMkLst>
        </pc:spChg>
        <pc:spChg chg="mod">
          <ac:chgData name="Fränti Satu" userId="525854e3-657c-4a8c-89f1-f6efceac72ee" providerId="ADAL" clId="{DF5C95A9-321F-4DEE-BAB6-1480E0D2531E}" dt="2023-06-05T10:20:07.529" v="1068" actId="20577"/>
          <ac:spMkLst>
            <pc:docMk/>
            <pc:sldMk cId="54280105" sldId="284"/>
            <ac:spMk id="4" creationId="{C4E94BEE-5477-4C54-8B2C-D6A72F62D747}"/>
          </ac:spMkLst>
        </pc:spChg>
      </pc:sldChg>
    </pc:docChg>
  </pc:docChgLst>
  <pc:docChgLst>
    <pc:chgData name="Koivuranta Mika" userId="S::mika.koivuranta@ouka.fi::da5b39b9-ad79-4f12-8206-98a5d151fb28" providerId="AD" clId="Web-{219BF811-A469-4CDF-8A60-853671B7AA23}"/>
    <pc:docChg chg="modSld">
      <pc:chgData name="Koivuranta Mika" userId="S::mika.koivuranta@ouka.fi::da5b39b9-ad79-4f12-8206-98a5d151fb28" providerId="AD" clId="Web-{219BF811-A469-4CDF-8A60-853671B7AA23}" dt="2022-09-07T11:41:52.335" v="0"/>
      <pc:docMkLst>
        <pc:docMk/>
      </pc:docMkLst>
      <pc:sldChg chg="modNotes">
        <pc:chgData name="Koivuranta Mika" userId="S::mika.koivuranta@ouka.fi::da5b39b9-ad79-4f12-8206-98a5d151fb28" providerId="AD" clId="Web-{219BF811-A469-4CDF-8A60-853671B7AA23}" dt="2022-09-07T11:41:52.335" v="0"/>
        <pc:sldMkLst>
          <pc:docMk/>
          <pc:sldMk cId="3435444397" sldId="268"/>
        </pc:sldMkLst>
      </pc:sldChg>
    </pc:docChg>
  </pc:docChgLst>
  <pc:docChgLst>
    <pc:chgData name="Laitinen Jarmo" userId="9eb698da-0216-4382-99e5-fde209cf1947" providerId="ADAL" clId="{F4AF464D-7177-4956-B1F6-E47BADD1A20E}"/>
    <pc:docChg chg="undo custSel addSld delSld modSld sldOrd">
      <pc:chgData name="Laitinen Jarmo" userId="9eb698da-0216-4382-99e5-fde209cf1947" providerId="ADAL" clId="{F4AF464D-7177-4956-B1F6-E47BADD1A20E}" dt="2022-12-07T16:09:41.915" v="1059" actId="20577"/>
      <pc:docMkLst>
        <pc:docMk/>
      </pc:docMkLst>
      <pc:sldChg chg="modSp">
        <pc:chgData name="Laitinen Jarmo" userId="9eb698da-0216-4382-99e5-fde209cf1947" providerId="ADAL" clId="{F4AF464D-7177-4956-B1F6-E47BADD1A20E}" dt="2022-12-07T09:42:40.822" v="359" actId="255"/>
        <pc:sldMkLst>
          <pc:docMk/>
          <pc:sldMk cId="3843625372" sldId="262"/>
        </pc:sldMkLst>
        <pc:spChg chg="mod">
          <ac:chgData name="Laitinen Jarmo" userId="9eb698da-0216-4382-99e5-fde209cf1947" providerId="ADAL" clId="{F4AF464D-7177-4956-B1F6-E47BADD1A20E}" dt="2022-12-07T09:42:40.822" v="359" actId="255"/>
          <ac:spMkLst>
            <pc:docMk/>
            <pc:sldMk cId="3843625372" sldId="262"/>
            <ac:spMk id="2" creationId="{DD41A882-42BF-41E4-9A42-C73298AD0E1E}"/>
          </ac:spMkLst>
        </pc:spChg>
      </pc:sldChg>
      <pc:sldChg chg="delSp modSp">
        <pc:chgData name="Laitinen Jarmo" userId="9eb698da-0216-4382-99e5-fde209cf1947" providerId="ADAL" clId="{F4AF464D-7177-4956-B1F6-E47BADD1A20E}" dt="2022-12-07T09:47:40.564" v="394" actId="14100"/>
        <pc:sldMkLst>
          <pc:docMk/>
          <pc:sldMk cId="1108516981" sldId="264"/>
        </pc:sldMkLst>
        <pc:spChg chg="mod">
          <ac:chgData name="Laitinen Jarmo" userId="9eb698da-0216-4382-99e5-fde209cf1947" providerId="ADAL" clId="{F4AF464D-7177-4956-B1F6-E47BADD1A20E}" dt="2022-12-07T09:43:15.009" v="362" actId="20577"/>
          <ac:spMkLst>
            <pc:docMk/>
            <pc:sldMk cId="1108516981" sldId="264"/>
            <ac:spMk id="7" creationId="{E8158A14-024A-478B-8F6B-FC88CA372957}"/>
          </ac:spMkLst>
        </pc:spChg>
        <pc:spChg chg="mod">
          <ac:chgData name="Laitinen Jarmo" userId="9eb698da-0216-4382-99e5-fde209cf1947" providerId="ADAL" clId="{F4AF464D-7177-4956-B1F6-E47BADD1A20E}" dt="2022-12-07T09:47:40.564" v="394" actId="14100"/>
          <ac:spMkLst>
            <pc:docMk/>
            <pc:sldMk cId="1108516981" sldId="264"/>
            <ac:spMk id="8" creationId="{AC335277-6E26-4065-8709-FA97A54200F8}"/>
          </ac:spMkLst>
        </pc:spChg>
        <pc:spChg chg="mod">
          <ac:chgData name="Laitinen Jarmo" userId="9eb698da-0216-4382-99e5-fde209cf1947" providerId="ADAL" clId="{F4AF464D-7177-4956-B1F6-E47BADD1A20E}" dt="2022-12-07T09:47:24.959" v="393" actId="20577"/>
          <ac:spMkLst>
            <pc:docMk/>
            <pc:sldMk cId="1108516981" sldId="264"/>
            <ac:spMk id="11" creationId="{82E209A6-D15C-4307-BB0F-604ADBDDBF8D}"/>
          </ac:spMkLst>
        </pc:spChg>
        <pc:spChg chg="mod">
          <ac:chgData name="Laitinen Jarmo" userId="9eb698da-0216-4382-99e5-fde209cf1947" providerId="ADAL" clId="{F4AF464D-7177-4956-B1F6-E47BADD1A20E}" dt="2022-12-07T09:46:56.568" v="390" actId="113"/>
          <ac:spMkLst>
            <pc:docMk/>
            <pc:sldMk cId="1108516981" sldId="264"/>
            <ac:spMk id="13" creationId="{D6FAD1C3-11D5-475A-9A7B-268996F62453}"/>
          </ac:spMkLst>
        </pc:spChg>
        <pc:spChg chg="del mod">
          <ac:chgData name="Laitinen Jarmo" userId="9eb698da-0216-4382-99e5-fde209cf1947" providerId="ADAL" clId="{F4AF464D-7177-4956-B1F6-E47BADD1A20E}" dt="2022-12-07T09:43:59.058" v="369" actId="478"/>
          <ac:spMkLst>
            <pc:docMk/>
            <pc:sldMk cId="1108516981" sldId="264"/>
            <ac:spMk id="22" creationId="{48BCD7AF-D6CD-4123-8263-AAE5CE37C490}"/>
          </ac:spMkLst>
        </pc:spChg>
      </pc:sldChg>
      <pc:sldChg chg="modSp">
        <pc:chgData name="Laitinen Jarmo" userId="9eb698da-0216-4382-99e5-fde209cf1947" providerId="ADAL" clId="{F4AF464D-7177-4956-B1F6-E47BADD1A20E}" dt="2022-12-07T09:41:06.321" v="322"/>
        <pc:sldMkLst>
          <pc:docMk/>
          <pc:sldMk cId="1123946173" sldId="265"/>
        </pc:sldMkLst>
        <pc:spChg chg="mod">
          <ac:chgData name="Laitinen Jarmo" userId="9eb698da-0216-4382-99e5-fde209cf1947" providerId="ADAL" clId="{F4AF464D-7177-4956-B1F6-E47BADD1A20E}" dt="2022-12-07T09:39:58.399" v="308" actId="14100"/>
          <ac:spMkLst>
            <pc:docMk/>
            <pc:sldMk cId="1123946173" sldId="265"/>
            <ac:spMk id="10" creationId="{3047ABCC-D12F-458E-AB3A-66ED6E74EFFB}"/>
          </ac:spMkLst>
        </pc:spChg>
        <pc:graphicFrameChg chg="mod">
          <ac:chgData name="Laitinen Jarmo" userId="9eb698da-0216-4382-99e5-fde209cf1947" providerId="ADAL" clId="{F4AF464D-7177-4956-B1F6-E47BADD1A20E}" dt="2022-12-07T09:41:06.321" v="322"/>
          <ac:graphicFrameMkLst>
            <pc:docMk/>
            <pc:sldMk cId="1123946173" sldId="265"/>
            <ac:graphicFrameMk id="7" creationId="{72AD862B-E64C-4D41-9D7A-AEB83CC3CE48}"/>
          </ac:graphicFrameMkLst>
        </pc:graphicFrameChg>
      </pc:sldChg>
      <pc:sldChg chg="modSp">
        <pc:chgData name="Laitinen Jarmo" userId="9eb698da-0216-4382-99e5-fde209cf1947" providerId="ADAL" clId="{F4AF464D-7177-4956-B1F6-E47BADD1A20E}" dt="2022-12-07T09:48:16.847" v="396" actId="20577"/>
        <pc:sldMkLst>
          <pc:docMk/>
          <pc:sldMk cId="3973590871" sldId="269"/>
        </pc:sldMkLst>
        <pc:spChg chg="mod">
          <ac:chgData name="Laitinen Jarmo" userId="9eb698da-0216-4382-99e5-fde209cf1947" providerId="ADAL" clId="{F4AF464D-7177-4956-B1F6-E47BADD1A20E}" dt="2022-12-07T09:48:16.847" v="396" actId="20577"/>
          <ac:spMkLst>
            <pc:docMk/>
            <pc:sldMk cId="3973590871" sldId="269"/>
            <ac:spMk id="4" creationId="{0A378687-49F2-41B4-803B-03CD9FBAAD8F}"/>
          </ac:spMkLst>
        </pc:spChg>
      </pc:sldChg>
      <pc:sldChg chg="modSp">
        <pc:chgData name="Laitinen Jarmo" userId="9eb698da-0216-4382-99e5-fde209cf1947" providerId="ADAL" clId="{F4AF464D-7177-4956-B1F6-E47BADD1A20E}" dt="2022-12-07T16:00:33.756" v="954" actId="113"/>
        <pc:sldMkLst>
          <pc:docMk/>
          <pc:sldMk cId="791630388" sldId="274"/>
        </pc:sldMkLst>
        <pc:spChg chg="mod">
          <ac:chgData name="Laitinen Jarmo" userId="9eb698da-0216-4382-99e5-fde209cf1947" providerId="ADAL" clId="{F4AF464D-7177-4956-B1F6-E47BADD1A20E}" dt="2022-12-07T16:00:33.756" v="954" actId="113"/>
          <ac:spMkLst>
            <pc:docMk/>
            <pc:sldMk cId="791630388" sldId="274"/>
            <ac:spMk id="4" creationId="{A7B9A823-217C-48F7-A52D-A711A92C9E85}"/>
          </ac:spMkLst>
        </pc:spChg>
      </pc:sldChg>
      <pc:sldChg chg="modSp">
        <pc:chgData name="Laitinen Jarmo" userId="9eb698da-0216-4382-99e5-fde209cf1947" providerId="ADAL" clId="{F4AF464D-7177-4956-B1F6-E47BADD1A20E}" dt="2022-12-07T08:41:59.430" v="276" actId="6549"/>
        <pc:sldMkLst>
          <pc:docMk/>
          <pc:sldMk cId="2842316797" sldId="277"/>
        </pc:sldMkLst>
        <pc:spChg chg="mod">
          <ac:chgData name="Laitinen Jarmo" userId="9eb698da-0216-4382-99e5-fde209cf1947" providerId="ADAL" clId="{F4AF464D-7177-4956-B1F6-E47BADD1A20E}" dt="2022-12-07T08:41:59.430" v="276" actId="6549"/>
          <ac:spMkLst>
            <pc:docMk/>
            <pc:sldMk cId="2842316797" sldId="277"/>
            <ac:spMk id="5" creationId="{0EEF7113-7F28-4FDE-AE2A-4111263BD958}"/>
          </ac:spMkLst>
        </pc:spChg>
      </pc:sldChg>
      <pc:sldChg chg="modSp">
        <pc:chgData name="Laitinen Jarmo" userId="9eb698da-0216-4382-99e5-fde209cf1947" providerId="ADAL" clId="{F4AF464D-7177-4956-B1F6-E47BADD1A20E}" dt="2022-12-07T16:09:41.915" v="1059" actId="20577"/>
        <pc:sldMkLst>
          <pc:docMk/>
          <pc:sldMk cId="504242598" sldId="280"/>
        </pc:sldMkLst>
        <pc:spChg chg="mod">
          <ac:chgData name="Laitinen Jarmo" userId="9eb698da-0216-4382-99e5-fde209cf1947" providerId="ADAL" clId="{F4AF464D-7177-4956-B1F6-E47BADD1A20E}" dt="2022-12-07T16:09:41.915" v="1059" actId="20577"/>
          <ac:spMkLst>
            <pc:docMk/>
            <pc:sldMk cId="504242598" sldId="280"/>
            <ac:spMk id="5" creationId="{25055FF5-DFF0-4ED5-9F03-63ADCB8E6C8A}"/>
          </ac:spMkLst>
        </pc:spChg>
      </pc:sldChg>
      <pc:sldChg chg="add del">
        <pc:chgData name="Laitinen Jarmo" userId="9eb698da-0216-4382-99e5-fde209cf1947" providerId="ADAL" clId="{F4AF464D-7177-4956-B1F6-E47BADD1A20E}" dt="2022-12-07T05:25:57.507" v="1"/>
        <pc:sldMkLst>
          <pc:docMk/>
          <pc:sldMk cId="816790792" sldId="283"/>
        </pc:sldMkLst>
      </pc:sldChg>
      <pc:sldChg chg="addSp delSp modSp add ord">
        <pc:chgData name="Laitinen Jarmo" userId="9eb698da-0216-4382-99e5-fde209cf1947" providerId="ADAL" clId="{F4AF464D-7177-4956-B1F6-E47BADD1A20E}" dt="2022-12-07T05:45:12.369" v="128" actId="27636"/>
        <pc:sldMkLst>
          <pc:docMk/>
          <pc:sldMk cId="1961644210" sldId="283"/>
        </pc:sldMkLst>
        <pc:spChg chg="del">
          <ac:chgData name="Laitinen Jarmo" userId="9eb698da-0216-4382-99e5-fde209cf1947" providerId="ADAL" clId="{F4AF464D-7177-4956-B1F6-E47BADD1A20E}" dt="2022-12-07T05:26:17.032" v="5"/>
          <ac:spMkLst>
            <pc:docMk/>
            <pc:sldMk cId="1961644210" sldId="283"/>
            <ac:spMk id="2" creationId="{CC4FDF85-91D3-4E4F-A194-66C6C2894F7B}"/>
          </ac:spMkLst>
        </pc:spChg>
        <pc:spChg chg="del">
          <ac:chgData name="Laitinen Jarmo" userId="9eb698da-0216-4382-99e5-fde209cf1947" providerId="ADAL" clId="{F4AF464D-7177-4956-B1F6-E47BADD1A20E}" dt="2022-12-07T05:26:17.032" v="5"/>
          <ac:spMkLst>
            <pc:docMk/>
            <pc:sldMk cId="1961644210" sldId="283"/>
            <ac:spMk id="3" creationId="{01EAFD54-518E-488D-94FD-B687D6A647C3}"/>
          </ac:spMkLst>
        </pc:spChg>
        <pc:spChg chg="del">
          <ac:chgData name="Laitinen Jarmo" userId="9eb698da-0216-4382-99e5-fde209cf1947" providerId="ADAL" clId="{F4AF464D-7177-4956-B1F6-E47BADD1A20E}" dt="2022-12-07T05:26:17.032" v="5"/>
          <ac:spMkLst>
            <pc:docMk/>
            <pc:sldMk cId="1961644210" sldId="283"/>
            <ac:spMk id="4" creationId="{EACFCBE4-E68A-426D-A49B-4CFB5567876D}"/>
          </ac:spMkLst>
        </pc:spChg>
        <pc:spChg chg="add mod">
          <ac:chgData name="Laitinen Jarmo" userId="9eb698da-0216-4382-99e5-fde209cf1947" providerId="ADAL" clId="{F4AF464D-7177-4956-B1F6-E47BADD1A20E}" dt="2022-12-07T05:40:27.170" v="78" actId="20577"/>
          <ac:spMkLst>
            <pc:docMk/>
            <pc:sldMk cId="1961644210" sldId="283"/>
            <ac:spMk id="5" creationId="{CE4B0F2E-8CCC-437C-B8D8-5DCA2315A11F}"/>
          </ac:spMkLst>
        </pc:spChg>
        <pc:spChg chg="add mod">
          <ac:chgData name="Laitinen Jarmo" userId="9eb698da-0216-4382-99e5-fde209cf1947" providerId="ADAL" clId="{F4AF464D-7177-4956-B1F6-E47BADD1A20E}" dt="2022-12-07T05:45:12.369" v="128" actId="27636"/>
          <ac:spMkLst>
            <pc:docMk/>
            <pc:sldMk cId="1961644210" sldId="283"/>
            <ac:spMk id="6" creationId="{C8397ABA-C3B0-4CEE-9F8E-8BCF50301C97}"/>
          </ac:spMkLst>
        </pc:spChg>
      </pc:sldChg>
      <pc:sldChg chg="addSp delSp modSp add">
        <pc:chgData name="Laitinen Jarmo" userId="9eb698da-0216-4382-99e5-fde209cf1947" providerId="ADAL" clId="{F4AF464D-7177-4956-B1F6-E47BADD1A20E}" dt="2022-12-07T15:56:26.960" v="905" actId="1076"/>
        <pc:sldMkLst>
          <pc:docMk/>
          <pc:sldMk cId="54280105" sldId="284"/>
        </pc:sldMkLst>
        <pc:spChg chg="mod">
          <ac:chgData name="Laitinen Jarmo" userId="9eb698da-0216-4382-99e5-fde209cf1947" providerId="ADAL" clId="{F4AF464D-7177-4956-B1F6-E47BADD1A20E}" dt="2022-12-07T15:43:20.783" v="678" actId="20577"/>
          <ac:spMkLst>
            <pc:docMk/>
            <pc:sldMk cId="54280105" sldId="284"/>
            <ac:spMk id="2" creationId="{8029AACC-14F3-4586-B785-61E2B83189DF}"/>
          </ac:spMkLst>
        </pc:spChg>
        <pc:spChg chg="del">
          <ac:chgData name="Laitinen Jarmo" userId="9eb698da-0216-4382-99e5-fde209cf1947" providerId="ADAL" clId="{F4AF464D-7177-4956-B1F6-E47BADD1A20E}" dt="2022-12-07T09:53:35.712" v="565"/>
          <ac:spMkLst>
            <pc:docMk/>
            <pc:sldMk cId="54280105" sldId="284"/>
            <ac:spMk id="3" creationId="{F3B81C22-919C-4965-8316-F57753209C7C}"/>
          </ac:spMkLst>
        </pc:spChg>
        <pc:spChg chg="mod">
          <ac:chgData name="Laitinen Jarmo" userId="9eb698da-0216-4382-99e5-fde209cf1947" providerId="ADAL" clId="{F4AF464D-7177-4956-B1F6-E47BADD1A20E}" dt="2022-12-07T15:55:03.766" v="898" actId="20577"/>
          <ac:spMkLst>
            <pc:docMk/>
            <pc:sldMk cId="54280105" sldId="284"/>
            <ac:spMk id="4" creationId="{C4E94BEE-5477-4C54-8B2C-D6A72F62D747}"/>
          </ac:spMkLst>
        </pc:spChg>
        <pc:spChg chg="add del mod">
          <ac:chgData name="Laitinen Jarmo" userId="9eb698da-0216-4382-99e5-fde209cf1947" providerId="ADAL" clId="{F4AF464D-7177-4956-B1F6-E47BADD1A20E}" dt="2022-12-07T15:56:01.289" v="899"/>
          <ac:spMkLst>
            <pc:docMk/>
            <pc:sldMk cId="54280105" sldId="284"/>
            <ac:spMk id="7" creationId="{D2275339-A219-484C-9E09-41A891B90A0F}"/>
          </ac:spMkLst>
        </pc:spChg>
        <pc:picChg chg="add del mod">
          <ac:chgData name="Laitinen Jarmo" userId="9eb698da-0216-4382-99e5-fde209cf1947" providerId="ADAL" clId="{F4AF464D-7177-4956-B1F6-E47BADD1A20E}" dt="2022-12-07T15:54:49.159" v="896" actId="478"/>
          <ac:picMkLst>
            <pc:docMk/>
            <pc:sldMk cId="54280105" sldId="284"/>
            <ac:picMk id="5" creationId="{18668CBF-616A-45EE-9A8E-5D9DD8318822}"/>
          </ac:picMkLst>
        </pc:picChg>
        <pc:picChg chg="add mod">
          <ac:chgData name="Laitinen Jarmo" userId="9eb698da-0216-4382-99e5-fde209cf1947" providerId="ADAL" clId="{F4AF464D-7177-4956-B1F6-E47BADD1A20E}" dt="2022-12-07T15:56:26.960" v="905" actId="1076"/>
          <ac:picMkLst>
            <pc:docMk/>
            <pc:sldMk cId="54280105" sldId="284"/>
            <ac:picMk id="8" creationId="{1BDF9A38-9028-4107-B212-63925A1228AB}"/>
          </ac:picMkLst>
        </pc:picChg>
      </pc:sldChg>
    </pc:docChg>
  </pc:docChgLst>
  <pc:docChgLst>
    <pc:chgData name="Puolanne Anu" userId="94952c7b-4f64-42e4-87a2-1ab06fc381a4" providerId="ADAL" clId="{2DE6B067-A725-4860-BE68-FC66EB1E3122}"/>
    <pc:docChg chg="custSel modSld modNotesMaster modHandout">
      <pc:chgData name="Puolanne Anu" userId="94952c7b-4f64-42e4-87a2-1ab06fc381a4" providerId="ADAL" clId="{2DE6B067-A725-4860-BE68-FC66EB1E3122}" dt="2022-08-31T09:24:56.677" v="4" actId="478"/>
      <pc:docMkLst>
        <pc:docMk/>
      </pc:docMkLst>
      <pc:sldChg chg="delSp modSp mod">
        <pc:chgData name="Puolanne Anu" userId="94952c7b-4f64-42e4-87a2-1ab06fc381a4" providerId="ADAL" clId="{2DE6B067-A725-4860-BE68-FC66EB1E3122}" dt="2022-08-31T09:24:56.677" v="4" actId="478"/>
        <pc:sldMkLst>
          <pc:docMk/>
          <pc:sldMk cId="2195871650" sldId="257"/>
        </pc:sldMkLst>
        <pc:spChg chg="del mod">
          <ac:chgData name="Puolanne Anu" userId="94952c7b-4f64-42e4-87a2-1ab06fc381a4" providerId="ADAL" clId="{2DE6B067-A725-4860-BE68-FC66EB1E3122}" dt="2022-08-31T09:24:56.677" v="4" actId="478"/>
          <ac:spMkLst>
            <pc:docMk/>
            <pc:sldMk cId="2195871650" sldId="257"/>
            <ac:spMk id="3" creationId="{1A606EF4-6DBA-48D8-BE8C-09D3491AC95D}"/>
          </ac:spMkLst>
        </pc:spChg>
      </pc:sldChg>
    </pc:docChg>
  </pc:docChgLst>
  <pc:docChgLst>
    <pc:chgData name="Orrenmaa Maria" userId="S::maria.orrenmaa@ouka.fi::f53b5436-606a-42ad-900b-b1c5485e101b" providerId="AD" clId="Web-{ECEC376F-B0D7-4AC4-9CE5-72B04F1FEB23}"/>
    <pc:docChg chg="modSld">
      <pc:chgData name="Orrenmaa Maria" userId="S::maria.orrenmaa@ouka.fi::f53b5436-606a-42ad-900b-b1c5485e101b" providerId="AD" clId="Web-{ECEC376F-B0D7-4AC4-9CE5-72B04F1FEB23}" dt="2023-01-10T06:41:59.351" v="33" actId="20577"/>
      <pc:docMkLst>
        <pc:docMk/>
      </pc:docMkLst>
      <pc:sldChg chg="modSp">
        <pc:chgData name="Orrenmaa Maria" userId="S::maria.orrenmaa@ouka.fi::f53b5436-606a-42ad-900b-b1c5485e101b" providerId="AD" clId="Web-{ECEC376F-B0D7-4AC4-9CE5-72B04F1FEB23}" dt="2023-01-10T06:41:59.351" v="33" actId="20577"/>
        <pc:sldMkLst>
          <pc:docMk/>
          <pc:sldMk cId="1995484782" sldId="270"/>
        </pc:sldMkLst>
        <pc:spChg chg="mod">
          <ac:chgData name="Orrenmaa Maria" userId="S::maria.orrenmaa@ouka.fi::f53b5436-606a-42ad-900b-b1c5485e101b" providerId="AD" clId="Web-{ECEC376F-B0D7-4AC4-9CE5-72B04F1FEB23}" dt="2023-01-10T06:41:59.351" v="33" actId="20577"/>
          <ac:spMkLst>
            <pc:docMk/>
            <pc:sldMk cId="1995484782" sldId="270"/>
            <ac:spMk id="4" creationId="{4AA6D1E0-AE5D-4DAD-AEA0-906E721A20E1}"/>
          </ac:spMkLst>
        </pc:spChg>
      </pc:sldChg>
      <pc:sldChg chg="modSp">
        <pc:chgData name="Orrenmaa Maria" userId="S::maria.orrenmaa@ouka.fi::f53b5436-606a-42ad-900b-b1c5485e101b" providerId="AD" clId="Web-{ECEC376F-B0D7-4AC4-9CE5-72B04F1FEB23}" dt="2023-01-10T06:40:18.286" v="0" actId="14100"/>
        <pc:sldMkLst>
          <pc:docMk/>
          <pc:sldMk cId="54280105" sldId="284"/>
        </pc:sldMkLst>
        <pc:picChg chg="mod">
          <ac:chgData name="Orrenmaa Maria" userId="S::maria.orrenmaa@ouka.fi::f53b5436-606a-42ad-900b-b1c5485e101b" providerId="AD" clId="Web-{ECEC376F-B0D7-4AC4-9CE5-72B04F1FEB23}" dt="2023-01-10T06:40:18.286" v="0" actId="14100"/>
          <ac:picMkLst>
            <pc:docMk/>
            <pc:sldMk cId="54280105" sldId="284"/>
            <ac:picMk id="8" creationId="{1BDF9A38-9028-4107-B212-63925A1228AB}"/>
          </ac:picMkLst>
        </pc:picChg>
      </pc:sldChg>
    </pc:docChg>
  </pc:docChgLst>
  <pc:docChgLst>
    <pc:chgData name="Fränti Satu" userId="525854e3-657c-4a8c-89f1-f6efceac72ee" providerId="ADAL" clId="{8C773E17-66C2-4CAB-9BE1-6F609A0C806C}"/>
    <pc:docChg chg="undo custSel addSld delSld modSld sldOrd">
      <pc:chgData name="Fränti Satu" userId="525854e3-657c-4a8c-89f1-f6efceac72ee" providerId="ADAL" clId="{8C773E17-66C2-4CAB-9BE1-6F609A0C806C}" dt="2022-06-10T13:16:17.641" v="7696" actId="20577"/>
      <pc:docMkLst>
        <pc:docMk/>
      </pc:docMkLst>
      <pc:sldChg chg="modSp mod">
        <pc:chgData name="Fränti Satu" userId="525854e3-657c-4a8c-89f1-f6efceac72ee" providerId="ADAL" clId="{8C773E17-66C2-4CAB-9BE1-6F609A0C806C}" dt="2022-06-03T08:33:02.194" v="114" actId="6549"/>
        <pc:sldMkLst>
          <pc:docMk/>
          <pc:sldMk cId="2195871650" sldId="257"/>
        </pc:sldMkLst>
        <pc:spChg chg="mod">
          <ac:chgData name="Fränti Satu" userId="525854e3-657c-4a8c-89f1-f6efceac72ee" providerId="ADAL" clId="{8C773E17-66C2-4CAB-9BE1-6F609A0C806C}" dt="2022-06-03T08:33:02.194" v="114" actId="6549"/>
          <ac:spMkLst>
            <pc:docMk/>
            <pc:sldMk cId="2195871650" sldId="257"/>
            <ac:spMk id="2" creationId="{A71F1564-9CB4-417E-8051-4613E0340B5A}"/>
          </ac:spMkLst>
        </pc:spChg>
      </pc:sldChg>
      <pc:sldChg chg="new del">
        <pc:chgData name="Fränti Satu" userId="525854e3-657c-4a8c-89f1-f6efceac72ee" providerId="ADAL" clId="{8C773E17-66C2-4CAB-9BE1-6F609A0C806C}" dt="2022-06-03T08:27:25.780" v="92" actId="47"/>
        <pc:sldMkLst>
          <pc:docMk/>
          <pc:sldMk cId="735760833" sldId="258"/>
        </pc:sldMkLst>
      </pc:sldChg>
      <pc:sldChg chg="modSp new del mod">
        <pc:chgData name="Fränti Satu" userId="525854e3-657c-4a8c-89f1-f6efceac72ee" providerId="ADAL" clId="{8C773E17-66C2-4CAB-9BE1-6F609A0C806C}" dt="2022-06-03T08:34:21.456" v="199" actId="47"/>
        <pc:sldMkLst>
          <pc:docMk/>
          <pc:sldMk cId="1007787069" sldId="258"/>
        </pc:sldMkLst>
        <pc:spChg chg="mod">
          <ac:chgData name="Fränti Satu" userId="525854e3-657c-4a8c-89f1-f6efceac72ee" providerId="ADAL" clId="{8C773E17-66C2-4CAB-9BE1-6F609A0C806C}" dt="2022-06-03T08:33:26.140" v="116"/>
          <ac:spMkLst>
            <pc:docMk/>
            <pc:sldMk cId="1007787069" sldId="258"/>
            <ac:spMk id="2" creationId="{7E3AE7FE-E144-4C7F-A4FD-B050CDABD276}"/>
          </ac:spMkLst>
        </pc:spChg>
      </pc:sldChg>
      <pc:sldChg chg="modSp new del mod">
        <pc:chgData name="Fränti Satu" userId="525854e3-657c-4a8c-89f1-f6efceac72ee" providerId="ADAL" clId="{8C773E17-66C2-4CAB-9BE1-6F609A0C806C}" dt="2022-06-03T08:36:35.443" v="321" actId="47"/>
        <pc:sldMkLst>
          <pc:docMk/>
          <pc:sldMk cId="359541413" sldId="259"/>
        </pc:sldMkLst>
        <pc:spChg chg="mod">
          <ac:chgData name="Fränti Satu" userId="525854e3-657c-4a8c-89f1-f6efceac72ee" providerId="ADAL" clId="{8C773E17-66C2-4CAB-9BE1-6F609A0C806C}" dt="2022-06-03T08:36:28.907" v="319" actId="1076"/>
          <ac:spMkLst>
            <pc:docMk/>
            <pc:sldMk cId="359541413" sldId="259"/>
            <ac:spMk id="2" creationId="{47D6A260-5B62-441C-900E-A5D4A7274EB7}"/>
          </ac:spMkLst>
        </pc:spChg>
      </pc:sldChg>
      <pc:sldChg chg="modSp new del mod">
        <pc:chgData name="Fränti Satu" userId="525854e3-657c-4a8c-89f1-f6efceac72ee" providerId="ADAL" clId="{8C773E17-66C2-4CAB-9BE1-6F609A0C806C}" dt="2022-06-03T08:35:51.701" v="264" actId="47"/>
        <pc:sldMkLst>
          <pc:docMk/>
          <pc:sldMk cId="1429732175" sldId="260"/>
        </pc:sldMkLst>
        <pc:spChg chg="mod">
          <ac:chgData name="Fränti Satu" userId="525854e3-657c-4a8c-89f1-f6efceac72ee" providerId="ADAL" clId="{8C773E17-66C2-4CAB-9BE1-6F609A0C806C}" dt="2022-06-03T08:35:29.915" v="263" actId="20577"/>
          <ac:spMkLst>
            <pc:docMk/>
            <pc:sldMk cId="1429732175" sldId="260"/>
            <ac:spMk id="2" creationId="{E20DA925-EDF4-48C4-83F9-6DE79FF23BBF}"/>
          </ac:spMkLst>
        </pc:spChg>
      </pc:sldChg>
      <pc:sldChg chg="modSp new add del mod">
        <pc:chgData name="Fränti Satu" userId="525854e3-657c-4a8c-89f1-f6efceac72ee" providerId="ADAL" clId="{8C773E17-66C2-4CAB-9BE1-6F609A0C806C}" dt="2022-06-10T08:17:41.714" v="2762" actId="1076"/>
        <pc:sldMkLst>
          <pc:docMk/>
          <pc:sldMk cId="2805888628" sldId="260"/>
        </pc:sldMkLst>
        <pc:spChg chg="mod">
          <ac:chgData name="Fränti Satu" userId="525854e3-657c-4a8c-89f1-f6efceac72ee" providerId="ADAL" clId="{8C773E17-66C2-4CAB-9BE1-6F609A0C806C}" dt="2022-06-10T08:17:41.714" v="2762" actId="1076"/>
          <ac:spMkLst>
            <pc:docMk/>
            <pc:sldMk cId="2805888628" sldId="260"/>
            <ac:spMk id="2" creationId="{6E03EFE0-08DB-4293-93EB-60543D2AE652}"/>
          </ac:spMkLst>
        </pc:spChg>
        <pc:spChg chg="mod">
          <ac:chgData name="Fränti Satu" userId="525854e3-657c-4a8c-89f1-f6efceac72ee" providerId="ADAL" clId="{8C773E17-66C2-4CAB-9BE1-6F609A0C806C}" dt="2022-06-03T08:43:18.905" v="398" actId="14100"/>
          <ac:spMkLst>
            <pc:docMk/>
            <pc:sldMk cId="2805888628" sldId="260"/>
            <ac:spMk id="3" creationId="{EED9D59A-8538-46D5-B2AA-C6043D6EA813}"/>
          </ac:spMkLst>
        </pc:spChg>
      </pc:sldChg>
      <pc:sldChg chg="addSp delSp modSp new mod">
        <pc:chgData name="Fränti Satu" userId="525854e3-657c-4a8c-89f1-f6efceac72ee" providerId="ADAL" clId="{8C773E17-66C2-4CAB-9BE1-6F609A0C806C}" dt="2022-06-10T08:17:53.178" v="2763"/>
        <pc:sldMkLst>
          <pc:docMk/>
          <pc:sldMk cId="3218806522" sldId="261"/>
        </pc:sldMkLst>
        <pc:spChg chg="mod">
          <ac:chgData name="Fränti Satu" userId="525854e3-657c-4a8c-89f1-f6efceac72ee" providerId="ADAL" clId="{8C773E17-66C2-4CAB-9BE1-6F609A0C806C}" dt="2022-06-03T12:52:17.430" v="2725" actId="1076"/>
          <ac:spMkLst>
            <pc:docMk/>
            <pc:sldMk cId="3218806522" sldId="261"/>
            <ac:spMk id="2" creationId="{7ADDA57A-3CC1-4C3A-9B35-BBBC083091F9}"/>
          </ac:spMkLst>
        </pc:spChg>
        <pc:spChg chg="del mod">
          <ac:chgData name="Fränti Satu" userId="525854e3-657c-4a8c-89f1-f6efceac72ee" providerId="ADAL" clId="{8C773E17-66C2-4CAB-9BE1-6F609A0C806C}" dt="2022-06-03T12:49:57.135" v="2518" actId="1032"/>
          <ac:spMkLst>
            <pc:docMk/>
            <pc:sldMk cId="3218806522" sldId="261"/>
            <ac:spMk id="3" creationId="{B6BF690F-E145-4916-AE80-E756B77EDE27}"/>
          </ac:spMkLst>
        </pc:spChg>
        <pc:graphicFrameChg chg="add mod modGraphic">
          <ac:chgData name="Fränti Satu" userId="525854e3-657c-4a8c-89f1-f6efceac72ee" providerId="ADAL" clId="{8C773E17-66C2-4CAB-9BE1-6F609A0C806C}" dt="2022-06-10T08:17:53.178" v="2763"/>
          <ac:graphicFrameMkLst>
            <pc:docMk/>
            <pc:sldMk cId="3218806522" sldId="261"/>
            <ac:graphicFrameMk id="4" creationId="{79BB0C17-C56A-4021-BA9B-68D7C301087C}"/>
          </ac:graphicFrameMkLst>
        </pc:graphicFrameChg>
      </pc:sldChg>
      <pc:sldChg chg="addSp delSp modSp new mod">
        <pc:chgData name="Fränti Satu" userId="525854e3-657c-4a8c-89f1-f6efceac72ee" providerId="ADAL" clId="{8C773E17-66C2-4CAB-9BE1-6F609A0C806C}" dt="2022-06-10T08:19:34.891" v="2782" actId="113"/>
        <pc:sldMkLst>
          <pc:docMk/>
          <pc:sldMk cId="3843625372" sldId="262"/>
        </pc:sldMkLst>
        <pc:spChg chg="mod">
          <ac:chgData name="Fränti Satu" userId="525854e3-657c-4a8c-89f1-f6efceac72ee" providerId="ADAL" clId="{8C773E17-66C2-4CAB-9BE1-6F609A0C806C}" dt="2022-06-03T12:39:25.958" v="2367" actId="255"/>
          <ac:spMkLst>
            <pc:docMk/>
            <pc:sldMk cId="3843625372" sldId="262"/>
            <ac:spMk id="2" creationId="{DD41A882-42BF-41E4-9A42-C73298AD0E1E}"/>
          </ac:spMkLst>
        </pc:spChg>
        <pc:spChg chg="del">
          <ac:chgData name="Fränti Satu" userId="525854e3-657c-4a8c-89f1-f6efceac72ee" providerId="ADAL" clId="{8C773E17-66C2-4CAB-9BE1-6F609A0C806C}" dt="2022-06-03T12:29:39.159" v="1793" actId="1032"/>
          <ac:spMkLst>
            <pc:docMk/>
            <pc:sldMk cId="3843625372" sldId="262"/>
            <ac:spMk id="3" creationId="{265E945C-C397-4A2A-8398-E29E74E8536F}"/>
          </ac:spMkLst>
        </pc:spChg>
        <pc:graphicFrameChg chg="add mod modGraphic">
          <ac:chgData name="Fränti Satu" userId="525854e3-657c-4a8c-89f1-f6efceac72ee" providerId="ADAL" clId="{8C773E17-66C2-4CAB-9BE1-6F609A0C806C}" dt="2022-06-10T08:19:34.891" v="2782" actId="113"/>
          <ac:graphicFrameMkLst>
            <pc:docMk/>
            <pc:sldMk cId="3843625372" sldId="262"/>
            <ac:graphicFrameMk id="4" creationId="{5C715AC7-95AA-44AB-BDA2-7495E77566B6}"/>
          </ac:graphicFrameMkLst>
        </pc:graphicFrameChg>
      </pc:sldChg>
      <pc:sldChg chg="modSp new del mod">
        <pc:chgData name="Fränti Satu" userId="525854e3-657c-4a8c-89f1-f6efceac72ee" providerId="ADAL" clId="{8C773E17-66C2-4CAB-9BE1-6F609A0C806C}" dt="2022-06-03T08:46:57.159" v="484" actId="47"/>
        <pc:sldMkLst>
          <pc:docMk/>
          <pc:sldMk cId="3802560754" sldId="263"/>
        </pc:sldMkLst>
        <pc:spChg chg="mod">
          <ac:chgData name="Fränti Satu" userId="525854e3-657c-4a8c-89f1-f6efceac72ee" providerId="ADAL" clId="{8C773E17-66C2-4CAB-9BE1-6F609A0C806C}" dt="2022-06-03T08:46:12.999" v="466" actId="20577"/>
          <ac:spMkLst>
            <pc:docMk/>
            <pc:sldMk cId="3802560754" sldId="263"/>
            <ac:spMk id="2" creationId="{46801952-5ED4-48B1-BD61-E24480D69CB8}"/>
          </ac:spMkLst>
        </pc:spChg>
      </pc:sldChg>
      <pc:sldChg chg="addSp delSp modSp new mod">
        <pc:chgData name="Fränti Satu" userId="525854e3-657c-4a8c-89f1-f6efceac72ee" providerId="ADAL" clId="{8C773E17-66C2-4CAB-9BE1-6F609A0C806C}" dt="2022-06-10T13:14:22.691" v="7695" actId="113"/>
        <pc:sldMkLst>
          <pc:docMk/>
          <pc:sldMk cId="1108516981" sldId="264"/>
        </pc:sldMkLst>
        <pc:spChg chg="mod">
          <ac:chgData name="Fränti Satu" userId="525854e3-657c-4a8c-89f1-f6efceac72ee" providerId="ADAL" clId="{8C773E17-66C2-4CAB-9BE1-6F609A0C806C}" dt="2022-06-03T12:54:41.353" v="2745" actId="1076"/>
          <ac:spMkLst>
            <pc:docMk/>
            <pc:sldMk cId="1108516981" sldId="264"/>
            <ac:spMk id="2" creationId="{7EF098AC-F173-4D6B-BB1B-3582E7B39DB1}"/>
          </ac:spMkLst>
        </pc:spChg>
        <pc:spChg chg="del">
          <ac:chgData name="Fränti Satu" userId="525854e3-657c-4a8c-89f1-f6efceac72ee" providerId="ADAL" clId="{8C773E17-66C2-4CAB-9BE1-6F609A0C806C}" dt="2022-06-03T12:53:02.495" v="2726" actId="1032"/>
          <ac:spMkLst>
            <pc:docMk/>
            <pc:sldMk cId="1108516981" sldId="264"/>
            <ac:spMk id="3" creationId="{5FD6DBD2-0A79-469A-8085-473639295556}"/>
          </ac:spMkLst>
        </pc:spChg>
        <pc:spChg chg="add del mod">
          <ac:chgData name="Fränti Satu" userId="525854e3-657c-4a8c-89f1-f6efceac72ee" providerId="ADAL" clId="{8C773E17-66C2-4CAB-9BE1-6F609A0C806C}" dt="2022-06-10T08:33:45.650" v="2785" actId="478"/>
          <ac:spMkLst>
            <pc:docMk/>
            <pc:sldMk cId="1108516981" sldId="264"/>
            <ac:spMk id="5" creationId="{B68B0C96-7C14-4CAE-B1AC-A414559BA8A2}"/>
          </ac:spMkLst>
        </pc:spChg>
        <pc:spChg chg="add mod">
          <ac:chgData name="Fränti Satu" userId="525854e3-657c-4a8c-89f1-f6efceac72ee" providerId="ADAL" clId="{8C773E17-66C2-4CAB-9BE1-6F609A0C806C}" dt="2022-06-10T13:14:11.222" v="7694" actId="1036"/>
          <ac:spMkLst>
            <pc:docMk/>
            <pc:sldMk cId="1108516981" sldId="264"/>
            <ac:spMk id="6" creationId="{F3330F49-6A11-43EB-A7C6-E4516414F2DA}"/>
          </ac:spMkLst>
        </pc:spChg>
        <pc:spChg chg="add mod">
          <ac:chgData name="Fränti Satu" userId="525854e3-657c-4a8c-89f1-f6efceac72ee" providerId="ADAL" clId="{8C773E17-66C2-4CAB-9BE1-6F609A0C806C}" dt="2022-06-10T13:14:11.222" v="7694" actId="1036"/>
          <ac:spMkLst>
            <pc:docMk/>
            <pc:sldMk cId="1108516981" sldId="264"/>
            <ac:spMk id="7" creationId="{E8158A14-024A-478B-8F6B-FC88CA372957}"/>
          </ac:spMkLst>
        </pc:spChg>
        <pc:spChg chg="add mod">
          <ac:chgData name="Fränti Satu" userId="525854e3-657c-4a8c-89f1-f6efceac72ee" providerId="ADAL" clId="{8C773E17-66C2-4CAB-9BE1-6F609A0C806C}" dt="2022-06-10T13:13:49.418" v="7690" actId="1035"/>
          <ac:spMkLst>
            <pc:docMk/>
            <pc:sldMk cId="1108516981" sldId="264"/>
            <ac:spMk id="8" creationId="{AC335277-6E26-4065-8709-FA97A54200F8}"/>
          </ac:spMkLst>
        </pc:spChg>
        <pc:spChg chg="add del mod">
          <ac:chgData name="Fränti Satu" userId="525854e3-657c-4a8c-89f1-f6efceac72ee" providerId="ADAL" clId="{8C773E17-66C2-4CAB-9BE1-6F609A0C806C}" dt="2022-06-10T08:42:38.934" v="3043" actId="478"/>
          <ac:spMkLst>
            <pc:docMk/>
            <pc:sldMk cId="1108516981" sldId="264"/>
            <ac:spMk id="9" creationId="{DF9C31E8-8D99-4D3A-9B33-3B7369E81DEF}"/>
          </ac:spMkLst>
        </pc:spChg>
        <pc:spChg chg="add mod">
          <ac:chgData name="Fränti Satu" userId="525854e3-657c-4a8c-89f1-f6efceac72ee" providerId="ADAL" clId="{8C773E17-66C2-4CAB-9BE1-6F609A0C806C}" dt="2022-06-10T13:13:42.750" v="7677" actId="14100"/>
          <ac:spMkLst>
            <pc:docMk/>
            <pc:sldMk cId="1108516981" sldId="264"/>
            <ac:spMk id="10" creationId="{1295DF68-B6C2-4A20-8364-B11BCFF48B94}"/>
          </ac:spMkLst>
        </pc:spChg>
        <pc:spChg chg="add mod">
          <ac:chgData name="Fränti Satu" userId="525854e3-657c-4a8c-89f1-f6efceac72ee" providerId="ADAL" clId="{8C773E17-66C2-4CAB-9BE1-6F609A0C806C}" dt="2022-06-10T13:14:22.691" v="7695" actId="113"/>
          <ac:spMkLst>
            <pc:docMk/>
            <pc:sldMk cId="1108516981" sldId="264"/>
            <ac:spMk id="11" creationId="{82E209A6-D15C-4307-BB0F-604ADBDDBF8D}"/>
          </ac:spMkLst>
        </pc:spChg>
        <pc:spChg chg="add del mod">
          <ac:chgData name="Fränti Satu" userId="525854e3-657c-4a8c-89f1-f6efceac72ee" providerId="ADAL" clId="{8C773E17-66C2-4CAB-9BE1-6F609A0C806C}" dt="2022-06-10T08:39:30.520" v="2913"/>
          <ac:spMkLst>
            <pc:docMk/>
            <pc:sldMk cId="1108516981" sldId="264"/>
            <ac:spMk id="12" creationId="{942C2090-F58B-4074-A9DA-6E33599A5CD5}"/>
          </ac:spMkLst>
        </pc:spChg>
        <pc:spChg chg="add mod">
          <ac:chgData name="Fränti Satu" userId="525854e3-657c-4a8c-89f1-f6efceac72ee" providerId="ADAL" clId="{8C773E17-66C2-4CAB-9BE1-6F609A0C806C}" dt="2022-06-10T13:13:49.418" v="7690" actId="1035"/>
          <ac:spMkLst>
            <pc:docMk/>
            <pc:sldMk cId="1108516981" sldId="264"/>
            <ac:spMk id="13" creationId="{D6FAD1C3-11D5-475A-9A7B-268996F62453}"/>
          </ac:spMkLst>
        </pc:spChg>
        <pc:spChg chg="add del">
          <ac:chgData name="Fränti Satu" userId="525854e3-657c-4a8c-89f1-f6efceac72ee" providerId="ADAL" clId="{8C773E17-66C2-4CAB-9BE1-6F609A0C806C}" dt="2022-06-10T08:44:40.211" v="3087" actId="478"/>
          <ac:spMkLst>
            <pc:docMk/>
            <pc:sldMk cId="1108516981" sldId="264"/>
            <ac:spMk id="15" creationId="{910B23BD-040D-4970-A21E-FC294160CB91}"/>
          </ac:spMkLst>
        </pc:spChg>
        <pc:spChg chg="add mod">
          <ac:chgData name="Fränti Satu" userId="525854e3-657c-4a8c-89f1-f6efceac72ee" providerId="ADAL" clId="{8C773E17-66C2-4CAB-9BE1-6F609A0C806C}" dt="2022-06-10T13:12:51.066" v="7673" actId="1036"/>
          <ac:spMkLst>
            <pc:docMk/>
            <pc:sldMk cId="1108516981" sldId="264"/>
            <ac:spMk id="16" creationId="{89A980AC-0644-4CF4-90B1-0F92839BA70C}"/>
          </ac:spMkLst>
        </pc:spChg>
        <pc:spChg chg="add mod">
          <ac:chgData name="Fränti Satu" userId="525854e3-657c-4a8c-89f1-f6efceac72ee" providerId="ADAL" clId="{8C773E17-66C2-4CAB-9BE1-6F609A0C806C}" dt="2022-06-10T13:12:51.066" v="7673" actId="1036"/>
          <ac:spMkLst>
            <pc:docMk/>
            <pc:sldMk cId="1108516981" sldId="264"/>
            <ac:spMk id="17" creationId="{D36E9D12-7942-4CC1-992F-2788931A32F5}"/>
          </ac:spMkLst>
        </pc:spChg>
        <pc:spChg chg="add mod">
          <ac:chgData name="Fränti Satu" userId="525854e3-657c-4a8c-89f1-f6efceac72ee" providerId="ADAL" clId="{8C773E17-66C2-4CAB-9BE1-6F609A0C806C}" dt="2022-06-10T13:13:00.114" v="7674" actId="1076"/>
          <ac:spMkLst>
            <pc:docMk/>
            <pc:sldMk cId="1108516981" sldId="264"/>
            <ac:spMk id="18" creationId="{4153C285-F3BF-4A5F-9D7E-BE12529D29EB}"/>
          </ac:spMkLst>
        </pc:spChg>
        <pc:spChg chg="add mod">
          <ac:chgData name="Fränti Satu" userId="525854e3-657c-4a8c-89f1-f6efceac72ee" providerId="ADAL" clId="{8C773E17-66C2-4CAB-9BE1-6F609A0C806C}" dt="2022-06-10T13:13:08.600" v="7675" actId="1076"/>
          <ac:spMkLst>
            <pc:docMk/>
            <pc:sldMk cId="1108516981" sldId="264"/>
            <ac:spMk id="19" creationId="{87E5C248-1D72-46C7-94DB-37F49F1B730D}"/>
          </ac:spMkLst>
        </pc:spChg>
        <pc:spChg chg="add mod">
          <ac:chgData name="Fränti Satu" userId="525854e3-657c-4a8c-89f1-f6efceac72ee" providerId="ADAL" clId="{8C773E17-66C2-4CAB-9BE1-6F609A0C806C}" dt="2022-06-10T13:12:31.313" v="7616" actId="1035"/>
          <ac:spMkLst>
            <pc:docMk/>
            <pc:sldMk cId="1108516981" sldId="264"/>
            <ac:spMk id="20" creationId="{778D1EF5-44D0-4DE4-BE2D-6838AAB7A573}"/>
          </ac:spMkLst>
        </pc:spChg>
        <pc:spChg chg="add mod">
          <ac:chgData name="Fränti Satu" userId="525854e3-657c-4a8c-89f1-f6efceac72ee" providerId="ADAL" clId="{8C773E17-66C2-4CAB-9BE1-6F609A0C806C}" dt="2022-06-10T13:12:37.523" v="7617" actId="1076"/>
          <ac:spMkLst>
            <pc:docMk/>
            <pc:sldMk cId="1108516981" sldId="264"/>
            <ac:spMk id="21" creationId="{7706ADC2-604D-41A7-9F8B-93DD9A9D01BC}"/>
          </ac:spMkLst>
        </pc:spChg>
        <pc:spChg chg="add mod">
          <ac:chgData name="Fränti Satu" userId="525854e3-657c-4a8c-89f1-f6efceac72ee" providerId="ADAL" clId="{8C773E17-66C2-4CAB-9BE1-6F609A0C806C}" dt="2022-06-10T08:53:57.391" v="3318" actId="14100"/>
          <ac:spMkLst>
            <pc:docMk/>
            <pc:sldMk cId="1108516981" sldId="264"/>
            <ac:spMk id="22" creationId="{48BCD7AF-D6CD-4123-8263-AAE5CE37C490}"/>
          </ac:spMkLst>
        </pc:spChg>
        <pc:spChg chg="add mod">
          <ac:chgData name="Fränti Satu" userId="525854e3-657c-4a8c-89f1-f6efceac72ee" providerId="ADAL" clId="{8C773E17-66C2-4CAB-9BE1-6F609A0C806C}" dt="2022-06-10T13:13:49.418" v="7690" actId="1035"/>
          <ac:spMkLst>
            <pc:docMk/>
            <pc:sldMk cId="1108516981" sldId="264"/>
            <ac:spMk id="23" creationId="{6AD5E5FE-A023-4545-BE72-1C06234D1D0A}"/>
          </ac:spMkLst>
        </pc:spChg>
        <pc:spChg chg="add mod">
          <ac:chgData name="Fränti Satu" userId="525854e3-657c-4a8c-89f1-f6efceac72ee" providerId="ADAL" clId="{8C773E17-66C2-4CAB-9BE1-6F609A0C806C}" dt="2022-06-10T13:09:55.541" v="7368" actId="1076"/>
          <ac:spMkLst>
            <pc:docMk/>
            <pc:sldMk cId="1108516981" sldId="264"/>
            <ac:spMk id="24" creationId="{D1A0D208-2AE3-4487-9D73-BCDE6E4881D6}"/>
          </ac:spMkLst>
        </pc:spChg>
        <pc:spChg chg="add mod">
          <ac:chgData name="Fränti Satu" userId="525854e3-657c-4a8c-89f1-f6efceac72ee" providerId="ADAL" clId="{8C773E17-66C2-4CAB-9BE1-6F609A0C806C}" dt="2022-06-10T13:12:51.066" v="7673" actId="1036"/>
          <ac:spMkLst>
            <pc:docMk/>
            <pc:sldMk cId="1108516981" sldId="264"/>
            <ac:spMk id="25" creationId="{3DC6BA26-D99A-4300-9D5D-2F066966F322}"/>
          </ac:spMkLst>
        </pc:spChg>
        <pc:spChg chg="add mod">
          <ac:chgData name="Fränti Satu" userId="525854e3-657c-4a8c-89f1-f6efceac72ee" providerId="ADAL" clId="{8C773E17-66C2-4CAB-9BE1-6F609A0C806C}" dt="2022-06-10T13:13:00.114" v="7674" actId="1076"/>
          <ac:spMkLst>
            <pc:docMk/>
            <pc:sldMk cId="1108516981" sldId="264"/>
            <ac:spMk id="26" creationId="{B5C46884-CE9B-4D23-BEF0-5F3927CBF84A}"/>
          </ac:spMkLst>
        </pc:spChg>
        <pc:spChg chg="add mod">
          <ac:chgData name="Fränti Satu" userId="525854e3-657c-4a8c-89f1-f6efceac72ee" providerId="ADAL" clId="{8C773E17-66C2-4CAB-9BE1-6F609A0C806C}" dt="2022-06-10T13:13:49.418" v="7690" actId="1035"/>
          <ac:spMkLst>
            <pc:docMk/>
            <pc:sldMk cId="1108516981" sldId="264"/>
            <ac:spMk id="27" creationId="{8E839C16-9EA1-4739-8D4E-9BB6BA03EB9B}"/>
          </ac:spMkLst>
        </pc:spChg>
        <pc:spChg chg="add mod">
          <ac:chgData name="Fränti Satu" userId="525854e3-657c-4a8c-89f1-f6efceac72ee" providerId="ADAL" clId="{8C773E17-66C2-4CAB-9BE1-6F609A0C806C}" dt="2022-06-10T13:12:31.313" v="7616" actId="1035"/>
          <ac:spMkLst>
            <pc:docMk/>
            <pc:sldMk cId="1108516981" sldId="264"/>
            <ac:spMk id="28" creationId="{CBC01158-6B46-4FDE-AA54-96BEA3A6B1F9}"/>
          </ac:spMkLst>
        </pc:spChg>
        <pc:graphicFrameChg chg="add del mod modGraphic">
          <ac:chgData name="Fränti Satu" userId="525854e3-657c-4a8c-89f1-f6efceac72ee" providerId="ADAL" clId="{8C773E17-66C2-4CAB-9BE1-6F609A0C806C}" dt="2022-06-10T08:33:40.970" v="2784" actId="478"/>
          <ac:graphicFrameMkLst>
            <pc:docMk/>
            <pc:sldMk cId="1108516981" sldId="264"/>
            <ac:graphicFrameMk id="4" creationId="{FDA5E5CB-0D88-44CE-9A8A-A75BB8B8829A}"/>
          </ac:graphicFrameMkLst>
        </pc:graphicFrameChg>
        <pc:graphicFrameChg chg="add del mod">
          <ac:chgData name="Fränti Satu" userId="525854e3-657c-4a8c-89f1-f6efceac72ee" providerId="ADAL" clId="{8C773E17-66C2-4CAB-9BE1-6F609A0C806C}" dt="2022-06-03T12:58:43.354" v="2749" actId="478"/>
          <ac:graphicFrameMkLst>
            <pc:docMk/>
            <pc:sldMk cId="1108516981" sldId="264"/>
            <ac:graphicFrameMk id="5" creationId="{F8425E9E-D11E-4A3E-99BC-B8D300A9665F}"/>
          </ac:graphicFrameMkLst>
        </pc:graphicFrameChg>
        <pc:graphicFrameChg chg="add del mod">
          <ac:chgData name="Fränti Satu" userId="525854e3-657c-4a8c-89f1-f6efceac72ee" providerId="ADAL" clId="{8C773E17-66C2-4CAB-9BE1-6F609A0C806C}" dt="2022-06-03T12:58:45.143" v="2750" actId="478"/>
          <ac:graphicFrameMkLst>
            <pc:docMk/>
            <pc:sldMk cId="1108516981" sldId="264"/>
            <ac:graphicFrameMk id="6" creationId="{C3DEBDD8-7C95-4FCF-9EFA-D1855501D7AE}"/>
          </ac:graphicFrameMkLst>
        </pc:graphicFrameChg>
      </pc:sldChg>
      <pc:sldChg chg="addSp delSp modSp new mod">
        <pc:chgData name="Fränti Satu" userId="525854e3-657c-4a8c-89f1-f6efceac72ee" providerId="ADAL" clId="{8C773E17-66C2-4CAB-9BE1-6F609A0C806C}" dt="2022-06-10T10:35:33.656" v="4189" actId="207"/>
        <pc:sldMkLst>
          <pc:docMk/>
          <pc:sldMk cId="1123946173" sldId="265"/>
        </pc:sldMkLst>
        <pc:spChg chg="mod">
          <ac:chgData name="Fränti Satu" userId="525854e3-657c-4a8c-89f1-f6efceac72ee" providerId="ADAL" clId="{8C773E17-66C2-4CAB-9BE1-6F609A0C806C}" dt="2022-06-03T12:22:40.475" v="1378" actId="1076"/>
          <ac:spMkLst>
            <pc:docMk/>
            <pc:sldMk cId="1123946173" sldId="265"/>
            <ac:spMk id="2" creationId="{DC90562B-0DA7-4019-8A90-444F6F3D13E5}"/>
          </ac:spMkLst>
        </pc:spChg>
        <pc:spChg chg="add del mod">
          <ac:chgData name="Fränti Satu" userId="525854e3-657c-4a8c-89f1-f6efceac72ee" providerId="ADAL" clId="{8C773E17-66C2-4CAB-9BE1-6F609A0C806C}" dt="2022-06-03T12:16:23.047" v="1242" actId="1032"/>
          <ac:spMkLst>
            <pc:docMk/>
            <pc:sldMk cId="1123946173" sldId="265"/>
            <ac:spMk id="3" creationId="{93B70CB6-BCC6-4C55-9C57-C159B1A2E01D}"/>
          </ac:spMkLst>
        </pc:spChg>
        <pc:spChg chg="add del mod">
          <ac:chgData name="Fränti Satu" userId="525854e3-657c-4a8c-89f1-f6efceac72ee" providerId="ADAL" clId="{8C773E17-66C2-4CAB-9BE1-6F609A0C806C}" dt="2022-06-03T12:19:23.681" v="1349" actId="478"/>
          <ac:spMkLst>
            <pc:docMk/>
            <pc:sldMk cId="1123946173" sldId="265"/>
            <ac:spMk id="9" creationId="{C8582714-65E0-403F-9720-E462E7BFC95C}"/>
          </ac:spMkLst>
        </pc:spChg>
        <pc:spChg chg="add mod">
          <ac:chgData name="Fränti Satu" userId="525854e3-657c-4a8c-89f1-f6efceac72ee" providerId="ADAL" clId="{8C773E17-66C2-4CAB-9BE1-6F609A0C806C}" dt="2022-06-03T12:25:51.621" v="1434" actId="2711"/>
          <ac:spMkLst>
            <pc:docMk/>
            <pc:sldMk cId="1123946173" sldId="265"/>
            <ac:spMk id="10" creationId="{3047ABCC-D12F-458E-AB3A-66ED6E74EFFB}"/>
          </ac:spMkLst>
        </pc:spChg>
        <pc:spChg chg="add mod">
          <ac:chgData name="Fränti Satu" userId="525854e3-657c-4a8c-89f1-f6efceac72ee" providerId="ADAL" clId="{8C773E17-66C2-4CAB-9BE1-6F609A0C806C}" dt="2022-06-03T12:45:46.002" v="2517" actId="14100"/>
          <ac:spMkLst>
            <pc:docMk/>
            <pc:sldMk cId="1123946173" sldId="265"/>
            <ac:spMk id="11" creationId="{486737FD-BAED-4D46-B09F-E03E8BCBA912}"/>
          </ac:spMkLst>
        </pc:spChg>
        <pc:spChg chg="add mod">
          <ac:chgData name="Fränti Satu" userId="525854e3-657c-4a8c-89f1-f6efceac72ee" providerId="ADAL" clId="{8C773E17-66C2-4CAB-9BE1-6F609A0C806C}" dt="2022-06-03T12:28:48.656" v="1791" actId="20577"/>
          <ac:spMkLst>
            <pc:docMk/>
            <pc:sldMk cId="1123946173" sldId="265"/>
            <ac:spMk id="12" creationId="{05AE53E7-C031-4865-BD1E-A1237B62EDAB}"/>
          </ac:spMkLst>
        </pc:spChg>
        <pc:graphicFrameChg chg="add del mod modGraphic">
          <ac:chgData name="Fränti Satu" userId="525854e3-657c-4a8c-89f1-f6efceac72ee" providerId="ADAL" clId="{8C773E17-66C2-4CAB-9BE1-6F609A0C806C}" dt="2022-06-03T12:13:31.626" v="1233" actId="1032"/>
          <ac:graphicFrameMkLst>
            <pc:docMk/>
            <pc:sldMk cId="1123946173" sldId="265"/>
            <ac:graphicFrameMk id="4" creationId="{C7E3155D-5737-4A37-B18C-08D2ABF54647}"/>
          </ac:graphicFrameMkLst>
        </pc:graphicFrameChg>
        <pc:graphicFrameChg chg="add del modGraphic">
          <ac:chgData name="Fränti Satu" userId="525854e3-657c-4a8c-89f1-f6efceac72ee" providerId="ADAL" clId="{8C773E17-66C2-4CAB-9BE1-6F609A0C806C}" dt="2022-06-03T12:15:02.885" v="1236" actId="1032"/>
          <ac:graphicFrameMkLst>
            <pc:docMk/>
            <pc:sldMk cId="1123946173" sldId="265"/>
            <ac:graphicFrameMk id="5" creationId="{39ACFE09-1169-4476-88C9-4D515CDF4222}"/>
          </ac:graphicFrameMkLst>
        </pc:graphicFrameChg>
        <pc:graphicFrameChg chg="add del mod modGraphic">
          <ac:chgData name="Fränti Satu" userId="525854e3-657c-4a8c-89f1-f6efceac72ee" providerId="ADAL" clId="{8C773E17-66C2-4CAB-9BE1-6F609A0C806C}" dt="2022-06-03T12:16:01.748" v="1241" actId="1032"/>
          <ac:graphicFrameMkLst>
            <pc:docMk/>
            <pc:sldMk cId="1123946173" sldId="265"/>
            <ac:graphicFrameMk id="6" creationId="{DD75EABF-C0C3-4FC8-925C-6B09BADF14D7}"/>
          </ac:graphicFrameMkLst>
        </pc:graphicFrameChg>
        <pc:graphicFrameChg chg="add del mod modGraphic">
          <ac:chgData name="Fränti Satu" userId="525854e3-657c-4a8c-89f1-f6efceac72ee" providerId="ADAL" clId="{8C773E17-66C2-4CAB-9BE1-6F609A0C806C}" dt="2022-06-10T10:35:33.656" v="4189" actId="207"/>
          <ac:graphicFrameMkLst>
            <pc:docMk/>
            <pc:sldMk cId="1123946173" sldId="265"/>
            <ac:graphicFrameMk id="7" creationId="{72AD862B-E64C-4D41-9D7A-AEB83CC3CE48}"/>
          </ac:graphicFrameMkLst>
        </pc:graphicFrameChg>
      </pc:sldChg>
      <pc:sldChg chg="addSp delSp modSp new mod ord">
        <pc:chgData name="Fränti Satu" userId="525854e3-657c-4a8c-89f1-f6efceac72ee" providerId="ADAL" clId="{8C773E17-66C2-4CAB-9BE1-6F609A0C806C}" dt="2022-06-10T10:38:10.695" v="4198" actId="1036"/>
        <pc:sldMkLst>
          <pc:docMk/>
          <pc:sldMk cId="3801289373" sldId="266"/>
        </pc:sldMkLst>
        <pc:spChg chg="mod">
          <ac:chgData name="Fränti Satu" userId="525854e3-657c-4a8c-89f1-f6efceac72ee" providerId="ADAL" clId="{8C773E17-66C2-4CAB-9BE1-6F609A0C806C}" dt="2022-06-10T10:38:10.695" v="4198" actId="1036"/>
          <ac:spMkLst>
            <pc:docMk/>
            <pc:sldMk cId="3801289373" sldId="266"/>
            <ac:spMk id="2" creationId="{D7376D27-E2FC-4FD0-8516-C2829F83FC24}"/>
          </ac:spMkLst>
        </pc:spChg>
        <pc:spChg chg="del mod">
          <ac:chgData name="Fränti Satu" userId="525854e3-657c-4a8c-89f1-f6efceac72ee" providerId="ADAL" clId="{8C773E17-66C2-4CAB-9BE1-6F609A0C806C}" dt="2022-06-10T10:32:45.573" v="4161" actId="931"/>
          <ac:spMkLst>
            <pc:docMk/>
            <pc:sldMk cId="3801289373" sldId="266"/>
            <ac:spMk id="3" creationId="{B21FBFE6-6E32-4685-88DF-8A2AC70C4C9F}"/>
          </ac:spMkLst>
        </pc:spChg>
        <pc:spChg chg="mod">
          <ac:chgData name="Fränti Satu" userId="525854e3-657c-4a8c-89f1-f6efceac72ee" providerId="ADAL" clId="{8C773E17-66C2-4CAB-9BE1-6F609A0C806C}" dt="2022-06-10T10:26:26.593" v="4016" actId="5793"/>
          <ac:spMkLst>
            <pc:docMk/>
            <pc:sldMk cId="3801289373" sldId="266"/>
            <ac:spMk id="4" creationId="{3B9359AB-65ED-48A0-9B87-0E5A7DDE9093}"/>
          </ac:spMkLst>
        </pc:spChg>
        <pc:spChg chg="add mod">
          <ac:chgData name="Fränti Satu" userId="525854e3-657c-4a8c-89f1-f6efceac72ee" providerId="ADAL" clId="{8C773E17-66C2-4CAB-9BE1-6F609A0C806C}" dt="2022-06-10T10:28:06.844" v="4095" actId="14100"/>
          <ac:spMkLst>
            <pc:docMk/>
            <pc:sldMk cId="3801289373" sldId="266"/>
            <ac:spMk id="5" creationId="{3B8A7EE7-1BA1-4351-84A0-B5596C85630C}"/>
          </ac:spMkLst>
        </pc:spChg>
        <pc:spChg chg="add mod">
          <ac:chgData name="Fränti Satu" userId="525854e3-657c-4a8c-89f1-f6efceac72ee" providerId="ADAL" clId="{8C773E17-66C2-4CAB-9BE1-6F609A0C806C}" dt="2022-06-10T10:28:13.495" v="4097" actId="1076"/>
          <ac:spMkLst>
            <pc:docMk/>
            <pc:sldMk cId="3801289373" sldId="266"/>
            <ac:spMk id="6" creationId="{1039E5F6-739B-448C-90AD-3E520365C5AD}"/>
          </ac:spMkLst>
        </pc:spChg>
        <pc:spChg chg="add mod">
          <ac:chgData name="Fränti Satu" userId="525854e3-657c-4a8c-89f1-f6efceac72ee" providerId="ADAL" clId="{8C773E17-66C2-4CAB-9BE1-6F609A0C806C}" dt="2022-06-10T10:28:02.613" v="4094" actId="1038"/>
          <ac:spMkLst>
            <pc:docMk/>
            <pc:sldMk cId="3801289373" sldId="266"/>
            <ac:spMk id="7" creationId="{94B4C7C8-7456-4F6A-AC1E-F5E4E7E5DA20}"/>
          </ac:spMkLst>
        </pc:spChg>
        <pc:spChg chg="add mod">
          <ac:chgData name="Fränti Satu" userId="525854e3-657c-4a8c-89f1-f6efceac72ee" providerId="ADAL" clId="{8C773E17-66C2-4CAB-9BE1-6F609A0C806C}" dt="2022-06-10T10:37:47.403" v="4193" actId="1076"/>
          <ac:spMkLst>
            <pc:docMk/>
            <pc:sldMk cId="3801289373" sldId="266"/>
            <ac:spMk id="8" creationId="{34F3036D-3407-4040-A86B-146B3128F74E}"/>
          </ac:spMkLst>
        </pc:spChg>
        <pc:spChg chg="add mod">
          <ac:chgData name="Fränti Satu" userId="525854e3-657c-4a8c-89f1-f6efceac72ee" providerId="ADAL" clId="{8C773E17-66C2-4CAB-9BE1-6F609A0C806C}" dt="2022-06-10T10:27:51.883" v="4083" actId="1038"/>
          <ac:spMkLst>
            <pc:docMk/>
            <pc:sldMk cId="3801289373" sldId="266"/>
            <ac:spMk id="9" creationId="{B1369866-A046-426E-B2C3-330B11024CE4}"/>
          </ac:spMkLst>
        </pc:spChg>
        <pc:spChg chg="add mod">
          <ac:chgData name="Fränti Satu" userId="525854e3-657c-4a8c-89f1-f6efceac72ee" providerId="ADAL" clId="{8C773E17-66C2-4CAB-9BE1-6F609A0C806C}" dt="2022-06-10T10:25:17.709" v="3912" actId="1035"/>
          <ac:spMkLst>
            <pc:docMk/>
            <pc:sldMk cId="3801289373" sldId="266"/>
            <ac:spMk id="10" creationId="{6963C1D3-CF98-41EA-A9BA-D5A825359891}"/>
          </ac:spMkLst>
        </pc:spChg>
        <pc:spChg chg="add mod">
          <ac:chgData name="Fränti Satu" userId="525854e3-657c-4a8c-89f1-f6efceac72ee" providerId="ADAL" clId="{8C773E17-66C2-4CAB-9BE1-6F609A0C806C}" dt="2022-06-10T10:29:23.584" v="4153" actId="1035"/>
          <ac:spMkLst>
            <pc:docMk/>
            <pc:sldMk cId="3801289373" sldId="266"/>
            <ac:spMk id="11" creationId="{C2224433-8BE8-4FA6-AFAE-8170D1023A5F}"/>
          </ac:spMkLst>
        </pc:spChg>
        <pc:spChg chg="add mod">
          <ac:chgData name="Fränti Satu" userId="525854e3-657c-4a8c-89f1-f6efceac72ee" providerId="ADAL" clId="{8C773E17-66C2-4CAB-9BE1-6F609A0C806C}" dt="2022-06-10T10:29:23.584" v="4153" actId="1035"/>
          <ac:spMkLst>
            <pc:docMk/>
            <pc:sldMk cId="3801289373" sldId="266"/>
            <ac:spMk id="12" creationId="{61936785-52E6-47FE-8852-E2CFC759E29D}"/>
          </ac:spMkLst>
        </pc:spChg>
        <pc:spChg chg="add mod">
          <ac:chgData name="Fränti Satu" userId="525854e3-657c-4a8c-89f1-f6efceac72ee" providerId="ADAL" clId="{8C773E17-66C2-4CAB-9BE1-6F609A0C806C}" dt="2022-06-10T10:27:51.883" v="4083" actId="1038"/>
          <ac:spMkLst>
            <pc:docMk/>
            <pc:sldMk cId="3801289373" sldId="266"/>
            <ac:spMk id="13" creationId="{09FEDECB-EE78-4A9D-BF3A-6502E08F918F}"/>
          </ac:spMkLst>
        </pc:spChg>
        <pc:spChg chg="add mod">
          <ac:chgData name="Fränti Satu" userId="525854e3-657c-4a8c-89f1-f6efceac72ee" providerId="ADAL" clId="{8C773E17-66C2-4CAB-9BE1-6F609A0C806C}" dt="2022-06-10T10:33:40.907" v="4186" actId="1076"/>
          <ac:spMkLst>
            <pc:docMk/>
            <pc:sldMk cId="3801289373" sldId="266"/>
            <ac:spMk id="14" creationId="{E813D174-A9DF-40D0-B32E-23E0248AF62F}"/>
          </ac:spMkLst>
        </pc:spChg>
        <pc:spChg chg="add mod">
          <ac:chgData name="Fränti Satu" userId="525854e3-657c-4a8c-89f1-f6efceac72ee" providerId="ADAL" clId="{8C773E17-66C2-4CAB-9BE1-6F609A0C806C}" dt="2022-06-10T10:29:27.518" v="4158" actId="1035"/>
          <ac:spMkLst>
            <pc:docMk/>
            <pc:sldMk cId="3801289373" sldId="266"/>
            <ac:spMk id="15" creationId="{86C9D0B0-3080-4D9B-95DE-0389C698C578}"/>
          </ac:spMkLst>
        </pc:spChg>
        <pc:spChg chg="add mod">
          <ac:chgData name="Fränti Satu" userId="525854e3-657c-4a8c-89f1-f6efceac72ee" providerId="ADAL" clId="{8C773E17-66C2-4CAB-9BE1-6F609A0C806C}" dt="2022-06-10T10:29:27.518" v="4158" actId="1035"/>
          <ac:spMkLst>
            <pc:docMk/>
            <pc:sldMk cId="3801289373" sldId="266"/>
            <ac:spMk id="16" creationId="{05C49CAC-AFDB-4B90-A750-53A1ED88142F}"/>
          </ac:spMkLst>
        </pc:spChg>
        <pc:spChg chg="add mod">
          <ac:chgData name="Fränti Satu" userId="525854e3-657c-4a8c-89f1-f6efceac72ee" providerId="ADAL" clId="{8C773E17-66C2-4CAB-9BE1-6F609A0C806C}" dt="2022-06-10T10:27:51.883" v="4083" actId="1038"/>
          <ac:spMkLst>
            <pc:docMk/>
            <pc:sldMk cId="3801289373" sldId="266"/>
            <ac:spMk id="17" creationId="{6CE609D4-B354-493D-9339-527757F11B90}"/>
          </ac:spMkLst>
        </pc:spChg>
        <pc:spChg chg="add mod">
          <ac:chgData name="Fränti Satu" userId="525854e3-657c-4a8c-89f1-f6efceac72ee" providerId="ADAL" clId="{8C773E17-66C2-4CAB-9BE1-6F609A0C806C}" dt="2022-06-10T10:29:37.328" v="4160" actId="1036"/>
          <ac:spMkLst>
            <pc:docMk/>
            <pc:sldMk cId="3801289373" sldId="266"/>
            <ac:spMk id="18" creationId="{3E9DFB7A-A63C-434E-AD9B-91074AE0BD59}"/>
          </ac:spMkLst>
        </pc:spChg>
        <pc:picChg chg="add mod">
          <ac:chgData name="Fränti Satu" userId="525854e3-657c-4a8c-89f1-f6efceac72ee" providerId="ADAL" clId="{8C773E17-66C2-4CAB-9BE1-6F609A0C806C}" dt="2022-06-10T10:32:57.587" v="4165" actId="1076"/>
          <ac:picMkLst>
            <pc:docMk/>
            <pc:sldMk cId="3801289373" sldId="266"/>
            <ac:picMk id="20" creationId="{05C7C08E-739F-46B2-B54F-6DA1C68BF725}"/>
          </ac:picMkLst>
        </pc:picChg>
      </pc:sldChg>
      <pc:sldChg chg="addSp delSp modSp new mod ord">
        <pc:chgData name="Fränti Satu" userId="525854e3-657c-4a8c-89f1-f6efceac72ee" providerId="ADAL" clId="{8C773E17-66C2-4CAB-9BE1-6F609A0C806C}" dt="2022-06-10T09:05:02.152" v="3707" actId="1076"/>
        <pc:sldMkLst>
          <pc:docMk/>
          <pc:sldMk cId="237057072" sldId="267"/>
        </pc:sldMkLst>
        <pc:spChg chg="mod">
          <ac:chgData name="Fränti Satu" userId="525854e3-657c-4a8c-89f1-f6efceac72ee" providerId="ADAL" clId="{8C773E17-66C2-4CAB-9BE1-6F609A0C806C}" dt="2022-06-10T09:04:23.382" v="3700" actId="1076"/>
          <ac:spMkLst>
            <pc:docMk/>
            <pc:sldMk cId="237057072" sldId="267"/>
            <ac:spMk id="2" creationId="{4461B706-38B8-461B-A0D6-E140630B5ABE}"/>
          </ac:spMkLst>
        </pc:spChg>
        <pc:spChg chg="del mod">
          <ac:chgData name="Fränti Satu" userId="525854e3-657c-4a8c-89f1-f6efceac72ee" providerId="ADAL" clId="{8C773E17-66C2-4CAB-9BE1-6F609A0C806C}" dt="2022-06-10T09:01:57.497" v="3685" actId="931"/>
          <ac:spMkLst>
            <pc:docMk/>
            <pc:sldMk cId="237057072" sldId="267"/>
            <ac:spMk id="3" creationId="{8B566E00-EEFA-4754-9A76-4559FC2C2ACC}"/>
          </ac:spMkLst>
        </pc:spChg>
        <pc:spChg chg="del mod">
          <ac:chgData name="Fränti Satu" userId="525854e3-657c-4a8c-89f1-f6efceac72ee" providerId="ADAL" clId="{8C773E17-66C2-4CAB-9BE1-6F609A0C806C}" dt="2022-06-10T08:59:11.786" v="3581"/>
          <ac:spMkLst>
            <pc:docMk/>
            <pc:sldMk cId="237057072" sldId="267"/>
            <ac:spMk id="4" creationId="{56BCC677-5C78-4AD3-9C9C-690E36FEB8B9}"/>
          </ac:spMkLst>
        </pc:spChg>
        <pc:spChg chg="add mod">
          <ac:chgData name="Fränti Satu" userId="525854e3-657c-4a8c-89f1-f6efceac72ee" providerId="ADAL" clId="{8C773E17-66C2-4CAB-9BE1-6F609A0C806C}" dt="2022-06-10T09:05:02.152" v="3707" actId="1076"/>
          <ac:spMkLst>
            <pc:docMk/>
            <pc:sldMk cId="237057072" sldId="267"/>
            <ac:spMk id="5" creationId="{21637D9C-CCCA-4C59-90D9-4249B4596E81}"/>
          </ac:spMkLst>
        </pc:spChg>
        <pc:spChg chg="add del mod">
          <ac:chgData name="Fränti Satu" userId="525854e3-657c-4a8c-89f1-f6efceac72ee" providerId="ADAL" clId="{8C773E17-66C2-4CAB-9BE1-6F609A0C806C}" dt="2022-06-10T09:02:15.991" v="3691" actId="478"/>
          <ac:spMkLst>
            <pc:docMk/>
            <pc:sldMk cId="237057072" sldId="267"/>
            <ac:spMk id="9" creationId="{2996987B-970F-49EF-AFDB-A6C344F06ED3}"/>
          </ac:spMkLst>
        </pc:spChg>
        <pc:picChg chg="add del mod">
          <ac:chgData name="Fränti Satu" userId="525854e3-657c-4a8c-89f1-f6efceac72ee" providerId="ADAL" clId="{8C773E17-66C2-4CAB-9BE1-6F609A0C806C}" dt="2022-06-10T09:02:07.330" v="3689" actId="478"/>
          <ac:picMkLst>
            <pc:docMk/>
            <pc:sldMk cId="237057072" sldId="267"/>
            <ac:picMk id="7" creationId="{52D37F19-03B1-4881-8CC3-C4F18AE5141D}"/>
          </ac:picMkLst>
        </pc:picChg>
        <pc:picChg chg="add mod">
          <ac:chgData name="Fränti Satu" userId="525854e3-657c-4a8c-89f1-f6efceac72ee" providerId="ADAL" clId="{8C773E17-66C2-4CAB-9BE1-6F609A0C806C}" dt="2022-06-10T09:04:30.806" v="3701" actId="1076"/>
          <ac:picMkLst>
            <pc:docMk/>
            <pc:sldMk cId="237057072" sldId="267"/>
            <ac:picMk id="11" creationId="{0AC4BF0F-84D0-4661-AAFD-CC7F82D3C361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0:53:51.217" v="4421" actId="6549"/>
        <pc:sldMkLst>
          <pc:docMk/>
          <pc:sldMk cId="3435444397" sldId="268"/>
        </pc:sldMkLst>
        <pc:spChg chg="mod">
          <ac:chgData name="Fränti Satu" userId="525854e3-657c-4a8c-89f1-f6efceac72ee" providerId="ADAL" clId="{8C773E17-66C2-4CAB-9BE1-6F609A0C806C}" dt="2022-06-10T10:41:21.040" v="4222" actId="20577"/>
          <ac:spMkLst>
            <pc:docMk/>
            <pc:sldMk cId="3435444397" sldId="268"/>
            <ac:spMk id="2" creationId="{964FD111-F0EE-4B6E-8DA3-610E66E20EC6}"/>
          </ac:spMkLst>
        </pc:spChg>
        <pc:spChg chg="mod">
          <ac:chgData name="Fränti Satu" userId="525854e3-657c-4a8c-89f1-f6efceac72ee" providerId="ADAL" clId="{8C773E17-66C2-4CAB-9BE1-6F609A0C806C}" dt="2022-06-10T10:53:51.217" v="4421" actId="6549"/>
          <ac:spMkLst>
            <pc:docMk/>
            <pc:sldMk cId="3435444397" sldId="268"/>
            <ac:spMk id="3" creationId="{23AA27A9-564D-45CC-B50F-A4151E9C4F16}"/>
          </ac:spMkLst>
        </pc:spChg>
        <pc:spChg chg="add del">
          <ac:chgData name="Fränti Satu" userId="525854e3-657c-4a8c-89f1-f6efceac72ee" providerId="ADAL" clId="{8C773E17-66C2-4CAB-9BE1-6F609A0C806C}" dt="2022-06-10T10:41:42.262" v="4224" actId="11529"/>
          <ac:spMkLst>
            <pc:docMk/>
            <pc:sldMk cId="3435444397" sldId="268"/>
            <ac:spMk id="6" creationId="{5FD02F43-590E-438F-A480-BD396C380F9B}"/>
          </ac:spMkLst>
        </pc:spChg>
        <pc:spChg chg="add del mod">
          <ac:chgData name="Fränti Satu" userId="525854e3-657c-4a8c-89f1-f6efceac72ee" providerId="ADAL" clId="{8C773E17-66C2-4CAB-9BE1-6F609A0C806C}" dt="2022-06-10T10:45:31.717" v="4271" actId="478"/>
          <ac:spMkLst>
            <pc:docMk/>
            <pc:sldMk cId="3435444397" sldId="268"/>
            <ac:spMk id="7" creationId="{AC39566E-2A5D-4EB0-BE6B-4B8EEB2EB073}"/>
          </ac:spMkLst>
        </pc:spChg>
        <pc:spChg chg="add del mod ord">
          <ac:chgData name="Fränti Satu" userId="525854e3-657c-4a8c-89f1-f6efceac72ee" providerId="ADAL" clId="{8C773E17-66C2-4CAB-9BE1-6F609A0C806C}" dt="2022-06-10T10:48:04.581" v="4305" actId="478"/>
          <ac:spMkLst>
            <pc:docMk/>
            <pc:sldMk cId="3435444397" sldId="268"/>
            <ac:spMk id="8" creationId="{E9CAEAC2-1472-4E3A-BB4B-C19596B763CD}"/>
          </ac:spMkLst>
        </pc:spChg>
        <pc:spChg chg="add mod">
          <ac:chgData name="Fränti Satu" userId="525854e3-657c-4a8c-89f1-f6efceac72ee" providerId="ADAL" clId="{8C773E17-66C2-4CAB-9BE1-6F609A0C806C}" dt="2022-06-10T10:48:40.895" v="4310" actId="1076"/>
          <ac:spMkLst>
            <pc:docMk/>
            <pc:sldMk cId="3435444397" sldId="268"/>
            <ac:spMk id="9" creationId="{E2692E41-FED2-41EA-B28C-17B91DD7DB27}"/>
          </ac:spMkLst>
        </pc:spChg>
        <pc:spChg chg="add mod">
          <ac:chgData name="Fränti Satu" userId="525854e3-657c-4a8c-89f1-f6efceac72ee" providerId="ADAL" clId="{8C773E17-66C2-4CAB-9BE1-6F609A0C806C}" dt="2022-06-10T10:48:44.181" v="4311" actId="1076"/>
          <ac:spMkLst>
            <pc:docMk/>
            <pc:sldMk cId="3435444397" sldId="268"/>
            <ac:spMk id="10" creationId="{0EB3B7EE-811B-4479-A0CA-72A7B303069B}"/>
          </ac:spMkLst>
        </pc:spChg>
        <pc:picChg chg="add mod">
          <ac:chgData name="Fränti Satu" userId="525854e3-657c-4a8c-89f1-f6efceac72ee" providerId="ADAL" clId="{8C773E17-66C2-4CAB-9BE1-6F609A0C806C}" dt="2022-06-10T10:53:29.484" v="4410" actId="1036"/>
          <ac:picMkLst>
            <pc:docMk/>
            <pc:sldMk cId="3435444397" sldId="268"/>
            <ac:picMk id="4" creationId="{81CEBAF0-398C-48AA-B2BB-6901903076DF}"/>
          </ac:picMkLst>
        </pc:picChg>
        <pc:picChg chg="add mod">
          <ac:chgData name="Fränti Satu" userId="525854e3-657c-4a8c-89f1-f6efceac72ee" providerId="ADAL" clId="{8C773E17-66C2-4CAB-9BE1-6F609A0C806C}" dt="2022-06-10T10:53:29.484" v="4410" actId="1036"/>
          <ac:picMkLst>
            <pc:docMk/>
            <pc:sldMk cId="3435444397" sldId="268"/>
            <ac:picMk id="5" creationId="{6DBF39C6-E8F0-4C7F-9A4C-8FE51236A021}"/>
          </ac:picMkLst>
        </pc:picChg>
      </pc:sldChg>
      <pc:sldChg chg="new del">
        <pc:chgData name="Fränti Satu" userId="525854e3-657c-4a8c-89f1-f6efceac72ee" providerId="ADAL" clId="{8C773E17-66C2-4CAB-9BE1-6F609A0C806C}" dt="2022-06-03T11:48:24.331" v="677" actId="2696"/>
        <pc:sldMkLst>
          <pc:docMk/>
          <pc:sldMk cId="3148722169" sldId="269"/>
        </pc:sldMkLst>
      </pc:sldChg>
      <pc:sldChg chg="addSp delSp modSp new mod">
        <pc:chgData name="Fränti Satu" userId="525854e3-657c-4a8c-89f1-f6efceac72ee" providerId="ADAL" clId="{8C773E17-66C2-4CAB-9BE1-6F609A0C806C}" dt="2022-06-10T13:16:17.641" v="7696" actId="20577"/>
        <pc:sldMkLst>
          <pc:docMk/>
          <pc:sldMk cId="3973590871" sldId="269"/>
        </pc:sldMkLst>
        <pc:spChg chg="mod">
          <ac:chgData name="Fränti Satu" userId="525854e3-657c-4a8c-89f1-f6efceac72ee" providerId="ADAL" clId="{8C773E17-66C2-4CAB-9BE1-6F609A0C806C}" dt="2022-06-10T11:05:20.557" v="4437" actId="1076"/>
          <ac:spMkLst>
            <pc:docMk/>
            <pc:sldMk cId="3973590871" sldId="269"/>
            <ac:spMk id="2" creationId="{A664F2A3-7886-42FA-8E17-A85A078C652D}"/>
          </ac:spMkLst>
        </pc:spChg>
        <pc:spChg chg="del">
          <ac:chgData name="Fränti Satu" userId="525854e3-657c-4a8c-89f1-f6efceac72ee" providerId="ADAL" clId="{8C773E17-66C2-4CAB-9BE1-6F609A0C806C}" dt="2022-06-10T11:03:31.655" v="4422" actId="478"/>
          <ac:spMkLst>
            <pc:docMk/>
            <pc:sldMk cId="3973590871" sldId="269"/>
            <ac:spMk id="3" creationId="{BA5ECA6C-36AD-4B58-8D11-606C11525DAE}"/>
          </ac:spMkLst>
        </pc:spChg>
        <pc:spChg chg="mod">
          <ac:chgData name="Fränti Satu" userId="525854e3-657c-4a8c-89f1-f6efceac72ee" providerId="ADAL" clId="{8C773E17-66C2-4CAB-9BE1-6F609A0C806C}" dt="2022-06-10T13:16:17.641" v="7696" actId="20577"/>
          <ac:spMkLst>
            <pc:docMk/>
            <pc:sldMk cId="3973590871" sldId="269"/>
            <ac:spMk id="4" creationId="{0A378687-49F2-41B4-803B-03CD9FBAAD8F}"/>
          </ac:spMkLst>
        </pc:spChg>
        <pc:picChg chg="add mod">
          <ac:chgData name="Fränti Satu" userId="525854e3-657c-4a8c-89f1-f6efceac72ee" providerId="ADAL" clId="{8C773E17-66C2-4CAB-9BE1-6F609A0C806C}" dt="2022-06-10T11:14:59.125" v="4798" actId="1076"/>
          <ac:picMkLst>
            <pc:docMk/>
            <pc:sldMk cId="3973590871" sldId="269"/>
            <ac:picMk id="5" creationId="{F787B5C4-926D-493F-86D0-8B2B11B38C17}"/>
          </ac:picMkLst>
        </pc:picChg>
        <pc:picChg chg="add mod">
          <ac:chgData name="Fränti Satu" userId="525854e3-657c-4a8c-89f1-f6efceac72ee" providerId="ADAL" clId="{8C773E17-66C2-4CAB-9BE1-6F609A0C806C}" dt="2022-06-10T11:14:55.318" v="4797" actId="1076"/>
          <ac:picMkLst>
            <pc:docMk/>
            <pc:sldMk cId="3973590871" sldId="269"/>
            <ac:picMk id="6" creationId="{FC8AA857-4139-4D49-B405-4886F7EA188E}"/>
          </ac:picMkLst>
        </pc:picChg>
        <pc:picChg chg="add mod">
          <ac:chgData name="Fränti Satu" userId="525854e3-657c-4a8c-89f1-f6efceac72ee" providerId="ADAL" clId="{8C773E17-66C2-4CAB-9BE1-6F609A0C806C}" dt="2022-06-10T11:14:12.239" v="4789" actId="14100"/>
          <ac:picMkLst>
            <pc:docMk/>
            <pc:sldMk cId="3973590871" sldId="269"/>
            <ac:picMk id="7" creationId="{1DE3187F-1637-4F62-B0B6-1C9FA6685CE6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1:23:12.258" v="4860" actId="962"/>
        <pc:sldMkLst>
          <pc:docMk/>
          <pc:sldMk cId="1995484782" sldId="270"/>
        </pc:sldMkLst>
        <pc:spChg chg="mod">
          <ac:chgData name="Fränti Satu" userId="525854e3-657c-4a8c-89f1-f6efceac72ee" providerId="ADAL" clId="{8C773E17-66C2-4CAB-9BE1-6F609A0C806C}" dt="2022-06-03T11:51:23.392" v="750" actId="1076"/>
          <ac:spMkLst>
            <pc:docMk/>
            <pc:sldMk cId="1995484782" sldId="270"/>
            <ac:spMk id="2" creationId="{BA1D6E1A-CF57-488E-80EF-55AE3C0BC552}"/>
          </ac:spMkLst>
        </pc:spChg>
        <pc:spChg chg="del mod">
          <ac:chgData name="Fränti Satu" userId="525854e3-657c-4a8c-89f1-f6efceac72ee" providerId="ADAL" clId="{8C773E17-66C2-4CAB-9BE1-6F609A0C806C}" dt="2022-06-10T11:23:06.361" v="4857" actId="931"/>
          <ac:spMkLst>
            <pc:docMk/>
            <pc:sldMk cId="1995484782" sldId="270"/>
            <ac:spMk id="3" creationId="{E881F3F6-71CE-4EA3-8079-441032ED0CF4}"/>
          </ac:spMkLst>
        </pc:spChg>
        <pc:spChg chg="mod">
          <ac:chgData name="Fränti Satu" userId="525854e3-657c-4a8c-89f1-f6efceac72ee" providerId="ADAL" clId="{8C773E17-66C2-4CAB-9BE1-6F609A0C806C}" dt="2022-06-10T11:18:56.914" v="4855" actId="1076"/>
          <ac:spMkLst>
            <pc:docMk/>
            <pc:sldMk cId="1995484782" sldId="270"/>
            <ac:spMk id="4" creationId="{4AA6D1E0-AE5D-4DAD-AEA0-906E721A20E1}"/>
          </ac:spMkLst>
        </pc:spChg>
        <pc:picChg chg="add mod">
          <ac:chgData name="Fränti Satu" userId="525854e3-657c-4a8c-89f1-f6efceac72ee" providerId="ADAL" clId="{8C773E17-66C2-4CAB-9BE1-6F609A0C806C}" dt="2022-06-10T11:23:12.258" v="4860" actId="962"/>
          <ac:picMkLst>
            <pc:docMk/>
            <pc:sldMk cId="1995484782" sldId="270"/>
            <ac:picMk id="6" creationId="{8C73E319-60FD-4C43-B07F-DAF39CC8112F}"/>
          </ac:picMkLst>
        </pc:picChg>
      </pc:sldChg>
      <pc:sldChg chg="addSp delSp modSp mod">
        <pc:chgData name="Fränti Satu" userId="525854e3-657c-4a8c-89f1-f6efceac72ee" providerId="ADAL" clId="{8C773E17-66C2-4CAB-9BE1-6F609A0C806C}" dt="2022-06-03T12:04:05.383" v="1102" actId="113"/>
        <pc:sldMkLst>
          <pc:docMk/>
          <pc:sldMk cId="303551915" sldId="271"/>
        </pc:sldMkLst>
        <pc:spChg chg="mod">
          <ac:chgData name="Fränti Satu" userId="525854e3-657c-4a8c-89f1-f6efceac72ee" providerId="ADAL" clId="{8C773E17-66C2-4CAB-9BE1-6F609A0C806C}" dt="2022-06-03T12:03:06.316" v="1096" actId="20577"/>
          <ac:spMkLst>
            <pc:docMk/>
            <pc:sldMk cId="303551915" sldId="271"/>
            <ac:spMk id="2" creationId="{964FD111-F0EE-4B6E-8DA3-610E66E20EC6}"/>
          </ac:spMkLst>
        </pc:spChg>
        <pc:spChg chg="del mod">
          <ac:chgData name="Fränti Satu" userId="525854e3-657c-4a8c-89f1-f6efceac72ee" providerId="ADAL" clId="{8C773E17-66C2-4CAB-9BE1-6F609A0C806C}" dt="2022-06-03T11:59:44.392" v="1032"/>
          <ac:spMkLst>
            <pc:docMk/>
            <pc:sldMk cId="303551915" sldId="271"/>
            <ac:spMk id="3" creationId="{23AA27A9-564D-45CC-B50F-A4151E9C4F16}"/>
          </ac:spMkLst>
        </pc:spChg>
        <pc:spChg chg="add del">
          <ac:chgData name="Fränti Satu" userId="525854e3-657c-4a8c-89f1-f6efceac72ee" providerId="ADAL" clId="{8C773E17-66C2-4CAB-9BE1-6F609A0C806C}" dt="2022-06-03T12:00:07.007" v="1035" actId="22"/>
          <ac:spMkLst>
            <pc:docMk/>
            <pc:sldMk cId="303551915" sldId="271"/>
            <ac:spMk id="6" creationId="{0C625FD5-7837-4213-B6FA-D82B0DA580E8}"/>
          </ac:spMkLst>
        </pc:spChg>
        <pc:spChg chg="add mod">
          <ac:chgData name="Fränti Satu" userId="525854e3-657c-4a8c-89f1-f6efceac72ee" providerId="ADAL" clId="{8C773E17-66C2-4CAB-9BE1-6F609A0C806C}" dt="2022-06-03T12:02:38.936" v="1068" actId="113"/>
          <ac:spMkLst>
            <pc:docMk/>
            <pc:sldMk cId="303551915" sldId="271"/>
            <ac:spMk id="8" creationId="{899F19D8-6D90-4E1D-A1A0-E12201B9D8E8}"/>
          </ac:spMkLst>
        </pc:spChg>
        <pc:spChg chg="add mod">
          <ac:chgData name="Fränti Satu" userId="525854e3-657c-4a8c-89f1-f6efceac72ee" providerId="ADAL" clId="{8C773E17-66C2-4CAB-9BE1-6F609A0C806C}" dt="2022-06-03T12:02:34.829" v="1067" actId="113"/>
          <ac:spMkLst>
            <pc:docMk/>
            <pc:sldMk cId="303551915" sldId="271"/>
            <ac:spMk id="11" creationId="{19E269DC-6CD3-4283-BD74-ED0470B31389}"/>
          </ac:spMkLst>
        </pc:spChg>
        <pc:spChg chg="add mod">
          <ac:chgData name="Fränti Satu" userId="525854e3-657c-4a8c-89f1-f6efceac72ee" providerId="ADAL" clId="{8C773E17-66C2-4CAB-9BE1-6F609A0C806C}" dt="2022-06-03T12:04:05.383" v="1102" actId="113"/>
          <ac:spMkLst>
            <pc:docMk/>
            <pc:sldMk cId="303551915" sldId="271"/>
            <ac:spMk id="13" creationId="{01755999-12FB-43FC-A669-0FE695650C46}"/>
          </ac:spMkLst>
        </pc:spChg>
        <pc:picChg chg="add mod">
          <ac:chgData name="Fränti Satu" userId="525854e3-657c-4a8c-89f1-f6efceac72ee" providerId="ADAL" clId="{8C773E17-66C2-4CAB-9BE1-6F609A0C806C}" dt="2022-06-03T12:03:01.529" v="1069" actId="1076"/>
          <ac:picMkLst>
            <pc:docMk/>
            <pc:sldMk cId="303551915" sldId="271"/>
            <ac:picMk id="1026" creationId="{5DEA27AF-4719-41E9-82B9-814EF9557CAD}"/>
          </ac:picMkLst>
        </pc:picChg>
        <pc:picChg chg="add mod">
          <ac:chgData name="Fränti Satu" userId="525854e3-657c-4a8c-89f1-f6efceac72ee" providerId="ADAL" clId="{8C773E17-66C2-4CAB-9BE1-6F609A0C806C}" dt="2022-06-03T12:01:35.272" v="1044" actId="1076"/>
          <ac:picMkLst>
            <pc:docMk/>
            <pc:sldMk cId="303551915" sldId="271"/>
            <ac:picMk id="1028" creationId="{BC37A3B0-371B-425F-AB49-0930D8229BB5}"/>
          </ac:picMkLst>
        </pc:picChg>
      </pc:sldChg>
      <pc:sldChg chg="addSp modSp new mod ord">
        <pc:chgData name="Fränti Satu" userId="525854e3-657c-4a8c-89f1-f6efceac72ee" providerId="ADAL" clId="{8C773E17-66C2-4CAB-9BE1-6F609A0C806C}" dt="2022-06-10T12:43:07.524" v="6564" actId="1076"/>
        <pc:sldMkLst>
          <pc:docMk/>
          <pc:sldMk cId="4014408405" sldId="272"/>
        </pc:sldMkLst>
        <pc:spChg chg="mod">
          <ac:chgData name="Fränti Satu" userId="525854e3-657c-4a8c-89f1-f6efceac72ee" providerId="ADAL" clId="{8C773E17-66C2-4CAB-9BE1-6F609A0C806C}" dt="2022-06-03T11:55:23.837" v="899" actId="255"/>
          <ac:spMkLst>
            <pc:docMk/>
            <pc:sldMk cId="4014408405" sldId="272"/>
            <ac:spMk id="2" creationId="{CFF842CA-6836-4C00-8AE1-AD71DDC29B72}"/>
          </ac:spMkLst>
        </pc:spChg>
        <pc:spChg chg="mod">
          <ac:chgData name="Fränti Satu" userId="525854e3-657c-4a8c-89f1-f6efceac72ee" providerId="ADAL" clId="{8C773E17-66C2-4CAB-9BE1-6F609A0C806C}" dt="2022-06-10T12:43:07.524" v="6564" actId="1076"/>
          <ac:spMkLst>
            <pc:docMk/>
            <pc:sldMk cId="4014408405" sldId="272"/>
            <ac:spMk id="3" creationId="{6E942766-FD85-4C9E-AA47-E92AD0CD01AA}"/>
          </ac:spMkLst>
        </pc:spChg>
        <pc:spChg chg="add mod">
          <ac:chgData name="Fränti Satu" userId="525854e3-657c-4a8c-89f1-f6efceac72ee" providerId="ADAL" clId="{8C773E17-66C2-4CAB-9BE1-6F609A0C806C}" dt="2022-06-10T12:40:42.858" v="6444" actId="1076"/>
          <ac:spMkLst>
            <pc:docMk/>
            <pc:sldMk cId="4014408405" sldId="272"/>
            <ac:spMk id="6" creationId="{443D47FF-6763-4F19-A09D-B9400125EF20}"/>
          </ac:spMkLst>
        </pc:spChg>
        <pc:picChg chg="add mod">
          <ac:chgData name="Fränti Satu" userId="525854e3-657c-4a8c-89f1-f6efceac72ee" providerId="ADAL" clId="{8C773E17-66C2-4CAB-9BE1-6F609A0C806C}" dt="2022-06-10T12:40:38.509" v="6443" actId="1076"/>
          <ac:picMkLst>
            <pc:docMk/>
            <pc:sldMk cId="4014408405" sldId="272"/>
            <ac:picMk id="4" creationId="{8408B9CF-8B03-4D92-938C-BE39E1763C50}"/>
          </ac:picMkLst>
        </pc:picChg>
      </pc:sldChg>
      <pc:sldChg chg="del">
        <pc:chgData name="Fränti Satu" userId="525854e3-657c-4a8c-89f1-f6efceac72ee" providerId="ADAL" clId="{8C773E17-66C2-4CAB-9BE1-6F609A0C806C}" dt="2022-06-03T11:56:28.091" v="900"/>
        <pc:sldMkLst>
          <pc:docMk/>
          <pc:sldMk cId="3435587040" sldId="273"/>
        </pc:sldMkLst>
      </pc:sldChg>
      <pc:sldChg chg="addSp delSp modSp mod">
        <pc:chgData name="Fränti Satu" userId="525854e3-657c-4a8c-89f1-f6efceac72ee" providerId="ADAL" clId="{8C773E17-66C2-4CAB-9BE1-6F609A0C806C}" dt="2022-06-10T12:06:31.328" v="5329" actId="1076"/>
        <pc:sldMkLst>
          <pc:docMk/>
          <pc:sldMk cId="3972446651" sldId="273"/>
        </pc:sldMkLst>
        <pc:spChg chg="mod">
          <ac:chgData name="Fränti Satu" userId="525854e3-657c-4a8c-89f1-f6efceac72ee" providerId="ADAL" clId="{8C773E17-66C2-4CAB-9BE1-6F609A0C806C}" dt="2022-06-03T11:56:51.128" v="962" actId="20577"/>
          <ac:spMkLst>
            <pc:docMk/>
            <pc:sldMk cId="3972446651" sldId="273"/>
            <ac:spMk id="2" creationId="{CFF842CA-6836-4C00-8AE1-AD71DDC29B72}"/>
          </ac:spMkLst>
        </pc:spChg>
        <pc:spChg chg="del mod">
          <ac:chgData name="Fränti Satu" userId="525854e3-657c-4a8c-89f1-f6efceac72ee" providerId="ADAL" clId="{8C773E17-66C2-4CAB-9BE1-6F609A0C806C}" dt="2022-06-10T12:02:52.217" v="5278"/>
          <ac:spMkLst>
            <pc:docMk/>
            <pc:sldMk cId="3972446651" sldId="273"/>
            <ac:spMk id="3" creationId="{6E942766-FD85-4C9E-AA47-E92AD0CD01AA}"/>
          </ac:spMkLst>
        </pc:spChg>
        <pc:spChg chg="add mod">
          <ac:chgData name="Fränti Satu" userId="525854e3-657c-4a8c-89f1-f6efceac72ee" providerId="ADAL" clId="{8C773E17-66C2-4CAB-9BE1-6F609A0C806C}" dt="2022-06-10T12:06:07.724" v="5320" actId="14100"/>
          <ac:spMkLst>
            <pc:docMk/>
            <pc:sldMk cId="3972446651" sldId="273"/>
            <ac:spMk id="4" creationId="{2C09294B-5DE5-4217-A5FE-5347EB300067}"/>
          </ac:spMkLst>
        </pc:spChg>
        <pc:picChg chg="add mod">
          <ac:chgData name="Fränti Satu" userId="525854e3-657c-4a8c-89f1-f6efceac72ee" providerId="ADAL" clId="{8C773E17-66C2-4CAB-9BE1-6F609A0C806C}" dt="2022-06-10T12:06:31.328" v="5329" actId="1076"/>
          <ac:picMkLst>
            <pc:docMk/>
            <pc:sldMk cId="3972446651" sldId="273"/>
            <ac:picMk id="5" creationId="{8C5446AB-BBDD-408F-935C-D107233BFF43}"/>
          </ac:picMkLst>
        </pc:picChg>
        <pc:picChg chg="add mod">
          <ac:chgData name="Fränti Satu" userId="525854e3-657c-4a8c-89f1-f6efceac72ee" providerId="ADAL" clId="{8C773E17-66C2-4CAB-9BE1-6F609A0C806C}" dt="2022-06-10T12:06:26.851" v="5328" actId="1076"/>
          <ac:picMkLst>
            <pc:docMk/>
            <pc:sldMk cId="3972446651" sldId="273"/>
            <ac:picMk id="6" creationId="{4A04B270-5881-4C4C-921F-742E6EDE107B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2:02:21.247" v="5275" actId="1076"/>
        <pc:sldMkLst>
          <pc:docMk/>
          <pc:sldMk cId="791630388" sldId="274"/>
        </pc:sldMkLst>
        <pc:spChg chg="mod">
          <ac:chgData name="Fränti Satu" userId="525854e3-657c-4a8c-89f1-f6efceac72ee" providerId="ADAL" clId="{8C773E17-66C2-4CAB-9BE1-6F609A0C806C}" dt="2022-06-10T12:02:21.247" v="5275" actId="1076"/>
          <ac:spMkLst>
            <pc:docMk/>
            <pc:sldMk cId="791630388" sldId="274"/>
            <ac:spMk id="2" creationId="{3D359E26-3736-4F7B-A40F-4453A4809D75}"/>
          </ac:spMkLst>
        </pc:spChg>
        <pc:spChg chg="del">
          <ac:chgData name="Fränti Satu" userId="525854e3-657c-4a8c-89f1-f6efceac72ee" providerId="ADAL" clId="{8C773E17-66C2-4CAB-9BE1-6F609A0C806C}" dt="2022-06-10T11:57:52.800" v="4861"/>
          <ac:spMkLst>
            <pc:docMk/>
            <pc:sldMk cId="791630388" sldId="274"/>
            <ac:spMk id="3" creationId="{8722DA6D-6C4E-4F2F-A8A6-F1D53FA94DFD}"/>
          </ac:spMkLst>
        </pc:spChg>
        <pc:spChg chg="add mod">
          <ac:chgData name="Fränti Satu" userId="525854e3-657c-4a8c-89f1-f6efceac72ee" providerId="ADAL" clId="{8C773E17-66C2-4CAB-9BE1-6F609A0C806C}" dt="2022-06-10T12:02:18.326" v="5274" actId="1076"/>
          <ac:spMkLst>
            <pc:docMk/>
            <pc:sldMk cId="791630388" sldId="274"/>
            <ac:spMk id="4" creationId="{A7B9A823-217C-48F7-A52D-A711A92C9E85}"/>
          </ac:spMkLst>
        </pc:spChg>
        <pc:picChg chg="add mod">
          <ac:chgData name="Fränti Satu" userId="525854e3-657c-4a8c-89f1-f6efceac72ee" providerId="ADAL" clId="{8C773E17-66C2-4CAB-9BE1-6F609A0C806C}" dt="2022-06-10T12:01:09.726" v="5252" actId="1076"/>
          <ac:picMkLst>
            <pc:docMk/>
            <pc:sldMk cId="791630388" sldId="274"/>
            <ac:picMk id="5" creationId="{5D2588FE-A2BF-4A26-953C-CC84601612F9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2:13:29.288" v="5427" actId="1076"/>
        <pc:sldMkLst>
          <pc:docMk/>
          <pc:sldMk cId="1883421792" sldId="275"/>
        </pc:sldMkLst>
        <pc:spChg chg="mod">
          <ac:chgData name="Fränti Satu" userId="525854e3-657c-4a8c-89f1-f6efceac72ee" providerId="ADAL" clId="{8C773E17-66C2-4CAB-9BE1-6F609A0C806C}" dt="2022-06-10T12:07:19.042" v="5335" actId="1076"/>
          <ac:spMkLst>
            <pc:docMk/>
            <pc:sldMk cId="1883421792" sldId="275"/>
            <ac:spMk id="2" creationId="{AA92C6D3-A384-40D4-90CE-DA3A67279696}"/>
          </ac:spMkLst>
        </pc:spChg>
        <pc:spChg chg="del mod">
          <ac:chgData name="Fränti Satu" userId="525854e3-657c-4a8c-89f1-f6efceac72ee" providerId="ADAL" clId="{8C773E17-66C2-4CAB-9BE1-6F609A0C806C}" dt="2022-06-10T12:07:53.785" v="5337" actId="478"/>
          <ac:spMkLst>
            <pc:docMk/>
            <pc:sldMk cId="1883421792" sldId="275"/>
            <ac:spMk id="3" creationId="{F422477B-99F6-461E-99F6-D5E82079D2D3}"/>
          </ac:spMkLst>
        </pc:spChg>
        <pc:spChg chg="mod">
          <ac:chgData name="Fränti Satu" userId="525854e3-657c-4a8c-89f1-f6efceac72ee" providerId="ADAL" clId="{8C773E17-66C2-4CAB-9BE1-6F609A0C806C}" dt="2022-06-10T12:13:29.288" v="5427" actId="1076"/>
          <ac:spMkLst>
            <pc:docMk/>
            <pc:sldMk cId="1883421792" sldId="275"/>
            <ac:spMk id="4" creationId="{C3CB7A27-B28F-4F5E-89B0-5CE54CFD3B66}"/>
          </ac:spMkLst>
        </pc:spChg>
        <pc:spChg chg="add mod">
          <ac:chgData name="Fränti Satu" userId="525854e3-657c-4a8c-89f1-f6efceac72ee" providerId="ADAL" clId="{8C773E17-66C2-4CAB-9BE1-6F609A0C806C}" dt="2022-06-10T12:13:17.312" v="5423" actId="1076"/>
          <ac:spMkLst>
            <pc:docMk/>
            <pc:sldMk cId="1883421792" sldId="275"/>
            <ac:spMk id="7" creationId="{266B7827-E093-4A8F-B93F-ADC1D6248AC1}"/>
          </ac:spMkLst>
        </pc:spChg>
        <pc:picChg chg="add mod">
          <ac:chgData name="Fränti Satu" userId="525854e3-657c-4a8c-89f1-f6efceac72ee" providerId="ADAL" clId="{8C773E17-66C2-4CAB-9BE1-6F609A0C806C}" dt="2022-06-10T12:12:01.214" v="5396" actId="1076"/>
          <ac:picMkLst>
            <pc:docMk/>
            <pc:sldMk cId="1883421792" sldId="275"/>
            <ac:picMk id="5" creationId="{147DD32E-D67C-492B-8DA9-EB2EC1F245D2}"/>
          </ac:picMkLst>
        </pc:picChg>
        <pc:picChg chg="add mod">
          <ac:chgData name="Fränti Satu" userId="525854e3-657c-4a8c-89f1-f6efceac72ee" providerId="ADAL" clId="{8C773E17-66C2-4CAB-9BE1-6F609A0C806C}" dt="2022-06-10T12:13:22.660" v="5426" actId="1076"/>
          <ac:picMkLst>
            <pc:docMk/>
            <pc:sldMk cId="1883421792" sldId="275"/>
            <ac:picMk id="6" creationId="{61BA8D45-A3C0-4386-9E0C-9E543A833325}"/>
          </ac:picMkLst>
        </pc:picChg>
      </pc:sldChg>
      <pc:sldChg chg="addSp delSp modSp mod">
        <pc:chgData name="Fränti Satu" userId="525854e3-657c-4a8c-89f1-f6efceac72ee" providerId="ADAL" clId="{8C773E17-66C2-4CAB-9BE1-6F609A0C806C}" dt="2022-06-10T12:30:00.448" v="6148" actId="5793"/>
        <pc:sldMkLst>
          <pc:docMk/>
          <pc:sldMk cId="164012028" sldId="276"/>
        </pc:sldMkLst>
        <pc:spChg chg="mod">
          <ac:chgData name="Fränti Satu" userId="525854e3-657c-4a8c-89f1-f6efceac72ee" providerId="ADAL" clId="{8C773E17-66C2-4CAB-9BE1-6F609A0C806C}" dt="2022-06-03T12:11:31.760" v="1228" actId="255"/>
          <ac:spMkLst>
            <pc:docMk/>
            <pc:sldMk cId="164012028" sldId="276"/>
            <ac:spMk id="2" creationId="{AA92C6D3-A384-40D4-90CE-DA3A67279696}"/>
          </ac:spMkLst>
        </pc:spChg>
        <pc:spChg chg="del mod">
          <ac:chgData name="Fränti Satu" userId="525854e3-657c-4a8c-89f1-f6efceac72ee" providerId="ADAL" clId="{8C773E17-66C2-4CAB-9BE1-6F609A0C806C}" dt="2022-06-10T12:18:02.286" v="5481" actId="931"/>
          <ac:spMkLst>
            <pc:docMk/>
            <pc:sldMk cId="164012028" sldId="276"/>
            <ac:spMk id="3" creationId="{F422477B-99F6-461E-99F6-D5E82079D2D3}"/>
          </ac:spMkLst>
        </pc:spChg>
        <pc:spChg chg="mod">
          <ac:chgData name="Fränti Satu" userId="525854e3-657c-4a8c-89f1-f6efceac72ee" providerId="ADAL" clId="{8C773E17-66C2-4CAB-9BE1-6F609A0C806C}" dt="2022-06-10T12:30:00.448" v="6148" actId="5793"/>
          <ac:spMkLst>
            <pc:docMk/>
            <pc:sldMk cId="164012028" sldId="276"/>
            <ac:spMk id="4" creationId="{C3CB7A27-B28F-4F5E-89B0-5CE54CFD3B66}"/>
          </ac:spMkLst>
        </pc:spChg>
        <pc:spChg chg="add mod">
          <ac:chgData name="Fränti Satu" userId="525854e3-657c-4a8c-89f1-f6efceac72ee" providerId="ADAL" clId="{8C773E17-66C2-4CAB-9BE1-6F609A0C806C}" dt="2022-06-10T12:23:18.184" v="5619" actId="113"/>
          <ac:spMkLst>
            <pc:docMk/>
            <pc:sldMk cId="164012028" sldId="276"/>
            <ac:spMk id="8" creationId="{28B12819-A419-4F15-AE13-CA2DD37E5C5F}"/>
          </ac:spMkLst>
        </pc:spChg>
        <pc:picChg chg="add mod">
          <ac:chgData name="Fränti Satu" userId="525854e3-657c-4a8c-89f1-f6efceac72ee" providerId="ADAL" clId="{8C773E17-66C2-4CAB-9BE1-6F609A0C806C}" dt="2022-06-10T12:18:07.163" v="5484" actId="1076"/>
          <ac:picMkLst>
            <pc:docMk/>
            <pc:sldMk cId="164012028" sldId="276"/>
            <ac:picMk id="6" creationId="{4B676D99-407B-4594-95C0-47D29F1394DF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2:55:43.271" v="6930" actId="1076"/>
        <pc:sldMkLst>
          <pc:docMk/>
          <pc:sldMk cId="2842316797" sldId="277"/>
        </pc:sldMkLst>
        <pc:spChg chg="mod">
          <ac:chgData name="Fränti Satu" userId="525854e3-657c-4a8c-89f1-f6efceac72ee" providerId="ADAL" clId="{8C773E17-66C2-4CAB-9BE1-6F609A0C806C}" dt="2022-06-10T08:58:27.294" v="3580" actId="1076"/>
          <ac:spMkLst>
            <pc:docMk/>
            <pc:sldMk cId="2842316797" sldId="277"/>
            <ac:spMk id="2" creationId="{1A7F5525-0567-4AD9-A828-B955CB8382C9}"/>
          </ac:spMkLst>
        </pc:spChg>
        <pc:spChg chg="del mod">
          <ac:chgData name="Fränti Satu" userId="525854e3-657c-4a8c-89f1-f6efceac72ee" providerId="ADAL" clId="{8C773E17-66C2-4CAB-9BE1-6F609A0C806C}" dt="2022-06-10T09:06:00.046" v="3708" actId="931"/>
          <ac:spMkLst>
            <pc:docMk/>
            <pc:sldMk cId="2842316797" sldId="277"/>
            <ac:spMk id="3" creationId="{A7D1CAB7-99DC-474B-B4A4-4D045A40F078}"/>
          </ac:spMkLst>
        </pc:spChg>
        <pc:spChg chg="del">
          <ac:chgData name="Fränti Satu" userId="525854e3-657c-4a8c-89f1-f6efceac72ee" providerId="ADAL" clId="{8C773E17-66C2-4CAB-9BE1-6F609A0C806C}" dt="2022-06-10T08:55:15.816" v="3321"/>
          <ac:spMkLst>
            <pc:docMk/>
            <pc:sldMk cId="2842316797" sldId="277"/>
            <ac:spMk id="4" creationId="{8CE0D97F-E380-4015-B813-1587F07D029F}"/>
          </ac:spMkLst>
        </pc:spChg>
        <pc:spChg chg="add mod">
          <ac:chgData name="Fränti Satu" userId="525854e3-657c-4a8c-89f1-f6efceac72ee" providerId="ADAL" clId="{8C773E17-66C2-4CAB-9BE1-6F609A0C806C}" dt="2022-06-10T12:55:43.271" v="6930" actId="1076"/>
          <ac:spMkLst>
            <pc:docMk/>
            <pc:sldMk cId="2842316797" sldId="277"/>
            <ac:spMk id="5" creationId="{0EEF7113-7F28-4FDE-AE2A-4111263BD958}"/>
          </ac:spMkLst>
        </pc:spChg>
        <pc:picChg chg="add mod">
          <ac:chgData name="Fränti Satu" userId="525854e3-657c-4a8c-89f1-f6efceac72ee" providerId="ADAL" clId="{8C773E17-66C2-4CAB-9BE1-6F609A0C806C}" dt="2022-06-10T09:06:29.943" v="3712" actId="1076"/>
          <ac:picMkLst>
            <pc:docMk/>
            <pc:sldMk cId="2842316797" sldId="277"/>
            <ac:picMk id="7" creationId="{370795CE-8C66-4D5E-A218-45595E7453C8}"/>
          </ac:picMkLst>
        </pc:picChg>
      </pc:sldChg>
      <pc:sldChg chg="addSp delSp modSp new mod">
        <pc:chgData name="Fränti Satu" userId="525854e3-657c-4a8c-89f1-f6efceac72ee" providerId="ADAL" clId="{8C773E17-66C2-4CAB-9BE1-6F609A0C806C}" dt="2022-06-10T12:49:38.034" v="6848" actId="1076"/>
        <pc:sldMkLst>
          <pc:docMk/>
          <pc:sldMk cId="3227799511" sldId="278"/>
        </pc:sldMkLst>
        <pc:spChg chg="mod">
          <ac:chgData name="Fränti Satu" userId="525854e3-657c-4a8c-89f1-f6efceac72ee" providerId="ADAL" clId="{8C773E17-66C2-4CAB-9BE1-6F609A0C806C}" dt="2022-06-10T12:47:50.488" v="6791" actId="20577"/>
          <ac:spMkLst>
            <pc:docMk/>
            <pc:sldMk cId="3227799511" sldId="278"/>
            <ac:spMk id="2" creationId="{3E0C3C17-FEDE-49C3-974B-0092D8395C10}"/>
          </ac:spMkLst>
        </pc:spChg>
        <pc:spChg chg="del">
          <ac:chgData name="Fränti Satu" userId="525854e3-657c-4a8c-89f1-f6efceac72ee" providerId="ADAL" clId="{8C773E17-66C2-4CAB-9BE1-6F609A0C806C}" dt="2022-06-10T12:43:49.683" v="6566"/>
          <ac:spMkLst>
            <pc:docMk/>
            <pc:sldMk cId="3227799511" sldId="278"/>
            <ac:spMk id="3" creationId="{567F147C-BACC-4EE3-BA41-508EDD2A90CB}"/>
          </ac:spMkLst>
        </pc:spChg>
        <pc:spChg chg="add mod">
          <ac:chgData name="Fränti Satu" userId="525854e3-657c-4a8c-89f1-f6efceac72ee" providerId="ADAL" clId="{8C773E17-66C2-4CAB-9BE1-6F609A0C806C}" dt="2022-06-10T12:49:38.034" v="6848" actId="1076"/>
          <ac:spMkLst>
            <pc:docMk/>
            <pc:sldMk cId="3227799511" sldId="278"/>
            <ac:spMk id="4" creationId="{DD925558-0B20-429D-A47F-4EA8296DF3F3}"/>
          </ac:spMkLst>
        </pc:spChg>
        <pc:spChg chg="add mod">
          <ac:chgData name="Fränti Satu" userId="525854e3-657c-4a8c-89f1-f6efceac72ee" providerId="ADAL" clId="{8C773E17-66C2-4CAB-9BE1-6F609A0C806C}" dt="2022-06-10T12:48:30.996" v="6796" actId="14100"/>
          <ac:spMkLst>
            <pc:docMk/>
            <pc:sldMk cId="3227799511" sldId="278"/>
            <ac:spMk id="7" creationId="{4718AFCA-4BFA-4A28-B6F2-EF780FBA463B}"/>
          </ac:spMkLst>
        </pc:spChg>
        <pc:picChg chg="add mod">
          <ac:chgData name="Fränti Satu" userId="525854e3-657c-4a8c-89f1-f6efceac72ee" providerId="ADAL" clId="{8C773E17-66C2-4CAB-9BE1-6F609A0C806C}" dt="2022-06-10T12:48:15.215" v="6792" actId="1076"/>
          <ac:picMkLst>
            <pc:docMk/>
            <pc:sldMk cId="3227799511" sldId="278"/>
            <ac:picMk id="5" creationId="{652DFAD4-5641-4DC5-99E8-945C71C80246}"/>
          </ac:picMkLst>
        </pc:picChg>
      </pc:sldChg>
      <pc:sldChg chg="modSp new mod">
        <pc:chgData name="Fränti Satu" userId="525854e3-657c-4a8c-89f1-f6efceac72ee" providerId="ADAL" clId="{8C773E17-66C2-4CAB-9BE1-6F609A0C806C}" dt="2022-06-10T12:54:26.475" v="6920" actId="14100"/>
        <pc:sldMkLst>
          <pc:docMk/>
          <pc:sldMk cId="2660011468" sldId="279"/>
        </pc:sldMkLst>
        <pc:spChg chg="mod">
          <ac:chgData name="Fränti Satu" userId="525854e3-657c-4a8c-89f1-f6efceac72ee" providerId="ADAL" clId="{8C773E17-66C2-4CAB-9BE1-6F609A0C806C}" dt="2022-06-10T12:54:19.261" v="6919" actId="20577"/>
          <ac:spMkLst>
            <pc:docMk/>
            <pc:sldMk cId="2660011468" sldId="279"/>
            <ac:spMk id="2" creationId="{83C3DB1D-A42D-4AB0-95CA-B93A75A107EB}"/>
          </ac:spMkLst>
        </pc:spChg>
        <pc:spChg chg="mod">
          <ac:chgData name="Fränti Satu" userId="525854e3-657c-4a8c-89f1-f6efceac72ee" providerId="ADAL" clId="{8C773E17-66C2-4CAB-9BE1-6F609A0C806C}" dt="2022-06-10T12:54:26.475" v="6920" actId="14100"/>
          <ac:spMkLst>
            <pc:docMk/>
            <pc:sldMk cId="2660011468" sldId="279"/>
            <ac:spMk id="3" creationId="{997C75F2-53FF-4AFE-9095-84A81BC09B7B}"/>
          </ac:spMkLst>
        </pc:spChg>
      </pc:sldChg>
      <pc:sldChg chg="addSp delSp modSp new mod">
        <pc:chgData name="Fränti Satu" userId="525854e3-657c-4a8c-89f1-f6efceac72ee" providerId="ADAL" clId="{8C773E17-66C2-4CAB-9BE1-6F609A0C806C}" dt="2022-06-10T13:05:51.113" v="7342" actId="20577"/>
        <pc:sldMkLst>
          <pc:docMk/>
          <pc:sldMk cId="504242598" sldId="280"/>
        </pc:sldMkLst>
        <pc:spChg chg="mod">
          <ac:chgData name="Fränti Satu" userId="525854e3-657c-4a8c-89f1-f6efceac72ee" providerId="ADAL" clId="{8C773E17-66C2-4CAB-9BE1-6F609A0C806C}" dt="2022-06-10T13:05:27.300" v="7336" actId="1076"/>
          <ac:spMkLst>
            <pc:docMk/>
            <pc:sldMk cId="504242598" sldId="280"/>
            <ac:spMk id="2" creationId="{D512C32B-DA7E-485A-B553-F5F86F6BB628}"/>
          </ac:spMkLst>
        </pc:spChg>
        <pc:spChg chg="del mod">
          <ac:chgData name="Fränti Satu" userId="525854e3-657c-4a8c-89f1-f6efceac72ee" providerId="ADAL" clId="{8C773E17-66C2-4CAB-9BE1-6F609A0C806C}" dt="2022-06-10T13:04:58.520" v="7331" actId="478"/>
          <ac:spMkLst>
            <pc:docMk/>
            <pc:sldMk cId="504242598" sldId="280"/>
            <ac:spMk id="3" creationId="{8B6A7C37-1D42-498A-8A64-17C0BE565437}"/>
          </ac:spMkLst>
        </pc:spChg>
        <pc:spChg chg="del">
          <ac:chgData name="Fränti Satu" userId="525854e3-657c-4a8c-89f1-f6efceac72ee" providerId="ADAL" clId="{8C773E17-66C2-4CAB-9BE1-6F609A0C806C}" dt="2022-06-10T12:57:31.539" v="6932"/>
          <ac:spMkLst>
            <pc:docMk/>
            <pc:sldMk cId="504242598" sldId="280"/>
            <ac:spMk id="4" creationId="{E0411672-8074-4E96-BDC7-015D6AE511C6}"/>
          </ac:spMkLst>
        </pc:spChg>
        <pc:spChg chg="add mod">
          <ac:chgData name="Fränti Satu" userId="525854e3-657c-4a8c-89f1-f6efceac72ee" providerId="ADAL" clId="{8C773E17-66C2-4CAB-9BE1-6F609A0C806C}" dt="2022-06-10T13:05:51.113" v="7342" actId="20577"/>
          <ac:spMkLst>
            <pc:docMk/>
            <pc:sldMk cId="504242598" sldId="280"/>
            <ac:spMk id="5" creationId="{25055FF5-DFF0-4ED5-9F03-63ADCB8E6C8A}"/>
          </ac:spMkLst>
        </pc:spChg>
        <pc:picChg chg="add mod">
          <ac:chgData name="Fränti Satu" userId="525854e3-657c-4a8c-89f1-f6efceac72ee" providerId="ADAL" clId="{8C773E17-66C2-4CAB-9BE1-6F609A0C806C}" dt="2022-06-10T13:05:07.001" v="7332" actId="1076"/>
          <ac:picMkLst>
            <pc:docMk/>
            <pc:sldMk cId="504242598" sldId="280"/>
            <ac:picMk id="1026" creationId="{C13895D9-B2EC-4B83-BAC5-7E9954BDDE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F308D72-A6F3-469B-AAFD-5C78FFDE5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CA40C0-D9E2-4D99-83B1-8B71D718D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EB7D6-D4DC-404C-8E2A-FB0125B38EE7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78C8F7-1000-4E5B-95B0-E0F50DFCB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122C3A-6797-4D31-BA8B-96F2C0408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153E1-5DEA-4C9A-91A7-5D5942A6D5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60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F44A-66F6-4091-8876-A43B60386F0B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4707-D3DA-478E-B4C6-6E7606F9D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8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20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65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34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98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11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00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5EB0DEE8-5028-4F45-B39A-5FC935509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83253AB-E677-4551-B832-97430F4588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51" y="5829754"/>
            <a:ext cx="2116018" cy="780142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50CAD3-6F4F-404D-A838-44A741F98F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80" y="5823404"/>
            <a:ext cx="1620040" cy="7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4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6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9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79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56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40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00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544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63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22DE617-9910-4D8B-9802-07FDB3098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331"/>
            <a:ext cx="12190476" cy="18031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276AAE2-B02E-4B98-A1F2-773C1C7C0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81" y="5805887"/>
            <a:ext cx="1878590" cy="69260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6569BFF-D01C-413F-B305-7F049E854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0" y="5969919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3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8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43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89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2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4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509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84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704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513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7611A14-9377-4D7B-B1FB-FBA7905F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8" name="Kuva 17" descr="Nuorten Oulu -logo">
            <a:extLst>
              <a:ext uri="{FF2B5EF4-FFF2-40B4-BE49-F238E27FC236}">
                <a16:creationId xmlns:a16="http://schemas.microsoft.com/office/drawing/2014/main" id="{F3BFE410-D342-4DA4-AFC8-C636709002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9" name="Kuva 18" descr="Oulu-logo">
            <a:extLst>
              <a:ext uri="{FF2B5EF4-FFF2-40B4-BE49-F238E27FC236}">
                <a16:creationId xmlns:a16="http://schemas.microsoft.com/office/drawing/2014/main" id="{45DF3B98-42FE-4658-8E16-B64109BA6C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3E0150E-BB68-4F30-9D33-5F58A1418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8" name="Kuva 17" descr="Nuorten Oulu -logo">
            <a:extLst>
              <a:ext uri="{FF2B5EF4-FFF2-40B4-BE49-F238E27FC236}">
                <a16:creationId xmlns:a16="http://schemas.microsoft.com/office/drawing/2014/main" id="{5B5FAE0C-AA59-45B5-ABB5-EBF0F9564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9" name="Kuva 18" descr="Oulu-logo">
            <a:extLst>
              <a:ext uri="{FF2B5EF4-FFF2-40B4-BE49-F238E27FC236}">
                <a16:creationId xmlns:a16="http://schemas.microsoft.com/office/drawing/2014/main" id="{7EA73107-5356-4B5D-A9B9-847BE2FCF8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3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D4F0DC0-2704-474A-A52A-F2D58E37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5" name="Kuva 14" descr="Nuorten Oulu -logo">
            <a:extLst>
              <a:ext uri="{FF2B5EF4-FFF2-40B4-BE49-F238E27FC236}">
                <a16:creationId xmlns:a16="http://schemas.microsoft.com/office/drawing/2014/main" id="{E8A7EAC4-93FF-4553-83D9-71DD9A61D3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6" name="Kuva 15" descr="Oulu-logo">
            <a:extLst>
              <a:ext uri="{FF2B5EF4-FFF2-40B4-BE49-F238E27FC236}">
                <a16:creationId xmlns:a16="http://schemas.microsoft.com/office/drawing/2014/main" id="{073012FC-A5F4-4D7D-9449-62457077E7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793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252CF12-D7AE-4041-B0A3-38691DDDB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5" name="Kuva 14" descr="Nuorten Oulu -logo">
            <a:extLst>
              <a:ext uri="{FF2B5EF4-FFF2-40B4-BE49-F238E27FC236}">
                <a16:creationId xmlns:a16="http://schemas.microsoft.com/office/drawing/2014/main" id="{50D5483F-C4B2-4981-83DC-FCA0158C38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6" name="Kuva 15" descr="Oulu-logo">
            <a:extLst>
              <a:ext uri="{FF2B5EF4-FFF2-40B4-BE49-F238E27FC236}">
                <a16:creationId xmlns:a16="http://schemas.microsoft.com/office/drawing/2014/main" id="{61D5E490-72EC-4215-8D6B-4F7D906234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405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057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17882"/>
            <a:ext cx="6095999" cy="341632"/>
          </a:xfrm>
          <a:solidFill>
            <a:schemeClr val="bg1"/>
          </a:solidFill>
          <a:ln>
            <a:noFill/>
          </a:ln>
        </p:spPr>
        <p:txBody>
          <a:bodyPr wrap="square" lIns="90000" rIns="90000" anchor="ctr" anchorCtr="0">
            <a:spAutoFit/>
          </a:bodyPr>
          <a:lstStyle>
            <a:lvl1pPr marL="720000" indent="0" algn="l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905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117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43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_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240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378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31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8DDC0736-CB5F-4EBF-89B4-D65390C4D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pic>
        <p:nvPicPr>
          <p:cNvPr id="17" name="Kuva 16" descr="Nuorten Oulu -logo">
            <a:extLst>
              <a:ext uri="{FF2B5EF4-FFF2-40B4-BE49-F238E27FC236}">
                <a16:creationId xmlns:a16="http://schemas.microsoft.com/office/drawing/2014/main" id="{C82E607D-949C-42BC-BD91-BDA3F3EB6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29" y="5857371"/>
            <a:ext cx="1878590" cy="692606"/>
          </a:xfrm>
          <a:prstGeom prst="rect">
            <a:avLst/>
          </a:prstGeom>
        </p:spPr>
      </p:pic>
      <p:pic>
        <p:nvPicPr>
          <p:cNvPr id="18" name="Kuva 17" descr="Oulu-logo">
            <a:extLst>
              <a:ext uri="{FF2B5EF4-FFF2-40B4-BE49-F238E27FC236}">
                <a16:creationId xmlns:a16="http://schemas.microsoft.com/office/drawing/2014/main" id="{C8077C42-6D0B-4C0F-A8A9-B29F136641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48" y="6021403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7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84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_kuv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00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292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14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617D9-808C-42A0-8BB0-38318ED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2D19B-91E6-4588-9A07-FC555B92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A5491-0D05-404B-82F3-B01FC419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255C68-218D-409D-9AEC-CDCE67C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26B1A1-F83A-4DB4-8328-E0ABE3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65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A50AB-D7B5-4C70-B180-8B71E5A4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BCA63E-D632-4F0C-B246-EAB731693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FEDF27-6ABD-4699-8319-C4AEA89B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C60F89-D72D-45E8-8DF6-8B2E7D6E3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FF9A98-CFF0-48DE-B03C-7603F5453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CA78C-732D-43F8-9C63-7741FB6A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A12C21F-84B6-459F-9079-19705527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513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2A2D84-2682-44FF-9AFE-0651961B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6E286-E854-40BC-80C2-735CD1BB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9F89E7-46F1-458F-84BD-BDF5D7DA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468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E51BAE6-12E1-4D7D-AD94-48F44A3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E971B-4D77-4B19-9F53-2C0685E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942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68115-811C-4BA4-A390-1AB4AD7C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58AE8-7A9F-4AF3-9878-FAEBFD8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8804A6-5809-4715-8867-FDD94BB8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D2E5B3-6272-4206-8164-BB3D3514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1B6A6-E750-4FEC-88C1-07DD673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8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F515DE-9525-42E5-91E9-03523A0EC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454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teksti, pöytä, henkilö, sisä&#10;&#10;Kuvaus luotu automaattisesti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-2" r="16665" b="-1343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497BF3C-0386-4E49-973A-94879F2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7507514B-F973-400D-AD64-FCB02A502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963F8E1D-1136-4033-922F-65822BE81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1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B68F1C1-B152-40E3-9401-96527010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D325A855-B3A5-494D-BB65-5614EE87EF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F52D2A81-F5A7-4918-8D3C-2D86E83A61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8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­_e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14" y="0"/>
            <a:ext cx="12192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4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9344A28-B9E2-48BC-8EF6-8CB9DD525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" y="5054825"/>
            <a:ext cx="12190476" cy="18031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ECECCE6-9C68-4F03-AD86-B46824827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D002059-4390-4859-809F-E223A2967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28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E4C40D6-6F5B-4890-B34B-36241788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09A607D5-F3E2-4FCE-BD19-41AA08DC0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A32D8AF3-5705-4DBB-832F-085857E030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6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A038D-0D9F-40D9-AA95-3672DC8D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4521484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6413-D3A3-4BFD-BEA6-8B3D5AAB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8188"/>
            <a:ext cx="4521484" cy="3510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DFC1DE-D8B1-4049-9413-9317A80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494661-B328-4530-BF89-33253E61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D8BE19-FCA6-4004-963C-B4F157316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2287"/>
          <a:stretch/>
        </p:blipFill>
        <p:spPr>
          <a:xfrm>
            <a:off x="5832000" y="1053000"/>
            <a:ext cx="6372000" cy="4752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BD2470-895B-4ED1-80C8-35569BF8B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pic>
        <p:nvPicPr>
          <p:cNvPr id="12" name="Kuva 11" descr="Nuorten Oulu -logo">
            <a:extLst>
              <a:ext uri="{FF2B5EF4-FFF2-40B4-BE49-F238E27FC236}">
                <a16:creationId xmlns:a16="http://schemas.microsoft.com/office/drawing/2014/main" id="{BD1F8F1B-FD2D-4B9A-8D2D-5CB09F8F3F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3" name="Kuva 12" descr="Oulu-logo">
            <a:extLst>
              <a:ext uri="{FF2B5EF4-FFF2-40B4-BE49-F238E27FC236}">
                <a16:creationId xmlns:a16="http://schemas.microsoft.com/office/drawing/2014/main" id="{024A44FC-2592-4A5E-BCC3-E9E7A5837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5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0FB98-FDB0-48EF-BE1D-CFDDCFF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5A449-9B24-4506-B59E-216639C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2B4-F5F9-45AA-97A6-39B1FA5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1BD8A9-6C77-4163-AC80-D825153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878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FADBA-80B6-46F0-9343-86AB703C5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8733D0-E517-4A99-8EED-D112E382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EE44D-B503-4ADD-8C9A-C9F227C0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C996E-5E01-4564-86F1-7DE96755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3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_ei-kuva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9A05CCD-7605-4BEC-B7CC-4B4B309E7E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3242" y="0"/>
            <a:ext cx="9308757" cy="5054825"/>
          </a:xfrm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4C52A1-4EF0-46FA-943E-8250A663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39636"/>
            <a:ext cx="6096000" cy="978729"/>
          </a:xfr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</a:effectLst>
        </p:spPr>
        <p:txBody>
          <a:bodyPr anchor="ctr" anchorCtr="0">
            <a:spAutoFit/>
          </a:bodyPr>
          <a:lstStyle>
            <a:lvl1pPr marL="720000" algn="l">
              <a:defRPr sz="3200" b="0" i="1">
                <a:solidFill>
                  <a:schemeClr val="tx1"/>
                </a:solidFill>
                <a:latin typeface="DunbarText ExBold" panose="00000000000000020000" pitchFamily="50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D8B3D-62F9-40FE-BE23-DFA23AC7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950" y="4317882"/>
            <a:ext cx="6163377" cy="341632"/>
          </a:xfrm>
          <a:solidFill>
            <a:schemeClr val="bg1"/>
          </a:solidFill>
          <a:ln>
            <a:noFill/>
          </a:ln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DunbarText ExBold" panose="00000000000000020000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5A6767-F3F3-42FE-8542-6CC302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5BA29D-6AAF-473D-BFE3-01DE512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48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4B99C-BE41-4228-A4E2-CEEE773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81BDD2-5D83-4AA2-AC8D-3BDEBF23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9F4C9-8103-41FB-8735-7E9E9B54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22B805-53EB-49AD-BC21-E5F3ECB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BC738E-A43A-4167-9BCF-1A9523D4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5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E8C34-95BF-4EDD-B33C-200699A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C1D36-85A7-474F-A961-D70B636A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D5FC97-F7D3-431E-9149-B1F026E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A17E-E38B-4642-A459-FDBF9999F52A}" type="datetimeFigureOut">
              <a:rPr lang="fi-FI" smtClean="0"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9EA218-BB26-4BD8-B5D5-871A2AE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5F9-AF8F-45E1-9732-243E85A065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12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462860C-3A03-4FCA-891F-B2F487E6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54825"/>
            <a:ext cx="12190476" cy="18031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0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9" r:id="rId4"/>
    <p:sldLayoutId id="2147483668" r:id="rId5"/>
    <p:sldLayoutId id="2147483664" r:id="rId6"/>
    <p:sldLayoutId id="2147483665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0" r:id="rId16"/>
    <p:sldLayoutId id="2147483661" r:id="rId17"/>
    <p:sldLayoutId id="2147483662" r:id="rId18"/>
    <p:sldLayoutId id="2147483663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E2F6858-9C84-4697-B48F-93A0E5EC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087320"/>
            <a:ext cx="12190476" cy="18031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Nuorten Oulu -logo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 descr="Oulu-logo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EBEC4A7-D2FB-479E-8AB9-89247A482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825"/>
            <a:ext cx="12190476" cy="18031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22292-3CEC-4450-BA0E-3F27FD77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084DC-8B93-460B-A43B-C1FC8FC5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7F51FE-1D65-49D0-885C-FDDE26581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09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10A17E-E38B-4642-A459-FDBF9999F52A}" type="datetimeFigureOut">
              <a:rPr lang="fi-FI" smtClean="0"/>
              <a:pPr/>
              <a:t>8.2.2024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96F0D6-CADC-4F5A-AC1C-2826AA72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7336" y="6356350"/>
            <a:ext cx="559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3505F9-AF8F-45E1-9732-243E85A0656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Nuorten Oulu -logo">
            <a:extLst>
              <a:ext uri="{FF2B5EF4-FFF2-40B4-BE49-F238E27FC236}">
                <a16:creationId xmlns:a16="http://schemas.microsoft.com/office/drawing/2014/main" id="{01213D0C-ABA9-4429-A877-58644B71C98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05" y="5824876"/>
            <a:ext cx="1878590" cy="692606"/>
          </a:xfrm>
          <a:prstGeom prst="rect">
            <a:avLst/>
          </a:prstGeom>
        </p:spPr>
      </p:pic>
      <p:pic>
        <p:nvPicPr>
          <p:cNvPr id="12" name="Kuva 11" descr="Oulu-logo">
            <a:extLst>
              <a:ext uri="{FF2B5EF4-FFF2-40B4-BE49-F238E27FC236}">
                <a16:creationId xmlns:a16="http://schemas.microsoft.com/office/drawing/2014/main" id="{F574743C-6FC5-4688-8EE0-2879C5A6A1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24" y="5988908"/>
            <a:ext cx="1514518" cy="5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1" kern="1200">
          <a:solidFill>
            <a:schemeClr val="tx1"/>
          </a:solidFill>
          <a:latin typeface="DunbarText ExBold" panose="0000000000000002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1772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31776F49-8E6A-9992-EC74-195EBF057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4288"/>
            <a:ext cx="5939161" cy="833716"/>
          </a:xfrm>
        </p:spPr>
        <p:txBody>
          <a:bodyPr/>
          <a:lstStyle/>
          <a:p>
            <a:r>
              <a:rPr lang="fi-FI" dirty="0"/>
              <a:t>Kaakkurin 8lk. vanhempainilta</a:t>
            </a:r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74816B3D-80A0-5A03-FC92-79577D8D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38004"/>
            <a:ext cx="3211793" cy="535530"/>
          </a:xfrm>
        </p:spPr>
        <p:txBody>
          <a:bodyPr/>
          <a:lstStyle/>
          <a:p>
            <a:r>
              <a:rPr lang="fi-FI" dirty="0"/>
              <a:t>13.2.2024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439C0BC5-093B-58D9-6249-F49D9D00C2A8}"/>
              </a:ext>
            </a:extLst>
          </p:cNvPr>
          <p:cNvSpPr/>
          <p:nvPr/>
        </p:nvSpPr>
        <p:spPr>
          <a:xfrm>
            <a:off x="6516211" y="0"/>
            <a:ext cx="4989250" cy="577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7000F5F-FA39-39C0-564F-4FEDB122987C}"/>
              </a:ext>
            </a:extLst>
          </p:cNvPr>
          <p:cNvSpPr txBox="1"/>
          <p:nvPr/>
        </p:nvSpPr>
        <p:spPr>
          <a:xfrm>
            <a:off x="6844683" y="11298"/>
            <a:ext cx="45542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</a:t>
            </a:r>
          </a:p>
          <a:p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17:30 	Aloitus</a:t>
            </a:r>
          </a:p>
          <a:p>
            <a:pPr lvl="0"/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17:35 	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Nuokkarin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esittely sekä 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”Mitä kuuluu”- 	keskusteluiden yhteenveto</a:t>
            </a:r>
          </a:p>
          <a:p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18:15 	Koulun osio</a:t>
            </a:r>
          </a:p>
          <a:p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18:30 	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Vape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info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18:50 	Keskustelua ja kysymyksiä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19:00 	Lopetus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499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E4B0F2E-8CCC-437C-B8D8-5DCA2315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528" y="177283"/>
            <a:ext cx="6141730" cy="821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+mj-lt"/>
              </a:rPr>
              <a:t>Kaakkurin</a:t>
            </a:r>
            <a:r>
              <a:rPr lang="en-US" sz="4800" dirty="0">
                <a:latin typeface="+mj-lt"/>
              </a:rPr>
              <a:t> nuorisotalo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3C2FC81D-C43B-D6D3-660A-B463918C2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923" cy="68580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BDDB3F1B-9976-8542-B149-C66F2061F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1" y="0"/>
            <a:ext cx="123362" cy="6858000"/>
            <a:chOff x="12068638" y="0"/>
            <a:chExt cx="123362" cy="6858000"/>
          </a:xfrm>
        </p:grpSpPr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023A3929-30D6-0483-783F-8C676BF1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320AF78C-8B49-5B80-2FA4-B815E750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Kuva 2" descr="Kuva, joka sisältää kohteen Ihmisen kasvot, vaate, teksti, nainen&#10;&#10;Kuvaus luotu automaattisesti">
            <a:extLst>
              <a:ext uri="{FF2B5EF4-FFF2-40B4-BE49-F238E27FC236}">
                <a16:creationId xmlns:a16="http://schemas.microsoft.com/office/drawing/2014/main" id="{D62EF689-0A70-A2C6-B1A5-D276EC65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0"/>
            <a:ext cx="5334923" cy="3000893"/>
          </a:xfrm>
          <a:prstGeom prst="rect">
            <a:avLst/>
          </a:prstGeom>
        </p:spPr>
      </p:pic>
      <p:pic>
        <p:nvPicPr>
          <p:cNvPr id="11" name="Sisällön paikkamerkki 10" descr="Kuva, joka sisältää kohteen teksti, kuvakaappaus, graafinen suunnittelu&#10;&#10;Kuvaus luotu automaattisesti">
            <a:extLst>
              <a:ext uri="{FF2B5EF4-FFF2-40B4-BE49-F238E27FC236}">
                <a16:creationId xmlns:a16="http://schemas.microsoft.com/office/drawing/2014/main" id="{4026A3C6-9373-D214-2AF5-1008E9D1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0" r="285"/>
          <a:stretch/>
        </p:blipFill>
        <p:spPr>
          <a:xfrm>
            <a:off x="466212" y="3062720"/>
            <a:ext cx="4025889" cy="379527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AF2E057-602F-230F-0C33-05AC9AA8493D}"/>
              </a:ext>
            </a:extLst>
          </p:cNvPr>
          <p:cNvSpPr txBox="1"/>
          <p:nvPr/>
        </p:nvSpPr>
        <p:spPr>
          <a:xfrm>
            <a:off x="5665143" y="1409093"/>
            <a:ext cx="5219308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/>
              <a:t> </a:t>
            </a:r>
            <a:r>
              <a:rPr lang="en-US" sz="3200" i="1" dirty="0" err="1"/>
              <a:t>Tiistaista</a:t>
            </a:r>
            <a:r>
              <a:rPr lang="en-US" sz="3200" i="1" dirty="0"/>
              <a:t> </a:t>
            </a:r>
            <a:r>
              <a:rPr lang="en-US" sz="3200" i="1" dirty="0" err="1"/>
              <a:t>perjantaihin</a:t>
            </a:r>
            <a:r>
              <a:rPr lang="en-US" sz="3200" i="1" dirty="0"/>
              <a:t> </a:t>
            </a:r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/>
              <a:t> Klo 16:30 -20:00</a:t>
            </a:r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/>
              <a:t> </a:t>
            </a:r>
            <a:r>
              <a:rPr lang="en-US" sz="3200" i="1" dirty="0" err="1"/>
              <a:t>Päihteetön</a:t>
            </a:r>
            <a:r>
              <a:rPr lang="en-US" sz="3200" i="1" dirty="0"/>
              <a:t> </a:t>
            </a:r>
            <a:r>
              <a:rPr lang="en-US" sz="3200" i="1" dirty="0" err="1"/>
              <a:t>tila</a:t>
            </a:r>
            <a:endParaRPr lang="en-US" sz="3200" i="1" dirty="0"/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/>
              <a:t> </a:t>
            </a:r>
            <a:r>
              <a:rPr lang="en-US" sz="3200" i="1" dirty="0" err="1"/>
              <a:t>Syrjinnästä</a:t>
            </a:r>
            <a:r>
              <a:rPr lang="en-US" sz="3200" i="1" dirty="0"/>
              <a:t> </a:t>
            </a:r>
            <a:r>
              <a:rPr lang="en-US" sz="3200" i="1" dirty="0" err="1"/>
              <a:t>vapaa</a:t>
            </a:r>
            <a:r>
              <a:rPr lang="en-US" sz="3200" i="1" dirty="0"/>
              <a:t> alue</a:t>
            </a:r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i="1" dirty="0"/>
              <a:t> </a:t>
            </a:r>
            <a:r>
              <a:rPr lang="en-US" sz="3200" i="1" dirty="0" err="1"/>
              <a:t>Kasvatuksellinen</a:t>
            </a:r>
            <a:r>
              <a:rPr lang="en-US" sz="3200" i="1" dirty="0"/>
              <a:t> </a:t>
            </a:r>
            <a:r>
              <a:rPr lang="en-US" sz="3200" i="1" dirty="0" err="1"/>
              <a:t>ote</a:t>
            </a:r>
            <a:endParaRPr lang="en-US" sz="3200" i="1" dirty="0"/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6164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7F5525-0567-4AD9-A828-B955CB83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29593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+mj-lt"/>
              </a:rPr>
              <a:t>”</a:t>
            </a:r>
            <a:r>
              <a:rPr lang="en-US" sz="5400" dirty="0" err="1">
                <a:latin typeface="+mj-lt"/>
              </a:rPr>
              <a:t>Mitä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kuuluu</a:t>
            </a:r>
            <a:r>
              <a:rPr lang="en-US" sz="5400" dirty="0">
                <a:latin typeface="+mj-lt"/>
              </a:rPr>
              <a:t>”-  </a:t>
            </a:r>
            <a:r>
              <a:rPr lang="en-US" sz="5400" dirty="0" err="1">
                <a:latin typeface="+mj-lt"/>
              </a:rPr>
              <a:t>keskustelut</a:t>
            </a:r>
            <a:endParaRPr lang="en-US" sz="5400" dirty="0">
              <a:latin typeface="+mj-lt"/>
            </a:endParaRPr>
          </a:p>
        </p:txBody>
      </p:sp>
      <p:pic>
        <p:nvPicPr>
          <p:cNvPr id="7" name="Kuva 6" descr="Kuva, joka sisältää kohteen käsi, henkilö, mustavalkoinen, sormi&#10;&#10;Kuvaus luotu automaattisesti">
            <a:extLst>
              <a:ext uri="{FF2B5EF4-FFF2-40B4-BE49-F238E27FC236}">
                <a16:creationId xmlns:a16="http://schemas.microsoft.com/office/drawing/2014/main" id="{7AAE6181-D682-7EE9-7C3A-C1635AAFF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29" r="223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6235C6-A9E1-EF17-34AA-319ECD4E1255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6 </a:t>
            </a:r>
            <a:r>
              <a:rPr lang="en-US" sz="2200" dirty="0" err="1"/>
              <a:t>luokkaa</a:t>
            </a:r>
            <a:r>
              <a:rPr lang="en-US" sz="2200" dirty="0"/>
              <a:t>, n. 122 </a:t>
            </a:r>
            <a:r>
              <a:rPr lang="en-US" sz="2200" dirty="0" err="1"/>
              <a:t>oppilasta</a:t>
            </a:r>
            <a:r>
              <a:rPr lang="en-US" sz="2200" dirty="0"/>
              <a:t>.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1-2 </a:t>
            </a:r>
            <a:r>
              <a:rPr lang="en-US" sz="2200" dirty="0" err="1"/>
              <a:t>viikkoa</a:t>
            </a:r>
            <a:r>
              <a:rPr lang="en-US" sz="2200" dirty="0"/>
              <a:t>/</a:t>
            </a:r>
            <a:r>
              <a:rPr lang="en-US" sz="2200" dirty="0" err="1"/>
              <a:t>luokka</a:t>
            </a:r>
            <a:r>
              <a:rPr lang="en-US" sz="2200" dirty="0"/>
              <a:t>.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1 </a:t>
            </a:r>
            <a:r>
              <a:rPr lang="en-US" sz="2200" dirty="0" err="1"/>
              <a:t>ohjaaja</a:t>
            </a:r>
            <a:r>
              <a:rPr lang="en-US" sz="2200" dirty="0"/>
              <a:t> </a:t>
            </a:r>
            <a:r>
              <a:rPr lang="en-US" sz="2200" dirty="0" err="1"/>
              <a:t>keskustelemassa</a:t>
            </a:r>
            <a:r>
              <a:rPr lang="en-US" sz="2200" dirty="0"/>
              <a:t> </a:t>
            </a:r>
            <a:r>
              <a:rPr lang="en-US" sz="2200" dirty="0" err="1"/>
              <a:t>nuoren</a:t>
            </a:r>
            <a:r>
              <a:rPr lang="en-US" sz="2200" dirty="0"/>
              <a:t> </a:t>
            </a:r>
            <a:r>
              <a:rPr lang="en-US" sz="2200" dirty="0" err="1"/>
              <a:t>kanssa</a:t>
            </a:r>
            <a:r>
              <a:rPr lang="en-US" sz="2200" dirty="0"/>
              <a:t>. 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Kaikki</a:t>
            </a:r>
            <a:r>
              <a:rPr lang="en-US" sz="2200" dirty="0"/>
              <a:t> </a:t>
            </a:r>
            <a:r>
              <a:rPr lang="en-US" sz="2200" dirty="0" err="1"/>
              <a:t>haastateltu</a:t>
            </a:r>
            <a:r>
              <a:rPr lang="en-US" sz="2200" dirty="0"/>
              <a:t> </a:t>
            </a:r>
            <a:r>
              <a:rPr lang="en-US" sz="2200" dirty="0" err="1"/>
              <a:t>mahdollisuuksien</a:t>
            </a:r>
            <a:r>
              <a:rPr lang="en-US" sz="2200" dirty="0"/>
              <a:t> </a:t>
            </a:r>
            <a:r>
              <a:rPr lang="en-US" sz="2200" dirty="0" err="1"/>
              <a:t>mukaan</a:t>
            </a:r>
            <a:r>
              <a:rPr lang="en-US" sz="2200" dirty="0"/>
              <a:t>. 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Ohjaajat</a:t>
            </a:r>
            <a:r>
              <a:rPr lang="en-US" sz="2200" dirty="0"/>
              <a:t> </a:t>
            </a:r>
            <a:r>
              <a:rPr lang="en-US" sz="2200" dirty="0" err="1"/>
              <a:t>kirjanneet</a:t>
            </a:r>
            <a:r>
              <a:rPr lang="en-US" sz="2200" dirty="0"/>
              <a:t> </a:t>
            </a:r>
            <a:r>
              <a:rPr lang="en-US" sz="2200" dirty="0" err="1"/>
              <a:t>luokasta</a:t>
            </a:r>
            <a:r>
              <a:rPr lang="en-US" sz="2200" dirty="0"/>
              <a:t> </a:t>
            </a:r>
            <a:r>
              <a:rPr lang="en-US" sz="2200" dirty="0" err="1"/>
              <a:t>yleisiä</a:t>
            </a:r>
            <a:r>
              <a:rPr lang="en-US" sz="2200" dirty="0"/>
              <a:t> </a:t>
            </a:r>
            <a:r>
              <a:rPr lang="en-US" sz="2200" dirty="0" err="1"/>
              <a:t>asioita</a:t>
            </a:r>
            <a:r>
              <a:rPr lang="en-US" sz="2200" dirty="0"/>
              <a:t> </a:t>
            </a:r>
            <a:r>
              <a:rPr lang="en-US" sz="2200" dirty="0" err="1"/>
              <a:t>ylös</a:t>
            </a:r>
            <a:r>
              <a:rPr lang="en-US" sz="2200" dirty="0"/>
              <a:t> </a:t>
            </a:r>
            <a:r>
              <a:rPr lang="en-US" sz="2200" dirty="0" err="1"/>
              <a:t>kun</a:t>
            </a:r>
            <a:r>
              <a:rPr lang="en-US" sz="2200" dirty="0"/>
              <a:t> </a:t>
            </a:r>
            <a:r>
              <a:rPr lang="en-US" sz="2200" dirty="0" err="1"/>
              <a:t>luokka</a:t>
            </a:r>
            <a:r>
              <a:rPr lang="en-US" sz="2200" dirty="0"/>
              <a:t> on </a:t>
            </a:r>
            <a:r>
              <a:rPr lang="en-US" sz="2200" dirty="0" err="1"/>
              <a:t>haastateltu</a:t>
            </a:r>
            <a:r>
              <a:rPr lang="en-US" sz="2200" dirty="0"/>
              <a:t>.</a:t>
            </a:r>
          </a:p>
          <a:p>
            <a:pPr marL="40005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Luokanvalvojan</a:t>
            </a:r>
            <a:r>
              <a:rPr lang="en-US" sz="2200" dirty="0"/>
              <a:t> </a:t>
            </a:r>
            <a:r>
              <a:rPr lang="en-US" sz="2200" dirty="0" err="1"/>
              <a:t>kanssa</a:t>
            </a:r>
            <a:r>
              <a:rPr lang="en-US" sz="2200" dirty="0"/>
              <a:t> </a:t>
            </a:r>
            <a:r>
              <a:rPr lang="en-US" sz="2200" dirty="0" err="1"/>
              <a:t>käyty</a:t>
            </a:r>
            <a:r>
              <a:rPr lang="en-US" sz="2200" dirty="0"/>
              <a:t> </a:t>
            </a:r>
            <a:r>
              <a:rPr lang="en-US" sz="2200" dirty="0" err="1"/>
              <a:t>läpi</a:t>
            </a:r>
            <a:r>
              <a:rPr lang="en-US" sz="2200" dirty="0"/>
              <a:t> </a:t>
            </a:r>
            <a:r>
              <a:rPr lang="en-US" sz="2200" dirty="0" err="1"/>
              <a:t>mitä</a:t>
            </a:r>
            <a:r>
              <a:rPr lang="en-US" sz="2200" dirty="0"/>
              <a:t> </a:t>
            </a:r>
            <a:r>
              <a:rPr lang="en-US" sz="2200" dirty="0" err="1"/>
              <a:t>nostoja</a:t>
            </a:r>
            <a:r>
              <a:rPr lang="en-US" sz="2200" dirty="0"/>
              <a:t> </a:t>
            </a:r>
            <a:r>
              <a:rPr lang="en-US" sz="2200" dirty="0" err="1"/>
              <a:t>keskusteluista</a:t>
            </a:r>
            <a:r>
              <a:rPr lang="en-US" sz="2200" dirty="0"/>
              <a:t> </a:t>
            </a:r>
            <a:r>
              <a:rPr lang="en-US" sz="2200" dirty="0" err="1"/>
              <a:t>syntynyt</a:t>
            </a:r>
            <a:r>
              <a:rPr lang="en-US" sz="2200" dirty="0"/>
              <a:t> </a:t>
            </a:r>
            <a:r>
              <a:rPr lang="en-US" sz="2200" dirty="0" err="1"/>
              <a:t>luokasta</a:t>
            </a:r>
            <a:r>
              <a:rPr lang="en-US" sz="2200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231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03EFE0-08DB-4293-93EB-60543D2A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63" y="0"/>
            <a:ext cx="7316755" cy="1166327"/>
          </a:xfrm>
        </p:spPr>
        <p:txBody>
          <a:bodyPr>
            <a:normAutofit/>
          </a:bodyPr>
          <a:lstStyle/>
          <a:p>
            <a:r>
              <a:rPr lang="fi-FI" sz="3600" dirty="0"/>
              <a:t>”Mitä kuuluu” –keskusteluiden runko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8E8EC7A-233E-4DD7-C4E5-854B8143F023}"/>
              </a:ext>
            </a:extLst>
          </p:cNvPr>
          <p:cNvSpPr txBox="1"/>
          <p:nvPr/>
        </p:nvSpPr>
        <p:spPr>
          <a:xfrm>
            <a:off x="447621" y="884426"/>
            <a:ext cx="5899913" cy="2429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Koulu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jaksat koulussa? Oletko väsynyt koulussa?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Koetko, että sinulla on paineita koulumenestyksestä?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Kiusataanko sinua?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Viihdytkö koulussa? Millainen on luokan ilmapiiri?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parantaisit kouluviihtyvyyttä?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Onko koulussa joku aikuinen, jolle voit kertoa huolista / vaikeista asioista?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24C0FD5-1A4F-82D5-3464-590B51C25961}"/>
              </a:ext>
            </a:extLst>
          </p:cNvPr>
          <p:cNvSpPr txBox="1"/>
          <p:nvPr/>
        </p:nvSpPr>
        <p:spPr>
          <a:xfrm>
            <a:off x="7006701" y="999978"/>
            <a:ext cx="6094520" cy="146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Perhe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Onko teillä yhteistä aikaa perheen kanssa?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Pystytkö puhumaan kotona asiasta kuin asiasta?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Minkälaiset välit teillä on perheenjäsenten kesken?</a:t>
            </a:r>
          </a:p>
        </p:txBody>
      </p:sp>
      <p:pic>
        <p:nvPicPr>
          <p:cNvPr id="13" name="Kuva 12" descr="Kuva, joka sisältää kohteen lelu, Eläinhahmo&#10;&#10;Kuvaus luotu automaattisesti">
            <a:extLst>
              <a:ext uri="{FF2B5EF4-FFF2-40B4-BE49-F238E27FC236}">
                <a16:creationId xmlns:a16="http://schemas.microsoft.com/office/drawing/2014/main" id="{959A1F4E-66B2-B7FE-289B-F202CAE91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52" y="2460314"/>
            <a:ext cx="3938107" cy="27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8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14694C-868B-F71E-A3D6-CA4E78D6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38" y="0"/>
            <a:ext cx="10365420" cy="1046425"/>
          </a:xfrm>
        </p:spPr>
        <p:txBody>
          <a:bodyPr/>
          <a:lstStyle/>
          <a:p>
            <a:r>
              <a:rPr lang="fi-FI" sz="4400" dirty="0"/>
              <a:t>”Mitä kuuluu” –keskusteluiden runko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8EF265-21A1-4F5C-0341-423412CC4E11}"/>
              </a:ext>
            </a:extLst>
          </p:cNvPr>
          <p:cNvSpPr txBox="1"/>
          <p:nvPr/>
        </p:nvSpPr>
        <p:spPr>
          <a:xfrm>
            <a:off x="388028" y="1046425"/>
            <a:ext cx="6094520" cy="17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Vapaa-aika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Onko sinulla kavereita?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Pystytkö puhumaan/juttelemaan heidän kanssaan luottamuksellisesti?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vietät vapaa-aikaasi?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Tiedätkö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nuokkaritoiminnasta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171EBDE-2666-B9BD-F9FA-CC3C549A7491}"/>
              </a:ext>
            </a:extLst>
          </p:cNvPr>
          <p:cNvSpPr txBox="1"/>
          <p:nvPr/>
        </p:nvSpPr>
        <p:spPr>
          <a:xfrm>
            <a:off x="6669349" y="1018652"/>
            <a:ext cx="6094520" cy="295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Terveys ja hyvinvointi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Nukutko mielestäsi tarpeeksi?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Syötkö säännöllisesti?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Syötkö koulussa? Maistuuko kouluruoka?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Liikutko tarpeeksi?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Ruutuaika? </a:t>
            </a:r>
            <a:endParaRPr lang="fi-FI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Kuinka paljon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aikaa vietät Somessa? Oletko saanut tai nähnyt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epäasiallisia kommentteja Somessa?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 descr="Kuva, joka sisältää kohteen Tanssi, siluetti, ryhmä, mustavalkoinen&#10;&#10;Kuvaus luotu automaattisesti">
            <a:extLst>
              <a:ext uri="{FF2B5EF4-FFF2-40B4-BE49-F238E27FC236}">
                <a16:creationId xmlns:a16="http://schemas.microsoft.com/office/drawing/2014/main" id="{77B2A77F-6C53-77A8-0A11-ADE904FC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3" y="2829927"/>
            <a:ext cx="3844030" cy="28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DA57A-3CC1-4C3A-9B35-BBBC0830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09" y="-417251"/>
            <a:ext cx="5646199" cy="1695635"/>
          </a:xfrm>
        </p:spPr>
        <p:txBody>
          <a:bodyPr>
            <a:normAutofit/>
          </a:bodyPr>
          <a:lstStyle/>
          <a:p>
            <a:r>
              <a:rPr lang="fi-FI" sz="4000" dirty="0"/>
              <a:t>Yhteenveto keskusteluista.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ED489B3-8DEC-1E0B-F5DF-8E31ABF9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95" y="1023669"/>
            <a:ext cx="5456440" cy="2229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/>
              <a:t>KOULU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/>
              <a:t> Kouluun jaksetaan nousta, jonkin verran väsymystä. (erityisesti iltapäivällä)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/>
              <a:t> </a:t>
            </a:r>
            <a:r>
              <a:rPr lang="fi-FI" sz="1400" dirty="0">
                <a:solidFill>
                  <a:srgbClr val="FF0000"/>
                </a:solidFill>
              </a:rPr>
              <a:t>Menestyspaineita koulun suhteen niin tytöillä kuin pojilla.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/>
              <a:t> Koulu koettiin viihtyisäksi, välitunnille toivottiin lisää sohvia.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/>
              <a:t> Luokkien ilmapiireissä oli vaihteluita. </a:t>
            </a:r>
          </a:p>
          <a:p>
            <a:pPr marL="0" indent="0">
              <a:buNone/>
            </a:pPr>
            <a:r>
              <a:rPr lang="fi-FI" sz="1400" dirty="0"/>
              <a:t>(tästä keskusteltu luokanvalvojien kanssa).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EC3FA61-CF82-497C-DA17-D324CAB5562F}"/>
              </a:ext>
            </a:extLst>
          </p:cNvPr>
          <p:cNvSpPr txBox="1"/>
          <p:nvPr/>
        </p:nvSpPr>
        <p:spPr>
          <a:xfrm>
            <a:off x="416695" y="3530600"/>
            <a:ext cx="42701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Nuoret kokivat että perheet viettävät yhteistä aikaa tarpeeksi.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Kotona on hyvät välit ja pystyvät puhumaan asioista kotona. 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4B11633-0674-F640-9062-F0D9752A07DB}"/>
              </a:ext>
            </a:extLst>
          </p:cNvPr>
          <p:cNvSpPr txBox="1"/>
          <p:nvPr/>
        </p:nvSpPr>
        <p:spPr>
          <a:xfrm>
            <a:off x="6389886" y="1131643"/>
            <a:ext cx="54564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VAPAA-AIKA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Valtaosalla nuorista paljon kavereita ja kavereiden kanssa pystyi puhumaan asioista kuin asioista.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Harrastuksia löytyi usealla.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Vapaa-ajalla hengaillaan kavereiden kanssa.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Paljon ollaan puhelimella ja pelataan. 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C321C55-F80A-9364-9B0C-7DBEC99B5FE8}"/>
              </a:ext>
            </a:extLst>
          </p:cNvPr>
          <p:cNvSpPr txBox="1"/>
          <p:nvPr/>
        </p:nvSpPr>
        <p:spPr>
          <a:xfrm>
            <a:off x="6318865" y="3429000"/>
            <a:ext cx="4962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TERVEYS- JA HYVINVOINTI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Monet nukkuvat liian vähän -&gt; unirytmi hakusessa.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 saada unta.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 jättää aamupalan syömättä.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 käydä syömässä kouluruokaa tai syödään ehkä leipää.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Puhelin vie paljon aikaa.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8806522"/>
      </p:ext>
    </p:extLst>
  </p:cSld>
  <p:clrMapOvr>
    <a:masterClrMapping/>
  </p:clrMapOvr>
</p:sld>
</file>

<file path=ppt/theme/theme1.xml><?xml version="1.0" encoding="utf-8"?>
<a:theme xmlns:a="http://schemas.openxmlformats.org/drawingml/2006/main" name="Punainen_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hreä 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ltainen teema">
  <a:themeElements>
    <a:clrScheme name="Mukautettu 2">
      <a:dk1>
        <a:sysClr val="windowText" lastClr="000000"/>
      </a:dk1>
      <a:lt1>
        <a:sysClr val="window" lastClr="FFFFFF"/>
      </a:lt1>
      <a:dk2>
        <a:srgbClr val="44546A"/>
      </a:dk2>
      <a:lt2>
        <a:srgbClr val="F0F0F0"/>
      </a:lt2>
      <a:accent1>
        <a:srgbClr val="FD5A5A"/>
      </a:accent1>
      <a:accent2>
        <a:srgbClr val="FEC533"/>
      </a:accent2>
      <a:accent3>
        <a:srgbClr val="7AE7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EF957437C321348BCB0B1C8A42EF28D" ma:contentTypeVersion="14" ma:contentTypeDescription="Luo uusi asiakirja." ma:contentTypeScope="" ma:versionID="a0373a9ab72d48f6bb1f2f9462194e4b">
  <xsd:schema xmlns:xsd="http://www.w3.org/2001/XMLSchema" xmlns:xs="http://www.w3.org/2001/XMLSchema" xmlns:p="http://schemas.microsoft.com/office/2006/metadata/properties" xmlns:ns2="6f5054a2-7c4b-4f67-a04d-9c06c8949a26" xmlns:ns3="0f95405f-9ebe-4cf9-899e-c7ab4c1d5cae" targetNamespace="http://schemas.microsoft.com/office/2006/metadata/properties" ma:root="true" ma:fieldsID="9444b680f4a08c6c5cf7700c5b9d0adf" ns2:_="" ns3:_="">
    <xsd:import namespace="6f5054a2-7c4b-4f67-a04d-9c06c8949a26"/>
    <xsd:import namespace="0f95405f-9ebe-4cf9-899e-c7ab4c1d5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054a2-7c4b-4f67-a04d-9c06c8949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5405f-9ebe-4cf9-899e-c7ab4c1d5c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5054a2-7c4b-4f67-a04d-9c06c8949a2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57C65-4809-4240-A6BE-AC75BC688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054a2-7c4b-4f67-a04d-9c06c8949a26"/>
    <ds:schemaRef ds:uri="0f95405f-9ebe-4cf9-899e-c7ab4c1d5c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5F06D-6A59-45E2-A690-7AC067FFF01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f95405f-9ebe-4cf9-899e-c7ab4c1d5cae"/>
    <ds:schemaRef ds:uri="http://purl.org/dc/elements/1.1/"/>
    <ds:schemaRef ds:uri="6f5054a2-7c4b-4f67-a04d-9c06c8949a2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516AA3-3183-4B9C-B71A-97357B465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379</Words>
  <Application>Microsoft Office PowerPoint</Application>
  <PresentationFormat>Laajakuva</PresentationFormat>
  <Paragraphs>78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DunbarText ExBold</vt:lpstr>
      <vt:lpstr>Roboto</vt:lpstr>
      <vt:lpstr>Wingdings</vt:lpstr>
      <vt:lpstr>Punainen_teema</vt:lpstr>
      <vt:lpstr>Vihreä teema</vt:lpstr>
      <vt:lpstr>Keltainen teema</vt:lpstr>
      <vt:lpstr>Kaakkurin 8lk. vanhempainilta</vt:lpstr>
      <vt:lpstr>Kaakkurin nuorisotalo</vt:lpstr>
      <vt:lpstr>”Mitä kuuluu”-  keskustelut</vt:lpstr>
      <vt:lpstr>”Mitä kuuluu” –keskusteluiden runko</vt:lpstr>
      <vt:lpstr>”Mitä kuuluu” –keskusteluiden runko</vt:lpstr>
      <vt:lpstr>Yhteenveto keskusteluista.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Nuorten Oulu</dc:title>
  <dc:creator>Fränti Satu</dc:creator>
  <cp:lastModifiedBy>Pulkkinen Timo</cp:lastModifiedBy>
  <cp:revision>19</cp:revision>
  <cp:lastPrinted>2022-08-31T09:24:39Z</cp:lastPrinted>
  <dcterms:created xsi:type="dcterms:W3CDTF">2022-02-03T11:39:11Z</dcterms:created>
  <dcterms:modified xsi:type="dcterms:W3CDTF">2024-02-08T07:59:18Z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2022-06-03T08:19:56Z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4c5dc041-a576-4d8c-a053-de18ae0a8f9a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0x0101009EF957437C321348BCB0B1C8A42EF28D</vt:lpwstr>
  </property>
  <property fmtid="{D5CDD505-2E9C-101B-9397-08002B2CF9AE}" pid="10" name="MediaServiceImageTags">
    <vt:lpwstr/>
  </property>
</Properties>
</file>