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19" r:id="rId6"/>
  </p:sldMasterIdLst>
  <p:notesMasterIdLst>
    <p:notesMasterId r:id="rId24"/>
  </p:notesMasterIdLst>
  <p:sldIdLst>
    <p:sldId id="291" r:id="rId7"/>
    <p:sldId id="257" r:id="rId8"/>
    <p:sldId id="338" r:id="rId9"/>
    <p:sldId id="327" r:id="rId10"/>
    <p:sldId id="339" r:id="rId11"/>
    <p:sldId id="341" r:id="rId12"/>
    <p:sldId id="263" r:id="rId13"/>
    <p:sldId id="342" r:id="rId14"/>
    <p:sldId id="290" r:id="rId15"/>
    <p:sldId id="274" r:id="rId16"/>
    <p:sldId id="340" r:id="rId17"/>
    <p:sldId id="333" r:id="rId18"/>
    <p:sldId id="289" r:id="rId19"/>
    <p:sldId id="335" r:id="rId20"/>
    <p:sldId id="288" r:id="rId21"/>
    <p:sldId id="337" r:id="rId22"/>
    <p:sldId id="292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A3873-FDA0-434E-8545-2084358491CE}" v="7" dt="2024-02-13T10:12:41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kka Kati" userId="e8c44b79-ee62-48e2-8dda-e652753a4f3f" providerId="ADAL" clId="{47AA3873-FDA0-434E-8545-2084358491CE}"/>
    <pc:docChg chg="undo custSel addSld delSld modSld sldOrd delMainMaster">
      <pc:chgData name="Ilkka Kati" userId="e8c44b79-ee62-48e2-8dda-e652753a4f3f" providerId="ADAL" clId="{47AA3873-FDA0-434E-8545-2084358491CE}" dt="2024-02-13T10:31:23.424" v="367" actId="1076"/>
      <pc:docMkLst>
        <pc:docMk/>
      </pc:docMkLst>
      <pc:sldChg chg="addSp delSp modSp del mod">
        <pc:chgData name="Ilkka Kati" userId="e8c44b79-ee62-48e2-8dda-e652753a4f3f" providerId="ADAL" clId="{47AA3873-FDA0-434E-8545-2084358491CE}" dt="2024-02-13T10:14:38.613" v="366" actId="1076"/>
        <pc:sldMkLst>
          <pc:docMk/>
          <pc:sldMk cId="2362385686" sldId="257"/>
        </pc:sldMkLst>
        <pc:spChg chg="mod">
          <ac:chgData name="Ilkka Kati" userId="e8c44b79-ee62-48e2-8dda-e652753a4f3f" providerId="ADAL" clId="{47AA3873-FDA0-434E-8545-2084358491CE}" dt="2024-02-13T09:58:12.671" v="95" actId="20577"/>
          <ac:spMkLst>
            <pc:docMk/>
            <pc:sldMk cId="2362385686" sldId="257"/>
            <ac:spMk id="2" creationId="{3F9C1337-BCA6-5E42-89DB-FE6E7FD49A34}"/>
          </ac:spMkLst>
        </pc:spChg>
        <pc:spChg chg="mod">
          <ac:chgData name="Ilkka Kati" userId="e8c44b79-ee62-48e2-8dda-e652753a4f3f" providerId="ADAL" clId="{47AA3873-FDA0-434E-8545-2084358491CE}" dt="2024-02-13T09:58:43.693" v="98" actId="1076"/>
          <ac:spMkLst>
            <pc:docMk/>
            <pc:sldMk cId="2362385686" sldId="257"/>
            <ac:spMk id="3" creationId="{DCC67273-AE12-7E4D-BC21-86F650E91A4D}"/>
          </ac:spMkLst>
        </pc:spChg>
        <pc:spChg chg="add mod">
          <ac:chgData name="Ilkka Kati" userId="e8c44b79-ee62-48e2-8dda-e652753a4f3f" providerId="ADAL" clId="{47AA3873-FDA0-434E-8545-2084358491CE}" dt="2024-02-13T09:59:11.383" v="105" actId="14100"/>
          <ac:spMkLst>
            <pc:docMk/>
            <pc:sldMk cId="2362385686" sldId="257"/>
            <ac:spMk id="8" creationId="{FD515587-0804-55B3-A770-516B55E26CBA}"/>
          </ac:spMkLst>
        </pc:spChg>
        <pc:picChg chg="del">
          <ac:chgData name="Ilkka Kati" userId="e8c44b79-ee62-48e2-8dda-e652753a4f3f" providerId="ADAL" clId="{47AA3873-FDA0-434E-8545-2084358491CE}" dt="2024-02-13T09:57:35.558" v="15" actId="478"/>
          <ac:picMkLst>
            <pc:docMk/>
            <pc:sldMk cId="2362385686" sldId="257"/>
            <ac:picMk id="5" creationId="{7C348F94-913C-F701-F131-6D58CFC2854D}"/>
          </ac:picMkLst>
        </pc:picChg>
        <pc:picChg chg="add mod">
          <ac:chgData name="Ilkka Kati" userId="e8c44b79-ee62-48e2-8dda-e652753a4f3f" providerId="ADAL" clId="{47AA3873-FDA0-434E-8545-2084358491CE}" dt="2024-02-13T09:57:45.290" v="20" actId="1076"/>
          <ac:picMkLst>
            <pc:docMk/>
            <pc:sldMk cId="2362385686" sldId="257"/>
            <ac:picMk id="6" creationId="{8F05E07F-5F8B-B61C-DD4E-4628864637AE}"/>
          </ac:picMkLst>
        </pc:picChg>
        <pc:cxnChg chg="mod">
          <ac:chgData name="Ilkka Kati" userId="e8c44b79-ee62-48e2-8dda-e652753a4f3f" providerId="ADAL" clId="{47AA3873-FDA0-434E-8545-2084358491CE}" dt="2024-02-13T10:14:38.613" v="366" actId="1076"/>
          <ac:cxnSpMkLst>
            <pc:docMk/>
            <pc:sldMk cId="2362385686" sldId="257"/>
            <ac:cxnSpMk id="9" creationId="{980F71BF-1217-02BB-C013-EAB29AF339FA}"/>
          </ac:cxnSpMkLst>
        </pc:cxnChg>
      </pc:sldChg>
      <pc:sldChg chg="modSp mod">
        <pc:chgData name="Ilkka Kati" userId="e8c44b79-ee62-48e2-8dda-e652753a4f3f" providerId="ADAL" clId="{47AA3873-FDA0-434E-8545-2084358491CE}" dt="2024-02-13T10:04:26.882" v="149" actId="27636"/>
        <pc:sldMkLst>
          <pc:docMk/>
          <pc:sldMk cId="2666771062" sldId="263"/>
        </pc:sldMkLst>
        <pc:spChg chg="mod">
          <ac:chgData name="Ilkka Kati" userId="e8c44b79-ee62-48e2-8dda-e652753a4f3f" providerId="ADAL" clId="{47AA3873-FDA0-434E-8545-2084358491CE}" dt="2024-02-13T10:04:26.882" v="149" actId="27636"/>
          <ac:spMkLst>
            <pc:docMk/>
            <pc:sldMk cId="2666771062" sldId="263"/>
            <ac:spMk id="11" creationId="{F7539A18-60CD-FC9C-795C-82A35292B46E}"/>
          </ac:spMkLst>
        </pc:spChg>
      </pc:sldChg>
      <pc:sldChg chg="modSp mod">
        <pc:chgData name="Ilkka Kati" userId="e8c44b79-ee62-48e2-8dda-e652753a4f3f" providerId="ADAL" clId="{47AA3873-FDA0-434E-8545-2084358491CE}" dt="2024-02-13T10:10:38.894" v="264" actId="14100"/>
        <pc:sldMkLst>
          <pc:docMk/>
          <pc:sldMk cId="4270888418" sldId="274"/>
        </pc:sldMkLst>
        <pc:spChg chg="mod">
          <ac:chgData name="Ilkka Kati" userId="e8c44b79-ee62-48e2-8dda-e652753a4f3f" providerId="ADAL" clId="{47AA3873-FDA0-434E-8545-2084358491CE}" dt="2024-02-13T10:10:22.190" v="261" actId="120"/>
          <ac:spMkLst>
            <pc:docMk/>
            <pc:sldMk cId="4270888418" sldId="274"/>
            <ac:spMk id="4" creationId="{CC30A6A3-FC77-58AF-B368-C685E63B5EC8}"/>
          </ac:spMkLst>
        </pc:spChg>
        <pc:spChg chg="mod">
          <ac:chgData name="Ilkka Kati" userId="e8c44b79-ee62-48e2-8dda-e652753a4f3f" providerId="ADAL" clId="{47AA3873-FDA0-434E-8545-2084358491CE}" dt="2024-02-13T10:10:38.894" v="264" actId="14100"/>
          <ac:spMkLst>
            <pc:docMk/>
            <pc:sldMk cId="4270888418" sldId="274"/>
            <ac:spMk id="8" creationId="{DC7DF0DF-A4C0-3547-2ED7-116DD01A24E7}"/>
          </ac:spMkLst>
        </pc:spChg>
      </pc:sldChg>
      <pc:sldChg chg="del">
        <pc:chgData name="Ilkka Kati" userId="e8c44b79-ee62-48e2-8dda-e652753a4f3f" providerId="ADAL" clId="{47AA3873-FDA0-434E-8545-2084358491CE}" dt="2024-02-13T10:01:44.119" v="106" actId="2696"/>
        <pc:sldMkLst>
          <pc:docMk/>
          <pc:sldMk cId="2786893519" sldId="275"/>
        </pc:sldMkLst>
      </pc:sldChg>
      <pc:sldChg chg="modSp mod">
        <pc:chgData name="Ilkka Kati" userId="e8c44b79-ee62-48e2-8dda-e652753a4f3f" providerId="ADAL" clId="{47AA3873-FDA0-434E-8545-2084358491CE}" dt="2024-02-13T10:11:53.676" v="292" actId="27636"/>
        <pc:sldMkLst>
          <pc:docMk/>
          <pc:sldMk cId="11310529" sldId="288"/>
        </pc:sldMkLst>
        <pc:spChg chg="mod">
          <ac:chgData name="Ilkka Kati" userId="e8c44b79-ee62-48e2-8dda-e652753a4f3f" providerId="ADAL" clId="{47AA3873-FDA0-434E-8545-2084358491CE}" dt="2024-02-13T10:11:53.676" v="292" actId="27636"/>
          <ac:spMkLst>
            <pc:docMk/>
            <pc:sldMk cId="11310529" sldId="288"/>
            <ac:spMk id="11" creationId="{F7539A18-60CD-FC9C-795C-82A35292B46E}"/>
          </ac:spMkLst>
        </pc:spChg>
      </pc:sldChg>
      <pc:sldChg chg="modSp mod">
        <pc:chgData name="Ilkka Kati" userId="e8c44b79-ee62-48e2-8dda-e652753a4f3f" providerId="ADAL" clId="{47AA3873-FDA0-434E-8545-2084358491CE}" dt="2024-02-13T10:10:11.542" v="246" actId="14100"/>
        <pc:sldMkLst>
          <pc:docMk/>
          <pc:sldMk cId="1964827527" sldId="290"/>
        </pc:sldMkLst>
        <pc:spChg chg="mod">
          <ac:chgData name="Ilkka Kati" userId="e8c44b79-ee62-48e2-8dda-e652753a4f3f" providerId="ADAL" clId="{47AA3873-FDA0-434E-8545-2084358491CE}" dt="2024-02-13T10:10:11.542" v="246" actId="14100"/>
          <ac:spMkLst>
            <pc:docMk/>
            <pc:sldMk cId="1964827527" sldId="290"/>
            <ac:spMk id="9" creationId="{35B1351C-8481-ED42-EA72-3DD2628C0E10}"/>
          </ac:spMkLst>
        </pc:spChg>
      </pc:sldChg>
      <pc:sldChg chg="modSp mod">
        <pc:chgData name="Ilkka Kati" userId="e8c44b79-ee62-48e2-8dda-e652753a4f3f" providerId="ADAL" clId="{47AA3873-FDA0-434E-8545-2084358491CE}" dt="2024-02-13T10:13:11.463" v="335"/>
        <pc:sldMkLst>
          <pc:docMk/>
          <pc:sldMk cId="1014370040" sldId="292"/>
        </pc:sldMkLst>
        <pc:spChg chg="mod">
          <ac:chgData name="Ilkka Kati" userId="e8c44b79-ee62-48e2-8dda-e652753a4f3f" providerId="ADAL" clId="{47AA3873-FDA0-434E-8545-2084358491CE}" dt="2024-02-13T10:12:56.176" v="334" actId="1076"/>
          <ac:spMkLst>
            <pc:docMk/>
            <pc:sldMk cId="1014370040" sldId="292"/>
            <ac:spMk id="2" creationId="{3F9C1337-BCA6-5E42-89DB-FE6E7FD49A34}"/>
          </ac:spMkLst>
        </pc:spChg>
        <pc:spChg chg="mod">
          <ac:chgData name="Ilkka Kati" userId="e8c44b79-ee62-48e2-8dda-e652753a4f3f" providerId="ADAL" clId="{47AA3873-FDA0-434E-8545-2084358491CE}" dt="2024-02-13T10:13:11.463" v="335"/>
          <ac:spMkLst>
            <pc:docMk/>
            <pc:sldMk cId="1014370040" sldId="292"/>
            <ac:spMk id="8" creationId="{DDC7E3F6-89D8-06BA-24DB-12A29F572994}"/>
          </ac:spMkLst>
        </pc:spChg>
      </pc:sldChg>
      <pc:sldChg chg="modSp mod">
        <pc:chgData name="Ilkka Kati" userId="e8c44b79-ee62-48e2-8dda-e652753a4f3f" providerId="ADAL" clId="{47AA3873-FDA0-434E-8545-2084358491CE}" dt="2024-02-13T10:14:20.548" v="365" actId="1076"/>
        <pc:sldMkLst>
          <pc:docMk/>
          <pc:sldMk cId="1461680986" sldId="327"/>
        </pc:sldMkLst>
        <pc:spChg chg="mod">
          <ac:chgData name="Ilkka Kati" userId="e8c44b79-ee62-48e2-8dda-e652753a4f3f" providerId="ADAL" clId="{47AA3873-FDA0-434E-8545-2084358491CE}" dt="2024-02-13T10:14:20.548" v="365" actId="1076"/>
          <ac:spMkLst>
            <pc:docMk/>
            <pc:sldMk cId="1461680986" sldId="327"/>
            <ac:spMk id="2" creationId="{8DFEF6AF-D15B-D646-AF92-85664DCFB486}"/>
          </ac:spMkLst>
        </pc:spChg>
        <pc:spChg chg="mod">
          <ac:chgData name="Ilkka Kati" userId="e8c44b79-ee62-48e2-8dda-e652753a4f3f" providerId="ADAL" clId="{47AA3873-FDA0-434E-8545-2084358491CE}" dt="2024-02-13T10:04:09.051" v="146" actId="14100"/>
          <ac:spMkLst>
            <pc:docMk/>
            <pc:sldMk cId="1461680986" sldId="327"/>
            <ac:spMk id="7" creationId="{5D30392F-2EF4-F34F-94E3-CBD742590958}"/>
          </ac:spMkLst>
        </pc:spChg>
      </pc:sldChg>
      <pc:sldChg chg="modSp del mod">
        <pc:chgData name="Ilkka Kati" userId="e8c44b79-ee62-48e2-8dda-e652753a4f3f" providerId="ADAL" clId="{47AA3873-FDA0-434E-8545-2084358491CE}" dt="2024-02-13T10:06:43.223" v="178" actId="47"/>
        <pc:sldMkLst>
          <pc:docMk/>
          <pc:sldMk cId="1320441501" sldId="328"/>
        </pc:sldMkLst>
        <pc:spChg chg="mod">
          <ac:chgData name="Ilkka Kati" userId="e8c44b79-ee62-48e2-8dda-e652753a4f3f" providerId="ADAL" clId="{47AA3873-FDA0-434E-8545-2084358491CE}" dt="2024-02-13T10:03:39.125" v="139" actId="1076"/>
          <ac:spMkLst>
            <pc:docMk/>
            <pc:sldMk cId="1320441501" sldId="328"/>
            <ac:spMk id="4" creationId="{9699CC24-C5B3-0645-9493-788591834606}"/>
          </ac:spMkLst>
        </pc:spChg>
        <pc:spChg chg="mod">
          <ac:chgData name="Ilkka Kati" userId="e8c44b79-ee62-48e2-8dda-e652753a4f3f" providerId="ADAL" clId="{47AA3873-FDA0-434E-8545-2084358491CE}" dt="2024-02-13T10:03:29.730" v="126" actId="14100"/>
          <ac:spMkLst>
            <pc:docMk/>
            <pc:sldMk cId="1320441501" sldId="328"/>
            <ac:spMk id="7" creationId="{935DB98B-FB98-E34E-B09C-DAD6D31A740A}"/>
          </ac:spMkLst>
        </pc:spChg>
      </pc:sldChg>
      <pc:sldChg chg="modSp del mod">
        <pc:chgData name="Ilkka Kati" userId="e8c44b79-ee62-48e2-8dda-e652753a4f3f" providerId="ADAL" clId="{47AA3873-FDA0-434E-8545-2084358491CE}" dt="2024-02-13T10:09:30.931" v="231" actId="47"/>
        <pc:sldMkLst>
          <pc:docMk/>
          <pc:sldMk cId="3823717552" sldId="330"/>
        </pc:sldMkLst>
        <pc:spChg chg="mod">
          <ac:chgData name="Ilkka Kati" userId="e8c44b79-ee62-48e2-8dda-e652753a4f3f" providerId="ADAL" clId="{47AA3873-FDA0-434E-8545-2084358491CE}" dt="2024-02-13T10:05:03.280" v="170" actId="27636"/>
          <ac:spMkLst>
            <pc:docMk/>
            <pc:sldMk cId="3823717552" sldId="330"/>
            <ac:spMk id="12" creationId="{91CF1A8C-C1B6-EF04-385D-432C9DA60985}"/>
          </ac:spMkLst>
        </pc:spChg>
      </pc:sldChg>
      <pc:sldChg chg="modSp mod">
        <pc:chgData name="Ilkka Kati" userId="e8c44b79-ee62-48e2-8dda-e652753a4f3f" providerId="ADAL" clId="{47AA3873-FDA0-434E-8545-2084358491CE}" dt="2024-02-13T10:13:56.914" v="361" actId="1076"/>
        <pc:sldMkLst>
          <pc:docMk/>
          <pc:sldMk cId="154187682" sldId="333"/>
        </pc:sldMkLst>
        <pc:spChg chg="mod">
          <ac:chgData name="Ilkka Kati" userId="e8c44b79-ee62-48e2-8dda-e652753a4f3f" providerId="ADAL" clId="{47AA3873-FDA0-434E-8545-2084358491CE}" dt="2024-02-13T10:11:46.039" v="290" actId="15"/>
          <ac:spMkLst>
            <pc:docMk/>
            <pc:sldMk cId="154187682" sldId="333"/>
            <ac:spMk id="3" creationId="{47B7C6E2-6CDB-F8B4-09B8-573E035ACE24}"/>
          </ac:spMkLst>
        </pc:spChg>
        <pc:spChg chg="mod">
          <ac:chgData name="Ilkka Kati" userId="e8c44b79-ee62-48e2-8dda-e652753a4f3f" providerId="ADAL" clId="{47AA3873-FDA0-434E-8545-2084358491CE}" dt="2024-02-13T10:13:56.914" v="361" actId="1076"/>
          <ac:spMkLst>
            <pc:docMk/>
            <pc:sldMk cId="154187682" sldId="333"/>
            <ac:spMk id="4" creationId="{CC30A6A3-FC77-58AF-B368-C685E63B5EC8}"/>
          </ac:spMkLst>
        </pc:spChg>
      </pc:sldChg>
      <pc:sldChg chg="modSp mod">
        <pc:chgData name="Ilkka Kati" userId="e8c44b79-ee62-48e2-8dda-e652753a4f3f" providerId="ADAL" clId="{47AA3873-FDA0-434E-8545-2084358491CE}" dt="2024-02-13T10:13:50.235" v="360" actId="20577"/>
        <pc:sldMkLst>
          <pc:docMk/>
          <pc:sldMk cId="1424966623" sldId="335"/>
        </pc:sldMkLst>
        <pc:spChg chg="mod">
          <ac:chgData name="Ilkka Kati" userId="e8c44b79-ee62-48e2-8dda-e652753a4f3f" providerId="ADAL" clId="{47AA3873-FDA0-434E-8545-2084358491CE}" dt="2024-02-13T10:13:41.816" v="348" actId="27636"/>
          <ac:spMkLst>
            <pc:docMk/>
            <pc:sldMk cId="1424966623" sldId="335"/>
            <ac:spMk id="2" creationId="{DBC2D0FE-4D70-A5EB-0C82-C342CFBE6B0B}"/>
          </ac:spMkLst>
        </pc:spChg>
        <pc:spChg chg="mod">
          <ac:chgData name="Ilkka Kati" userId="e8c44b79-ee62-48e2-8dda-e652753a4f3f" providerId="ADAL" clId="{47AA3873-FDA0-434E-8545-2084358491CE}" dt="2024-02-13T10:13:50.235" v="360" actId="20577"/>
          <ac:spMkLst>
            <pc:docMk/>
            <pc:sldMk cId="1424966623" sldId="335"/>
            <ac:spMk id="4" creationId="{CC30A6A3-FC77-58AF-B368-C685E63B5EC8}"/>
          </ac:spMkLst>
        </pc:spChg>
      </pc:sldChg>
      <pc:sldChg chg="modSp mod">
        <pc:chgData name="Ilkka Kati" userId="e8c44b79-ee62-48e2-8dda-e652753a4f3f" providerId="ADAL" clId="{47AA3873-FDA0-434E-8545-2084358491CE}" dt="2024-02-13T10:31:23.424" v="367" actId="1076"/>
        <pc:sldMkLst>
          <pc:docMk/>
          <pc:sldMk cId="1782002686" sldId="337"/>
        </pc:sldMkLst>
        <pc:spChg chg="mod">
          <ac:chgData name="Ilkka Kati" userId="e8c44b79-ee62-48e2-8dda-e652753a4f3f" providerId="ADAL" clId="{47AA3873-FDA0-434E-8545-2084358491CE}" dt="2024-02-13T10:31:23.424" v="367" actId="1076"/>
          <ac:spMkLst>
            <pc:docMk/>
            <pc:sldMk cId="1782002686" sldId="337"/>
            <ac:spMk id="2" creationId="{18D41F8B-C7D7-10DC-58B1-2FBAA5826AC0}"/>
          </ac:spMkLst>
        </pc:spChg>
        <pc:spChg chg="mod">
          <ac:chgData name="Ilkka Kati" userId="e8c44b79-ee62-48e2-8dda-e652753a4f3f" providerId="ADAL" clId="{47AA3873-FDA0-434E-8545-2084358491CE}" dt="2024-02-13T10:12:20.555" v="312" actId="20577"/>
          <ac:spMkLst>
            <pc:docMk/>
            <pc:sldMk cId="1782002686" sldId="337"/>
            <ac:spMk id="4" creationId="{CC30A6A3-FC77-58AF-B368-C685E63B5EC8}"/>
          </ac:spMkLst>
        </pc:spChg>
      </pc:sldChg>
      <pc:sldChg chg="modSp mod">
        <pc:chgData name="Ilkka Kati" userId="e8c44b79-ee62-48e2-8dda-e652753a4f3f" providerId="ADAL" clId="{47AA3873-FDA0-434E-8545-2084358491CE}" dt="2024-02-13T10:09:48.586" v="235" actId="20577"/>
        <pc:sldMkLst>
          <pc:docMk/>
          <pc:sldMk cId="2648505540" sldId="338"/>
        </pc:sldMkLst>
        <pc:spChg chg="mod">
          <ac:chgData name="Ilkka Kati" userId="e8c44b79-ee62-48e2-8dda-e652753a4f3f" providerId="ADAL" clId="{47AA3873-FDA0-434E-8545-2084358491CE}" dt="2024-02-13T10:09:48.586" v="235" actId="20577"/>
          <ac:spMkLst>
            <pc:docMk/>
            <pc:sldMk cId="2648505540" sldId="338"/>
            <ac:spMk id="5" creationId="{5BD5037C-9ABF-0C41-A82C-98315F5C19EE}"/>
          </ac:spMkLst>
        </pc:spChg>
        <pc:spChg chg="mod">
          <ac:chgData name="Ilkka Kati" userId="e8c44b79-ee62-48e2-8dda-e652753a4f3f" providerId="ADAL" clId="{47AA3873-FDA0-434E-8545-2084358491CE}" dt="2024-02-13T10:02:45.483" v="110" actId="20577"/>
          <ac:spMkLst>
            <pc:docMk/>
            <pc:sldMk cId="2648505540" sldId="338"/>
            <ac:spMk id="8" creationId="{7C10E7FB-B65D-DD4C-ADAB-B512C2A08F52}"/>
          </ac:spMkLst>
        </pc:spChg>
      </pc:sldChg>
      <pc:sldChg chg="modSp mod">
        <pc:chgData name="Ilkka Kati" userId="e8c44b79-ee62-48e2-8dda-e652753a4f3f" providerId="ADAL" clId="{47AA3873-FDA0-434E-8545-2084358491CE}" dt="2024-02-13T10:04:16.766" v="147" actId="1076"/>
        <pc:sldMkLst>
          <pc:docMk/>
          <pc:sldMk cId="1477525893" sldId="339"/>
        </pc:sldMkLst>
        <pc:spChg chg="mod">
          <ac:chgData name="Ilkka Kati" userId="e8c44b79-ee62-48e2-8dda-e652753a4f3f" providerId="ADAL" clId="{47AA3873-FDA0-434E-8545-2084358491CE}" dt="2024-02-13T10:03:20.211" v="124" actId="27636"/>
          <ac:spMkLst>
            <pc:docMk/>
            <pc:sldMk cId="1477525893" sldId="339"/>
            <ac:spMk id="2" creationId="{864F11B5-CE2C-1395-E843-2A824F930F3A}"/>
          </ac:spMkLst>
        </pc:spChg>
        <pc:spChg chg="mod">
          <ac:chgData name="Ilkka Kati" userId="e8c44b79-ee62-48e2-8dda-e652753a4f3f" providerId="ADAL" clId="{47AA3873-FDA0-434E-8545-2084358491CE}" dt="2024-02-13T10:04:16.766" v="147" actId="1076"/>
          <ac:spMkLst>
            <pc:docMk/>
            <pc:sldMk cId="1477525893" sldId="339"/>
            <ac:spMk id="6" creationId="{2DFDA0E4-DFAC-D343-BED9-D9A81DD062C5}"/>
          </ac:spMkLst>
        </pc:spChg>
      </pc:sldChg>
      <pc:sldChg chg="modSp mod">
        <pc:chgData name="Ilkka Kati" userId="e8c44b79-ee62-48e2-8dda-e652753a4f3f" providerId="ADAL" clId="{47AA3873-FDA0-434E-8545-2084358491CE}" dt="2024-02-13T10:10:57.932" v="267" actId="14100"/>
        <pc:sldMkLst>
          <pc:docMk/>
          <pc:sldMk cId="3571855958" sldId="340"/>
        </pc:sldMkLst>
        <pc:spChg chg="mod">
          <ac:chgData name="Ilkka Kati" userId="e8c44b79-ee62-48e2-8dda-e652753a4f3f" providerId="ADAL" clId="{47AA3873-FDA0-434E-8545-2084358491CE}" dt="2024-02-13T10:10:57.932" v="267" actId="14100"/>
          <ac:spMkLst>
            <pc:docMk/>
            <pc:sldMk cId="3571855958" sldId="340"/>
            <ac:spMk id="11" creationId="{F7539A18-60CD-FC9C-795C-82A35292B46E}"/>
          </ac:spMkLst>
        </pc:spChg>
      </pc:sldChg>
      <pc:sldChg chg="addSp delSp modSp add mod ord">
        <pc:chgData name="Ilkka Kati" userId="e8c44b79-ee62-48e2-8dda-e652753a4f3f" providerId="ADAL" clId="{47AA3873-FDA0-434E-8545-2084358491CE}" dt="2024-02-13T10:14:14.670" v="363" actId="14100"/>
        <pc:sldMkLst>
          <pc:docMk/>
          <pc:sldMk cId="242321078" sldId="341"/>
        </pc:sldMkLst>
        <pc:spChg chg="add del mod">
          <ac:chgData name="Ilkka Kati" userId="e8c44b79-ee62-48e2-8dda-e652753a4f3f" providerId="ADAL" clId="{47AA3873-FDA0-434E-8545-2084358491CE}" dt="2024-02-13T10:06:31.966" v="175" actId="478"/>
          <ac:spMkLst>
            <pc:docMk/>
            <pc:sldMk cId="242321078" sldId="341"/>
            <ac:spMk id="3" creationId="{3D12C16F-558D-8D60-C04D-74FBB5E2DA69}"/>
          </ac:spMkLst>
        </pc:spChg>
        <pc:spChg chg="del">
          <ac:chgData name="Ilkka Kati" userId="e8c44b79-ee62-48e2-8dda-e652753a4f3f" providerId="ADAL" clId="{47AA3873-FDA0-434E-8545-2084358491CE}" dt="2024-02-13T10:06:29.773" v="174" actId="478"/>
          <ac:spMkLst>
            <pc:docMk/>
            <pc:sldMk cId="242321078" sldId="341"/>
            <ac:spMk id="4" creationId="{CC30A6A3-FC77-58AF-B368-C685E63B5EC8}"/>
          </ac:spMkLst>
        </pc:spChg>
        <pc:spChg chg="add del mod">
          <ac:chgData name="Ilkka Kati" userId="e8c44b79-ee62-48e2-8dda-e652753a4f3f" providerId="ADAL" clId="{47AA3873-FDA0-434E-8545-2084358491CE}" dt="2024-02-13T10:06:34.439" v="176" actId="478"/>
          <ac:spMkLst>
            <pc:docMk/>
            <pc:sldMk cId="242321078" sldId="341"/>
            <ac:spMk id="6" creationId="{AEC9A65A-17EE-17B6-4E88-BD1D3671A5EF}"/>
          </ac:spMkLst>
        </pc:spChg>
        <pc:spChg chg="add mod">
          <ac:chgData name="Ilkka Kati" userId="e8c44b79-ee62-48e2-8dda-e652753a4f3f" providerId="ADAL" clId="{47AA3873-FDA0-434E-8545-2084358491CE}" dt="2024-02-13T10:14:14.670" v="363" actId="14100"/>
          <ac:spMkLst>
            <pc:docMk/>
            <pc:sldMk cId="242321078" sldId="341"/>
            <ac:spMk id="7" creationId="{3A1A9231-4351-EB3E-8DAA-490ABE5D391D}"/>
          </ac:spMkLst>
        </pc:spChg>
        <pc:spChg chg="del">
          <ac:chgData name="Ilkka Kati" userId="e8c44b79-ee62-48e2-8dda-e652753a4f3f" providerId="ADAL" clId="{47AA3873-FDA0-434E-8545-2084358491CE}" dt="2024-02-13T10:06:29.773" v="174" actId="478"/>
          <ac:spMkLst>
            <pc:docMk/>
            <pc:sldMk cId="242321078" sldId="341"/>
            <ac:spMk id="8" creationId="{DC7DF0DF-A4C0-3547-2ED7-116DD01A24E7}"/>
          </ac:spMkLst>
        </pc:spChg>
        <pc:spChg chg="del">
          <ac:chgData name="Ilkka Kati" userId="e8c44b79-ee62-48e2-8dda-e652753a4f3f" providerId="ADAL" clId="{47AA3873-FDA0-434E-8545-2084358491CE}" dt="2024-02-13T10:06:29.773" v="174" actId="478"/>
          <ac:spMkLst>
            <pc:docMk/>
            <pc:sldMk cId="242321078" sldId="341"/>
            <ac:spMk id="9" creationId="{DC0436B6-D27D-C626-354A-9FE019BB9D1E}"/>
          </ac:spMkLst>
        </pc:spChg>
        <pc:spChg chg="add mod">
          <ac:chgData name="Ilkka Kati" userId="e8c44b79-ee62-48e2-8dda-e652753a4f3f" providerId="ADAL" clId="{47AA3873-FDA0-434E-8545-2084358491CE}" dt="2024-02-13T10:06:35.985" v="177"/>
          <ac:spMkLst>
            <pc:docMk/>
            <pc:sldMk cId="242321078" sldId="341"/>
            <ac:spMk id="10" creationId="{911601DF-2B35-649D-74B5-0DA4A6581B77}"/>
          </ac:spMkLst>
        </pc:spChg>
        <pc:spChg chg="add mod">
          <ac:chgData name="Ilkka Kati" userId="e8c44b79-ee62-48e2-8dda-e652753a4f3f" providerId="ADAL" clId="{47AA3873-FDA0-434E-8545-2084358491CE}" dt="2024-02-13T10:06:35.985" v="177"/>
          <ac:spMkLst>
            <pc:docMk/>
            <pc:sldMk cId="242321078" sldId="341"/>
            <ac:spMk id="11" creationId="{12380A16-938E-0998-9FE5-B7F3E4353201}"/>
          </ac:spMkLst>
        </pc:spChg>
      </pc:sldChg>
      <pc:sldChg chg="addSp delSp modSp add mod ord">
        <pc:chgData name="Ilkka Kati" userId="e8c44b79-ee62-48e2-8dda-e652753a4f3f" providerId="ADAL" clId="{47AA3873-FDA0-434E-8545-2084358491CE}" dt="2024-02-13T10:10:03.612" v="244" actId="20577"/>
        <pc:sldMkLst>
          <pc:docMk/>
          <pc:sldMk cId="564694171" sldId="342"/>
        </pc:sldMkLst>
        <pc:spChg chg="add del mod">
          <ac:chgData name="Ilkka Kati" userId="e8c44b79-ee62-48e2-8dda-e652753a4f3f" providerId="ADAL" clId="{47AA3873-FDA0-434E-8545-2084358491CE}" dt="2024-02-13T10:07:01.449" v="183" actId="478"/>
          <ac:spMkLst>
            <pc:docMk/>
            <pc:sldMk cId="564694171" sldId="342"/>
            <ac:spMk id="3" creationId="{F8CA513B-EF84-E311-8AD9-1F8DD5F9896D}"/>
          </ac:spMkLst>
        </pc:spChg>
        <pc:spChg chg="add del mod">
          <ac:chgData name="Ilkka Kati" userId="e8c44b79-ee62-48e2-8dda-e652753a4f3f" providerId="ADAL" clId="{47AA3873-FDA0-434E-8545-2084358491CE}" dt="2024-02-13T10:07:03.251" v="184" actId="478"/>
          <ac:spMkLst>
            <pc:docMk/>
            <pc:sldMk cId="564694171" sldId="342"/>
            <ac:spMk id="5" creationId="{21F05228-715D-AEBD-1D86-897CE16C5504}"/>
          </ac:spMkLst>
        </pc:spChg>
        <pc:spChg chg="add del mod">
          <ac:chgData name="Ilkka Kati" userId="e8c44b79-ee62-48e2-8dda-e652753a4f3f" providerId="ADAL" clId="{47AA3873-FDA0-434E-8545-2084358491CE}" dt="2024-02-13T10:10:03.612" v="244" actId="20577"/>
          <ac:spMkLst>
            <pc:docMk/>
            <pc:sldMk cId="564694171" sldId="342"/>
            <ac:spMk id="6" creationId="{6F13879C-9D5A-9447-E0A2-8435D62206DA}"/>
          </ac:spMkLst>
        </pc:spChg>
        <pc:spChg chg="del">
          <ac:chgData name="Ilkka Kati" userId="e8c44b79-ee62-48e2-8dda-e652753a4f3f" providerId="ADAL" clId="{47AA3873-FDA0-434E-8545-2084358491CE}" dt="2024-02-13T10:06:59.483" v="182" actId="478"/>
          <ac:spMkLst>
            <pc:docMk/>
            <pc:sldMk cId="564694171" sldId="342"/>
            <ac:spMk id="7" creationId="{3A1A9231-4351-EB3E-8DAA-490ABE5D391D}"/>
          </ac:spMkLst>
        </pc:spChg>
        <pc:spChg chg="del">
          <ac:chgData name="Ilkka Kati" userId="e8c44b79-ee62-48e2-8dda-e652753a4f3f" providerId="ADAL" clId="{47AA3873-FDA0-434E-8545-2084358491CE}" dt="2024-02-13T10:06:59.483" v="182" actId="478"/>
          <ac:spMkLst>
            <pc:docMk/>
            <pc:sldMk cId="564694171" sldId="342"/>
            <ac:spMk id="10" creationId="{911601DF-2B35-649D-74B5-0DA4A6581B77}"/>
          </ac:spMkLst>
        </pc:spChg>
        <pc:spChg chg="del">
          <ac:chgData name="Ilkka Kati" userId="e8c44b79-ee62-48e2-8dda-e652753a4f3f" providerId="ADAL" clId="{47AA3873-FDA0-434E-8545-2084358491CE}" dt="2024-02-13T10:06:59.483" v="182" actId="478"/>
          <ac:spMkLst>
            <pc:docMk/>
            <pc:sldMk cId="564694171" sldId="342"/>
            <ac:spMk id="11" creationId="{12380A16-938E-0998-9FE5-B7F3E4353201}"/>
          </ac:spMkLst>
        </pc:spChg>
        <pc:spChg chg="add del mod">
          <ac:chgData name="Ilkka Kati" userId="e8c44b79-ee62-48e2-8dda-e652753a4f3f" providerId="ADAL" clId="{47AA3873-FDA0-434E-8545-2084358491CE}" dt="2024-02-13T10:07:27.692" v="187" actId="478"/>
          <ac:spMkLst>
            <pc:docMk/>
            <pc:sldMk cId="564694171" sldId="342"/>
            <ac:spMk id="15" creationId="{E0F27C79-E61A-724D-792E-FF437E18B206}"/>
          </ac:spMkLst>
        </pc:spChg>
        <pc:picChg chg="add del mod">
          <ac:chgData name="Ilkka Kati" userId="e8c44b79-ee62-48e2-8dda-e652753a4f3f" providerId="ADAL" clId="{47AA3873-FDA0-434E-8545-2084358491CE}" dt="2024-02-13T10:08:27.366" v="203" actId="1076"/>
          <ac:picMkLst>
            <pc:docMk/>
            <pc:sldMk cId="564694171" sldId="342"/>
            <ac:picMk id="8" creationId="{7F9FA8F6-2E28-6F0B-29CA-4441C31604AE}"/>
          </ac:picMkLst>
        </pc:picChg>
        <pc:picChg chg="add del mod">
          <ac:chgData name="Ilkka Kati" userId="e8c44b79-ee62-48e2-8dda-e652753a4f3f" providerId="ADAL" clId="{47AA3873-FDA0-434E-8545-2084358491CE}" dt="2024-02-13T10:08:22.079" v="202" actId="1076"/>
          <ac:picMkLst>
            <pc:docMk/>
            <pc:sldMk cId="564694171" sldId="342"/>
            <ac:picMk id="9" creationId="{1AC34D7A-9BA8-6201-47B4-7145353B3B1B}"/>
          </ac:picMkLst>
        </pc:picChg>
        <pc:picChg chg="add del mod">
          <ac:chgData name="Ilkka Kati" userId="e8c44b79-ee62-48e2-8dda-e652753a4f3f" providerId="ADAL" clId="{47AA3873-FDA0-434E-8545-2084358491CE}" dt="2024-02-13T10:08:29.956" v="204" actId="1076"/>
          <ac:picMkLst>
            <pc:docMk/>
            <pc:sldMk cId="564694171" sldId="342"/>
            <ac:picMk id="12" creationId="{C3B1DE05-D1BB-1AB3-D49B-BB83310A7750}"/>
          </ac:picMkLst>
        </pc:picChg>
        <pc:picChg chg="add del mod">
          <ac:chgData name="Ilkka Kati" userId="e8c44b79-ee62-48e2-8dda-e652753a4f3f" providerId="ADAL" clId="{47AA3873-FDA0-434E-8545-2084358491CE}" dt="2024-02-13T10:08:32.444" v="205" actId="1076"/>
          <ac:picMkLst>
            <pc:docMk/>
            <pc:sldMk cId="564694171" sldId="342"/>
            <ac:picMk id="13" creationId="{21C44BEB-241B-5450-3363-AB66D4EE9A53}"/>
          </ac:picMkLst>
        </pc:picChg>
        <pc:picChg chg="add del mod">
          <ac:chgData name="Ilkka Kati" userId="e8c44b79-ee62-48e2-8dda-e652753a4f3f" providerId="ADAL" clId="{47AA3873-FDA0-434E-8545-2084358491CE}" dt="2024-02-13T10:08:43.235" v="208" actId="478"/>
          <ac:picMkLst>
            <pc:docMk/>
            <pc:sldMk cId="564694171" sldId="342"/>
            <ac:picMk id="14" creationId="{28D7FBFE-B34D-220C-681F-B199FCE16D41}"/>
          </ac:picMkLst>
        </pc:picChg>
        <pc:picChg chg="add del mod">
          <ac:chgData name="Ilkka Kati" userId="e8c44b79-ee62-48e2-8dda-e652753a4f3f" providerId="ADAL" clId="{47AA3873-FDA0-434E-8545-2084358491CE}" dt="2024-02-13T10:08:53.047" v="211" actId="1076"/>
          <ac:picMkLst>
            <pc:docMk/>
            <pc:sldMk cId="564694171" sldId="342"/>
            <ac:picMk id="16" creationId="{A45D0065-C913-D30F-0ECC-D08C2DCFB3D5}"/>
          </ac:picMkLst>
        </pc:picChg>
      </pc:sldChg>
      <pc:sldMasterChg chg="del delSldLayout">
        <pc:chgData name="Ilkka Kati" userId="e8c44b79-ee62-48e2-8dda-e652753a4f3f" providerId="ADAL" clId="{47AA3873-FDA0-434E-8545-2084358491CE}" dt="2024-02-13T10:01:44.119" v="106" actId="2696"/>
        <pc:sldMasterMkLst>
          <pc:docMk/>
          <pc:sldMasterMk cId="2707271903" sldId="2147483699"/>
        </pc:sldMasterMkLst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262707114" sldId="2147483700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2765882999" sldId="2147483701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3869396084" sldId="2147483702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990928808" sldId="2147483703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1486021267" sldId="2147483704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723070240" sldId="2147483705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2760166453" sldId="2147483706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1148392408" sldId="2147483707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863199646" sldId="2147483708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3874876045" sldId="2147483709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433450150" sldId="2147483710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84915583" sldId="2147483711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3580425655" sldId="2147483712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2270218912" sldId="2147483713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1554912484" sldId="2147483714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2957378161" sldId="2147483715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236519706" sldId="2147483716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775606013" sldId="2147483717"/>
          </pc:sldLayoutMkLst>
        </pc:sldLayoutChg>
        <pc:sldLayoutChg chg="del">
          <pc:chgData name="Ilkka Kati" userId="e8c44b79-ee62-48e2-8dda-e652753a4f3f" providerId="ADAL" clId="{47AA3873-FDA0-434E-8545-2084358491CE}" dt="2024-02-13T10:01:44.119" v="106" actId="2696"/>
          <pc:sldLayoutMkLst>
            <pc:docMk/>
            <pc:sldMasterMk cId="2707271903" sldId="2147483699"/>
            <pc:sldLayoutMk cId="2525575893" sldId="214748371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75292-6E1D-4B91-9F99-01A95071EC1E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5C55-0B3D-4D11-B93C-F541EDFF2D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73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E-8C45-E94B-B51A-90EEDE1FBC02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172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927CE-8C45-E94B-B51A-90EEDE1FBC02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8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png"/><Relationship Id="rId4" Type="http://schemas.openxmlformats.org/officeDocument/2006/relationships/image" Target="../media/image26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3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3" name="Dian numeron paikkamerkki 2">
            <a:extLst>
              <a:ext uri="{FF2B5EF4-FFF2-40B4-BE49-F238E27FC236}">
                <a16:creationId xmlns:a16="http://schemas.microsoft.com/office/drawing/2014/main" id="{02AC7ED4-24AC-4F74-B0F9-249E620792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80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3" name="Dian numeron paikkamerkki 2">
            <a:extLst>
              <a:ext uri="{FF2B5EF4-FFF2-40B4-BE49-F238E27FC236}">
                <a16:creationId xmlns:a16="http://schemas.microsoft.com/office/drawing/2014/main" id="{BF7504F5-95A1-4374-9467-135F0BA7D6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85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8225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924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462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0015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939" y="1404618"/>
            <a:ext cx="3313084" cy="99946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5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7" y="1404618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6192330" cy="681318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9107" y="5334269"/>
            <a:ext cx="1164408" cy="23980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32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90" y="5934820"/>
            <a:ext cx="7461536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2">
            <a:extLst>
              <a:ext uri="{FF2B5EF4-FFF2-40B4-BE49-F238E27FC236}">
                <a16:creationId xmlns:a16="http://schemas.microsoft.com/office/drawing/2014/main" id="{C45ED9B3-492D-4A93-96CE-7DE530A9F8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67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90" y="5934820"/>
            <a:ext cx="7692356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2">
            <a:extLst>
              <a:ext uri="{FF2B5EF4-FFF2-40B4-BE49-F238E27FC236}">
                <a16:creationId xmlns:a16="http://schemas.microsoft.com/office/drawing/2014/main" id="{70673A7D-1E4B-40EE-A88C-6CE942D40A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41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7807765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2A21BEE6-F0AF-402E-9F9A-E984EF64E8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01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ian numeron paikkamerkki 2">
            <a:extLst>
              <a:ext uri="{FF2B5EF4-FFF2-40B4-BE49-F238E27FC236}">
                <a16:creationId xmlns:a16="http://schemas.microsoft.com/office/drawing/2014/main" id="{D79A7F56-C273-41A7-A79D-AF7CF9410E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06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4358C0E3-07E5-D948-AF95-ECECDDEFF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8" y="0"/>
            <a:ext cx="10567358" cy="59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E21EAA-A126-714C-AFBC-AB218F2CAB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08" y="2392152"/>
            <a:ext cx="3759200" cy="44831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5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7464584-3ED8-824F-BA0F-E37945940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35" y="2930140"/>
            <a:ext cx="4005749" cy="39278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88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546AF94-0D85-8C49-AD3D-A077FF0603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776" y="3555400"/>
            <a:ext cx="3918301" cy="32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2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456D14-95DF-5546-9179-F8DE2CC5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844BFF-8ACA-1B4B-9ED7-1C3AC18C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D794-6D49-D14D-A3AA-4E28A60DEB82}" type="datetime1">
              <a:rPr lang="fi-FI"/>
              <a:pPr/>
              <a:t>13.2.2024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0FF5F9-22AB-4142-B7DB-60A594F1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steaminoulu.fi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4708F7-6013-944E-9539-6077691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510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gradFill>
          <a:gsLst>
            <a:gs pos="100000">
              <a:schemeClr val="accent1"/>
            </a:gs>
            <a:gs pos="0">
              <a:schemeClr val="accent2"/>
            </a:gs>
            <a:gs pos="47000">
              <a:schemeClr val="accent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2175010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3482944"/>
            <a:ext cx="7098319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B611-46E8-FB49-AFE6-B62F0034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637" y="62430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steaminoulu.fi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5C73B62-8FF2-C543-A235-9AE57052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8" y="5348377"/>
            <a:ext cx="582853" cy="8947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807951E-19D6-DF4E-84E2-E660C5672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2956433"/>
            <a:ext cx="4478429" cy="3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543308" cy="153267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4" y="3145134"/>
            <a:ext cx="3525379" cy="763478"/>
          </a:xfrm>
        </p:spPr>
        <p:txBody>
          <a:bodyPr>
            <a:normAutofit/>
          </a:bodyPr>
          <a:lstStyle>
            <a:lvl1pPr marL="0" indent="0" algn="l"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0835" y="52088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1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39"/>
            <a:ext cx="10515600" cy="36866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8AE4BDF-AEA9-5443-8664-2D76A7AC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94523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566"/>
            <a:ext cx="4812102" cy="3686654"/>
          </a:xfrm>
        </p:spPr>
        <p:txBody>
          <a:bodyPr/>
          <a:lstStyle>
            <a:lvl1pPr marL="0" indent="0">
              <a:buNone/>
              <a:defRPr/>
            </a:lvl1pPr>
            <a:lvl2pPr marL="403225" indent="-223838">
              <a:tabLst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691E9F3-5758-9547-A768-60F2EE26BA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89452" y="2064439"/>
            <a:ext cx="4576314" cy="36866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73050" indent="-222250">
              <a:tabLst/>
              <a:defRPr b="1"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9ABDFC1-CA2C-8E41-AF13-2212ADC6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917911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84" y="1253331"/>
            <a:ext cx="4576314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93813" y="629728"/>
            <a:ext cx="5073619" cy="54518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9E5379E9-A0EF-D14D-A21E-520A60A9F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9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6184" y="629728"/>
            <a:ext cx="5073619" cy="54518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256" y="1253331"/>
            <a:ext cx="4576314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962129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9215B-D9AE-2040-B8A8-E79E0AC7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619E1-25BB-0C40-92DA-31298C5B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8"/>
            <a:ext cx="5181600" cy="34483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A505F1-B4C6-C94C-A108-3140C9D0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38"/>
            <a:ext cx="5181600" cy="34483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6DD4D9-263E-774C-88C5-224D8009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EDA0-1358-F84A-B618-8849B30A029B}" type="datetime1">
              <a:t>13.2.2024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28B810-910D-B548-9DF5-8AC352F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6787085-11E3-E243-B13A-79ADF09E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972154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2632E-1E37-1A4B-9463-6205412D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D221EA-FAD0-3C40-B8CE-F6EEF877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40B-41AD-B34E-AEA5-89C18BF23D7C}" type="datetime1">
              <a:t>13.2.2024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F2E7C4-9BB8-0541-91E5-27DAC94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8D2DAEE-4EA3-744C-B0C4-266AE3B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263218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59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FFC66B-FE07-6A48-B6B7-88265576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9F25FB1-0BFB-444E-ACB9-C0C5C847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129200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C2C389-8CA5-C451-F4FE-C1740A4E0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986" y="0"/>
            <a:ext cx="11474027" cy="6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4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E21EAA-A126-714C-AFBC-AB218F2CAB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08" y="2392152"/>
            <a:ext cx="3759200" cy="44831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00118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7464584-3ED8-824F-BA0F-E37945940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35" y="2930140"/>
            <a:ext cx="4005749" cy="39278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1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546AF94-0D85-8C49-AD3D-A077FF0603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170" y="2459116"/>
            <a:ext cx="4775136" cy="39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08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>
            <a:extLst>
              <a:ext uri="{FF2B5EF4-FFF2-40B4-BE49-F238E27FC236}">
                <a16:creationId xmlns:a16="http://schemas.microsoft.com/office/drawing/2014/main" id="{46AC5F16-00EB-D3C6-E8B1-5130866B7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4" name="Kuva 6">
            <a:extLst>
              <a:ext uri="{FF2B5EF4-FFF2-40B4-BE49-F238E27FC236}">
                <a16:creationId xmlns:a16="http://schemas.microsoft.com/office/drawing/2014/main" id="{3C717DA6-E5B4-0C2E-B6FB-93F7A9502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796">
            <a:off x="9090863" y="2289701"/>
            <a:ext cx="2657123" cy="44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7">
            <a:extLst>
              <a:ext uri="{FF2B5EF4-FFF2-40B4-BE49-F238E27FC236}">
                <a16:creationId xmlns:a16="http://schemas.microsoft.com/office/drawing/2014/main" id="{46AC5F16-00EB-D3C6-E8B1-5130866B7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C8427-C818-D50E-03F0-711B25E54D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66176" y="2471994"/>
            <a:ext cx="5198654" cy="44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5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7">
            <a:extLst>
              <a:ext uri="{FF2B5EF4-FFF2-40B4-BE49-F238E27FC236}">
                <a16:creationId xmlns:a16="http://schemas.microsoft.com/office/drawing/2014/main" id="{D3825208-C9E4-26BB-3CC5-8E3340575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4" name="Kuva 6">
            <a:extLst>
              <a:ext uri="{FF2B5EF4-FFF2-40B4-BE49-F238E27FC236}">
                <a16:creationId xmlns:a16="http://schemas.microsoft.com/office/drawing/2014/main" id="{3C717DA6-E5B4-0C2E-B6FB-93F7A95021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5796">
            <a:off x="9090863" y="2289701"/>
            <a:ext cx="2657123" cy="44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23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7">
            <a:extLst>
              <a:ext uri="{FF2B5EF4-FFF2-40B4-BE49-F238E27FC236}">
                <a16:creationId xmlns:a16="http://schemas.microsoft.com/office/drawing/2014/main" id="{215F6362-E491-8CFC-0BE8-F8FC83869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85E889-2A42-3F6C-40D6-8E71D6D813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10907" y="1319165"/>
            <a:ext cx="2676293" cy="56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2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6" name="Kuva 7">
            <a:extLst>
              <a:ext uri="{FF2B5EF4-FFF2-40B4-BE49-F238E27FC236}">
                <a16:creationId xmlns:a16="http://schemas.microsoft.com/office/drawing/2014/main" id="{D134B312-492B-E00B-380E-DB255C467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2B5410-A6C3-7A83-1EA2-96A230D59E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35998" y="1877727"/>
            <a:ext cx="3151924" cy="44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2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anchor="t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93DEF49-E222-E36B-B369-F102814209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602EA4-A126-1998-2907-F2EF748436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37410" y="2443193"/>
            <a:ext cx="3412939" cy="45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136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456D14-95DF-5546-9179-F8DE2CC5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844BFF-8ACA-1B4B-9ED7-1C3AC18C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D794-6D49-D14D-A3AA-4E28A60DEB82}" type="datetime1">
              <a:rPr lang="fi-FI"/>
              <a:pPr/>
              <a:t>13.2.2024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0FF5F9-22AB-4142-B7DB-60A594F1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steaminoulu.fi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4708F7-6013-944E-9539-6077691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119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gradFill>
          <a:gsLst>
            <a:gs pos="100000">
              <a:schemeClr val="accent1"/>
            </a:gs>
            <a:gs pos="0">
              <a:schemeClr val="accent2"/>
            </a:gs>
            <a:gs pos="47000">
              <a:schemeClr val="accent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2175010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3482944"/>
            <a:ext cx="7098319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B611-46E8-FB49-AFE6-B62F0034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637" y="62430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steaminoulu.fi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5C73B62-8FF2-C543-A235-9AE57052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8" y="5348377"/>
            <a:ext cx="582853" cy="89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A8B82-3B4B-2016-97F7-B1EE65047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6637" y="3108959"/>
            <a:ext cx="4196869" cy="30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2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9060E49C-B8A9-43D2-84FF-49DB83FE8110}"/>
              </a:ext>
            </a:extLst>
          </p:cNvPr>
          <p:cNvSpPr txBox="1">
            <a:spLocks/>
          </p:cNvSpPr>
          <p:nvPr userDrawn="1"/>
        </p:nvSpPr>
        <p:spPr>
          <a:xfrm>
            <a:off x="10738045" y="5885896"/>
            <a:ext cx="644429" cy="38894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728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Otsikkodia">
    <p:bg>
      <p:bgPr>
        <a:gradFill>
          <a:gsLst>
            <a:gs pos="100000">
              <a:schemeClr val="accent1"/>
            </a:gs>
            <a:gs pos="0">
              <a:schemeClr val="accent2"/>
            </a:gs>
            <a:gs pos="47000">
              <a:schemeClr val="accent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2175010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3482944"/>
            <a:ext cx="7098319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B611-46E8-FB49-AFE6-B62F0034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637" y="624309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steaminoulu.fi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5C73B62-8FF2-C543-A235-9AE57052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8" y="5348377"/>
            <a:ext cx="582853" cy="89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A7B4B-6F2D-0D42-3021-F11128EA74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8078" y="2412925"/>
            <a:ext cx="6157427" cy="44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39"/>
            <a:ext cx="10515600" cy="36866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8AE4BDF-AEA9-5443-8664-2D76A7AC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8152599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566"/>
            <a:ext cx="4812102" cy="3686654"/>
          </a:xfrm>
        </p:spPr>
        <p:txBody>
          <a:bodyPr/>
          <a:lstStyle>
            <a:lvl1pPr marL="0" indent="0">
              <a:buNone/>
              <a:defRPr/>
            </a:lvl1pPr>
            <a:lvl2pPr marL="403225" indent="-223838">
              <a:tabLst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691E9F3-5758-9547-A768-60F2EE26BA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89452" y="2064439"/>
            <a:ext cx="4576314" cy="368665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73050" indent="-222250">
              <a:tabLst/>
              <a:defRPr b="1"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9ABDFC1-CA2C-8E41-AF13-2212ADC6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200878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84" y="1253331"/>
            <a:ext cx="4576314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93813" y="629728"/>
            <a:ext cx="5073619" cy="54518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9E5379E9-A0EF-D14D-A21E-520A60A9F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6184" y="629728"/>
            <a:ext cx="5073619" cy="54518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256" y="1253331"/>
            <a:ext cx="4576314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665733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9215B-D9AE-2040-B8A8-E79E0AC7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619E1-25BB-0C40-92DA-31298C5B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8"/>
            <a:ext cx="5181600" cy="34483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A505F1-B4C6-C94C-A108-3140C9D0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38"/>
            <a:ext cx="5181600" cy="34483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6DD4D9-263E-774C-88C5-224D8009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EDA0-1358-F84A-B618-8849B30A029B}" type="datetime1">
              <a:t>13.2.2024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28B810-910D-B548-9DF5-8AC352F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6787085-11E3-E243-B13A-79ADF09E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598094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2632E-1E37-1A4B-9463-6205412D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D221EA-FAD0-3C40-B8CE-F6EEF877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040B-41AD-B34E-AEA5-89C18BF23D7C}" type="datetime1">
              <a:t>13.2.2024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F2E7C4-9BB8-0541-91E5-27DAC94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8D2DAEE-4EA3-744C-B0C4-266AE3B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582174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358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FFC66B-FE07-6A48-B6B7-88265576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9F25FB1-0BFB-444E-ACB9-C0C5C847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43255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2">
            <a:extLst>
              <a:ext uri="{FF2B5EF4-FFF2-40B4-BE49-F238E27FC236}">
                <a16:creationId xmlns:a16="http://schemas.microsoft.com/office/drawing/2014/main" id="{170DA104-9DCB-4C1D-BAA1-B3CD76410A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39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1AE929A-A0C9-425B-8BC4-3FE07C3845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73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3" name="Dian numeron paikkamerkki 2">
            <a:extLst>
              <a:ext uri="{FF2B5EF4-FFF2-40B4-BE49-F238E27FC236}">
                <a16:creationId xmlns:a16="http://schemas.microsoft.com/office/drawing/2014/main" id="{D0C76F9D-2C27-4331-9E35-9C612968DA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40563" y="5913388"/>
            <a:ext cx="644429" cy="365125"/>
          </a:xfrm>
          <a:prstGeom prst="rect">
            <a:avLst/>
          </a:prstGeo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93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1.sv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11.sv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596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DCD462-3CE8-D644-BCA8-ACB9FBEA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A0D5EA-0528-FB42-8BE5-EDBE70A3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314603-D520-574E-B638-953C35008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0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CA6D794-6D49-D14D-A3AA-4E28A60DEB82}" type="datetime1">
              <a:rPr lang="fi-FI"/>
              <a:pPr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C661C-41BF-EF45-A912-4063EE8B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6642" y="6356350"/>
            <a:ext cx="1347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steaminoulu.fi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46EAE-DBBB-8A40-AC81-8A11DE4D8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212" y="6356350"/>
            <a:ext cx="783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BCA431D-C8B8-D84B-8896-67BA5FBC28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4445" y="365125"/>
            <a:ext cx="1442766" cy="3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DCD462-3CE8-D644-BCA8-ACB9FBEA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A0D5EA-0528-FB42-8BE5-EDBE70A3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314603-D520-574E-B638-953C35008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0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CA6D794-6D49-D14D-A3AA-4E28A60DEB82}" type="datetime1">
              <a:rPr lang="fi-FI"/>
              <a:pPr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C661C-41BF-EF45-A912-4063EE8B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6642" y="6356350"/>
            <a:ext cx="1347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steaminoulu.fi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46EAE-DBBB-8A40-AC81-8A11DE4D8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212" y="6356350"/>
            <a:ext cx="783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BCA431D-C8B8-D84B-8896-67BA5FBC287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334445" y="365125"/>
            <a:ext cx="1442766" cy="3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 descr="Kuva, joka sisältää kohteen lelu, clipart-kuva, nukke&#10;&#10;Kuvaus luotu automaattisesti">
            <a:extLst>
              <a:ext uri="{FF2B5EF4-FFF2-40B4-BE49-F238E27FC236}">
                <a16:creationId xmlns:a16="http://schemas.microsoft.com/office/drawing/2014/main" id="{D4D34BBD-DCDC-42B3-98BD-1E39A4A37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8" y="1443211"/>
            <a:ext cx="10713714" cy="4511848"/>
          </a:xfrm>
        </p:spPr>
      </p:pic>
    </p:spTree>
    <p:extLst>
      <p:ext uri="{BB962C8B-B14F-4D97-AF65-F5344CB8AC3E}">
        <p14:creationId xmlns:p14="http://schemas.microsoft.com/office/powerpoint/2010/main" val="268635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48" y="229113"/>
            <a:ext cx="9144000" cy="1586331"/>
          </a:xfrm>
        </p:spPr>
        <p:txBody>
          <a:bodyPr anchor="b">
            <a:normAutofit/>
          </a:bodyPr>
          <a:lstStyle/>
          <a:p>
            <a:pPr algn="l"/>
            <a:r>
              <a:rPr lang="en-GB" sz="6000" dirty="0" err="1"/>
              <a:t>Ideointi</a:t>
            </a:r>
            <a:r>
              <a:rPr lang="en-GB" sz="6000" dirty="0"/>
              <a:t> -</a:t>
            </a:r>
            <a:r>
              <a:rPr lang="en-GB" sz="6000" dirty="0" err="1"/>
              <a:t>esimerkki</a:t>
            </a:r>
            <a:endParaRPr lang="en-FI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C7DF0DF-A4C0-3547-2ED7-116DD01A2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38" y="1915886"/>
            <a:ext cx="9144000" cy="39198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fi-FI" dirty="0"/>
              <a:t>1. Jokainen ryhmän jäsen ideoi ensin yksin 2 min mahdollisimman hulluja, mahdottomia ja ei-toteuttamiskelpoisia ideoita</a:t>
            </a:r>
          </a:p>
          <a:p>
            <a:pPr algn="l"/>
            <a:r>
              <a:rPr lang="fi-FI" dirty="0"/>
              <a:t>2. Ideat jaetaan omalle ryhmälle.</a:t>
            </a:r>
          </a:p>
          <a:p>
            <a:pPr algn="l"/>
            <a:r>
              <a:rPr lang="fi-FI" dirty="0">
                <a:latin typeface="Segoe UI"/>
                <a:cs typeface="Segoe UI"/>
              </a:rPr>
              <a:t>3. Ryhmä muodostaa ideoista laitteen tai rakennuksen yhteisen näkemyksen, jota lähdetään seuraavassa vaiheessa suunnittelemaan.</a:t>
            </a:r>
          </a:p>
          <a:p>
            <a:pPr algn="l"/>
            <a:endParaRPr lang="fi-FI" dirty="0"/>
          </a:p>
          <a:p>
            <a:pPr algn="l"/>
            <a:r>
              <a:rPr lang="fi-FI" dirty="0"/>
              <a:t>Miettikää ideoinnissa valittua AGENDA2030-tavoitetta, supersankarin roolia ja laitteen/rakennuksen ominaisuuksia.</a:t>
            </a:r>
          </a:p>
          <a:p>
            <a:pPr algn="l"/>
            <a:r>
              <a:rPr lang="fi-FI" dirty="0"/>
              <a:t>Aikaa 8 min.</a:t>
            </a:r>
          </a:p>
          <a:p>
            <a:pPr algn="l"/>
            <a:endParaRPr lang="en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C0436B6-D27D-C626-354A-9FE019BB9D1E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STEAM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-prosessin kuvaus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8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Suunnitteluvaihe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steaminoulu.fi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838200" y="1743411"/>
            <a:ext cx="8000999" cy="416643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dirty="0"/>
              <a:t>Ratkaisuideoiden luonnostelu, esimerkiksi paperilla. Tavoitteena </a:t>
            </a:r>
            <a:br>
              <a:rPr lang="fi-FI" dirty="0"/>
            </a:br>
            <a:r>
              <a:rPr lang="fi-FI" dirty="0"/>
              <a:t>on hahmottaa, millainen ratkaisu olisi ja miten se toimisi.</a:t>
            </a:r>
          </a:p>
          <a:p>
            <a:pPr>
              <a:lnSpc>
                <a:spcPct val="150000"/>
              </a:lnSpc>
            </a:pPr>
            <a:r>
              <a:rPr lang="fi-FI" dirty="0"/>
              <a:t>Valitaan sopiva suunnittelutapa, joka sopii omaan ratkaisuun.</a:t>
            </a:r>
          </a:p>
          <a:p>
            <a:pPr>
              <a:lnSpc>
                <a:spcPct val="150000"/>
              </a:lnSpc>
            </a:pPr>
            <a:r>
              <a:rPr lang="fi-FI" dirty="0"/>
              <a:t>Luodaan kevyitä prototyyppejä, joilla voidaan testata nopeasti ratkaisun toimivuutta. Parhaiten toimivat versiot valitaan seuraavaan vaiheeseen.</a:t>
            </a:r>
          </a:p>
          <a:p>
            <a:pPr>
              <a:lnSpc>
                <a:spcPct val="150000"/>
              </a:lnSpc>
            </a:pPr>
            <a:r>
              <a:rPr lang="fi-FI" dirty="0"/>
              <a:t>Kaikkia suunnitelmia pyritään tarkastelemaan loppukäyttäjän silmin.</a:t>
            </a:r>
          </a:p>
          <a:p>
            <a:pPr>
              <a:lnSpc>
                <a:spcPct val="150000"/>
              </a:lnSpc>
            </a:pPr>
            <a:r>
              <a:rPr lang="fi-FI" dirty="0"/>
              <a:t>Yritetään ymmärtää, miten ratkaisu vastaa käyttäjän tarpeita.</a:t>
            </a:r>
          </a:p>
          <a:p>
            <a:pPr>
              <a:lnSpc>
                <a:spcPct val="150000"/>
              </a:lnSpc>
            </a:pPr>
            <a:r>
              <a:rPr lang="fi-FI" dirty="0"/>
              <a:t>Suunnitteluvaiheessa tehdään myös "</a:t>
            </a:r>
            <a:r>
              <a:rPr lang="fi-FI" dirty="0" err="1"/>
              <a:t>parastamista</a:t>
            </a:r>
            <a:r>
              <a:rPr lang="fi-FI" dirty="0"/>
              <a:t>” – opitaan muiden tekemisistä ja kehitetään omia ratkaisuja niiden perusteella.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F568A9CF-7801-58CC-DEFF-7B8B64D2DD3D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fi-FI" sz="1200" dirty="0" err="1"/>
              <a:t>STEAM</a:t>
            </a:r>
            <a:r>
              <a:rPr lang="fi-FI" sz="1200" dirty="0"/>
              <a:t>-prosessin kuvaus</a:t>
            </a:r>
            <a:endParaRPr lang="en-FI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7CEB11-43A9-0069-0A27-34EA1472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632" y="1164663"/>
            <a:ext cx="5563148" cy="48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78" y="782198"/>
            <a:ext cx="9144000" cy="1034788"/>
          </a:xfrm>
        </p:spPr>
        <p:txBody>
          <a:bodyPr anchor="b">
            <a:normAutofit/>
          </a:bodyPr>
          <a:lstStyle/>
          <a:p>
            <a:pPr algn="l"/>
            <a:r>
              <a:rPr lang="en-GB" sz="6000" dirty="0" err="1"/>
              <a:t>Suunnittelu</a:t>
            </a:r>
            <a:r>
              <a:rPr lang="en-GB" sz="6000" dirty="0"/>
              <a:t> -</a:t>
            </a:r>
            <a:r>
              <a:rPr lang="en-GB" sz="6000" dirty="0" err="1"/>
              <a:t>esimerkki</a:t>
            </a:r>
            <a:endParaRPr lang="en-FI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7C6E2-6CDB-F8B4-09B8-573E035AC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78" y="2056189"/>
            <a:ext cx="9143999" cy="3253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fi-FI" dirty="0">
                <a:latin typeface="Segoe UI"/>
                <a:cs typeface="Segoe UI"/>
              </a:rPr>
              <a:t>Ryhmä tekee suunnitelman, jossa otetaan huomioon jokaisen ryhmäläisen ideoita.</a:t>
            </a:r>
            <a:endParaRPr lang="fi-FI" dirty="0"/>
          </a:p>
          <a:p>
            <a:pPr marL="342900" indent="-342900" algn="l">
              <a:buChar char="•"/>
            </a:pPr>
            <a:r>
              <a:rPr lang="fi-FI" dirty="0">
                <a:latin typeface="Segoe UI"/>
                <a:cs typeface="Segoe UI"/>
              </a:rPr>
              <a:t>Hahmotelkaa miten supersankarinne ja hänen laite/rakennus ratkaisee tavoitettanne.</a:t>
            </a:r>
            <a:endParaRPr lang="fi-FI" dirty="0"/>
          </a:p>
          <a:p>
            <a:pPr algn="l"/>
            <a:endParaRPr lang="fi-FI" dirty="0">
              <a:latin typeface="Segoe UI"/>
              <a:cs typeface="Segoe UI"/>
            </a:endParaRPr>
          </a:p>
          <a:p>
            <a:pPr lvl="1" algn="l"/>
            <a:r>
              <a:rPr lang="fi-FI" dirty="0">
                <a:latin typeface="Segoe UI"/>
                <a:cs typeface="Segoe UI"/>
              </a:rPr>
              <a:t>Aikaa suunnitteluun 10 min. </a:t>
            </a:r>
          </a:p>
          <a:p>
            <a:pPr lvl="1" algn="l"/>
            <a:r>
              <a:rPr lang="fi-FI" dirty="0">
                <a:latin typeface="Segoe UI"/>
                <a:cs typeface="Segoe UI"/>
              </a:rPr>
              <a:t>Valmistautukaa esittelemään suunnitelmanne</a:t>
            </a:r>
            <a:endParaRPr lang="en-FI" dirty="0">
              <a:latin typeface="Segoe UI"/>
              <a:cs typeface="Segoe UI"/>
            </a:endParaRP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CE99D197-B25E-623E-6D2B-B4C06FDFD7B2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STEAM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-prosessin kuvaus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29A27FE8-B673-FBF5-4D79-AB26E5B323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053" y="1459663"/>
            <a:ext cx="5141205" cy="459844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Toteutusvaihe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steaminoulu.fi</a:t>
            </a:r>
            <a:endParaRPr lang="fi-FI" dirty="0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1553344" y="1800014"/>
            <a:ext cx="6361463" cy="391773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dirty="0"/>
              <a:t>Valmistetaan ensimmäinen tarkempi prototyyppi ratkaisusta.</a:t>
            </a:r>
          </a:p>
          <a:p>
            <a:pPr>
              <a:lnSpc>
                <a:spcPct val="150000"/>
              </a:lnSpc>
            </a:pPr>
            <a:r>
              <a:rPr lang="fi-FI" dirty="0"/>
              <a:t>Käytetään materiaaleja ja tekniikoita, joilla lopulliset ratkaisutkin valmistetaan.</a:t>
            </a:r>
          </a:p>
          <a:p>
            <a:pPr>
              <a:lnSpc>
                <a:spcPct val="150000"/>
              </a:lnSpc>
            </a:pPr>
            <a:r>
              <a:rPr lang="fi-FI" dirty="0"/>
              <a:t>Valmistuneesta prototyypistä kerätään arviointia ja palautetta.</a:t>
            </a:r>
          </a:p>
          <a:p>
            <a:pPr>
              <a:lnSpc>
                <a:spcPct val="150000"/>
              </a:lnSpc>
            </a:pPr>
            <a:r>
              <a:rPr lang="fi-FI" dirty="0"/>
              <a:t>Prototyyppiä tarkastellaan kriittisesti ja arvioidaan sen toimivuutta ja ominaisuuksia.</a:t>
            </a:r>
          </a:p>
          <a:p>
            <a:pPr>
              <a:lnSpc>
                <a:spcPct val="150000"/>
              </a:lnSpc>
            </a:pPr>
            <a:r>
              <a:rPr lang="fi-FI" dirty="0"/>
              <a:t>Toteutusvaiheessa voidaan tehdä useita valmistus- tai toteutuskokeiluja iteratiivisesti. Tavoitteena on hioa lopullinen ratkaisu ja sen tuottamisprosessi kuntoon.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79D75E4A-843A-7CF6-E5F8-215B8FC7A7B8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fi-FI" sz="1200" dirty="0" err="1"/>
              <a:t>STEAM</a:t>
            </a:r>
            <a:r>
              <a:rPr lang="fi-FI" sz="1200" dirty="0"/>
              <a:t>-prosessin kuvaus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372441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749" y="886399"/>
            <a:ext cx="9144000" cy="961571"/>
          </a:xfrm>
        </p:spPr>
        <p:txBody>
          <a:bodyPr anchor="b">
            <a:normAutofit/>
          </a:bodyPr>
          <a:lstStyle/>
          <a:p>
            <a:pPr algn="l"/>
            <a:r>
              <a:rPr lang="en-GB" sz="6000" dirty="0" err="1"/>
              <a:t>Toteutus</a:t>
            </a:r>
            <a:r>
              <a:rPr lang="en-GB" sz="6000" dirty="0"/>
              <a:t> -</a:t>
            </a:r>
            <a:r>
              <a:rPr lang="en-GB" sz="6000" dirty="0" err="1"/>
              <a:t>esimerkki</a:t>
            </a:r>
            <a:endParaRPr lang="en-FI" sz="6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BC2D0FE-4D70-A5EB-0C82-C342CFBE6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743" y="1952172"/>
            <a:ext cx="8490857" cy="336005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 algn="l">
              <a:buChar char="•"/>
            </a:pPr>
            <a:r>
              <a:rPr lang="fi-FI" dirty="0">
                <a:latin typeface="Segoe UI"/>
                <a:cs typeface="Segoe UI"/>
              </a:rPr>
              <a:t>Huomioikaa toteutuksessanne toiselta ryhmältä saamanne lisävinkit.</a:t>
            </a:r>
            <a:endParaRPr lang="en-US" dirty="0">
              <a:latin typeface="Segoe UI"/>
              <a:cs typeface="Segoe UI"/>
            </a:endParaRPr>
          </a:p>
          <a:p>
            <a:pPr marL="342900" indent="-342900" algn="l">
              <a:buChar char="•"/>
            </a:pPr>
            <a:r>
              <a:rPr lang="fi-FI" dirty="0">
                <a:latin typeface="Segoe UI"/>
                <a:cs typeface="Segoe UI"/>
              </a:rPr>
              <a:t>Tehkää laitteenne/rakennuksenne prototyyppi valmiiksi annetussa ajassa</a:t>
            </a:r>
            <a:endParaRPr lang="en-US" dirty="0">
              <a:latin typeface="Segoe UI"/>
              <a:cs typeface="Segoe UI"/>
            </a:endParaRPr>
          </a:p>
          <a:p>
            <a:pPr marL="342900" indent="-342900" algn="l">
              <a:buChar char="•"/>
            </a:pPr>
            <a:r>
              <a:rPr lang="fi-FI" dirty="0">
                <a:latin typeface="Segoe UI"/>
                <a:cs typeface="Segoe UI"/>
              </a:rPr>
              <a:t>Keksikää laitteelle/rakennukselle ja supersankarille niitä kuvaavat nimet</a:t>
            </a:r>
            <a:endParaRPr lang="en-FI" dirty="0">
              <a:latin typeface="Segoe UI"/>
              <a:cs typeface="Segoe UI"/>
            </a:endParaRPr>
          </a:p>
          <a:p>
            <a:pPr marL="342900" indent="-342900" algn="l">
              <a:buChar char="•"/>
            </a:pPr>
            <a:r>
              <a:rPr lang="fi-FI" dirty="0">
                <a:latin typeface="Segoe UI"/>
                <a:cs typeface="Segoe UI"/>
              </a:rPr>
              <a:t>Valmistautukaa esittelemään prototyyppinne, supersankarinne sekä se mihin AGENDA2030-tavoitteeseen se vastaa ja miten</a:t>
            </a:r>
          </a:p>
          <a:p>
            <a:pPr marL="342900" indent="-342900" algn="l">
              <a:buChar char="•"/>
            </a:pPr>
            <a:r>
              <a:rPr lang="fi-FI" dirty="0">
                <a:latin typeface="Segoe UI"/>
                <a:cs typeface="Segoe UI"/>
              </a:rPr>
              <a:t>Aikaa 20 min.</a:t>
            </a:r>
            <a:endParaRPr lang="en-FI" dirty="0">
              <a:latin typeface="Segoe UI"/>
              <a:cs typeface="Segoe UI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B023B4C-2C14-4F86-8D06-C6F90DE2329C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STEAM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-prosessin kuvaus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66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7. Jakamisvaihe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steaminoulu.fi</a:t>
            </a:r>
            <a:endParaRPr lang="fi-FI" dirty="0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838200" y="1762004"/>
            <a:ext cx="7229853" cy="39557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dirty="0"/>
              <a:t>Ryhmät esittelevät muille aikaansaannoksensa.</a:t>
            </a:r>
          </a:p>
          <a:p>
            <a:pPr>
              <a:lnSpc>
                <a:spcPct val="150000"/>
              </a:lnSpc>
            </a:pPr>
            <a:r>
              <a:rPr lang="fi-FI" dirty="0"/>
              <a:t>Esittelyssä kerrotaan prototyypin tai ratkaisun lisäksi, mitä ryhmä on tehnyt prosessin eri vaiheissa ja miksi. Kertaus auttaa oppijoita prosessin omaksumisessa.</a:t>
            </a:r>
          </a:p>
          <a:p>
            <a:pPr>
              <a:lnSpc>
                <a:spcPct val="150000"/>
              </a:lnSpc>
            </a:pPr>
            <a:r>
              <a:rPr lang="fi-FI" dirty="0"/>
              <a:t>Samalla on tärkeää reflektoida omaa toimintaa ja tehtyjä päätöksiä.</a:t>
            </a:r>
          </a:p>
          <a:p>
            <a:pPr>
              <a:lnSpc>
                <a:spcPct val="150000"/>
              </a:lnSpc>
            </a:pPr>
            <a:r>
              <a:rPr lang="fi-FI" dirty="0"/>
              <a:t>Pohditaan prosessin aikana opittua ja miten oma toiminta voisi parantua tulevaisuudessa.</a:t>
            </a:r>
          </a:p>
          <a:p>
            <a:pPr>
              <a:lnSpc>
                <a:spcPct val="150000"/>
              </a:lnSpc>
            </a:pPr>
            <a:r>
              <a:rPr lang="fi-FI" dirty="0"/>
              <a:t>Harjoitellaan ns. "</a:t>
            </a:r>
            <a:r>
              <a:rPr lang="fi-FI" dirty="0" err="1"/>
              <a:t>pitchaamista</a:t>
            </a:r>
            <a:r>
              <a:rPr lang="fi-FI" dirty="0"/>
              <a:t>” – pyritään selkeästi, kiinnostavasti ja vaikuttavasti esittelemään omaa ratkaisua kohdeyleisölle viestinnän ja markkinoinnin keinoja käyttäen.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4527E34-5AAB-74AB-81E9-3B614F44CCEC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fi-FI" sz="1200" dirty="0" err="1"/>
              <a:t>STEAM</a:t>
            </a:r>
            <a:r>
              <a:rPr lang="fi-FI" sz="1200" dirty="0"/>
              <a:t>-prosessin kuvaus</a:t>
            </a:r>
            <a:endParaRPr lang="en-FI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8B2BF-6F71-1DB0-1FC4-A2045884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014" y="1344930"/>
            <a:ext cx="4038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0A6A3-FC77-58AF-B368-C685E63B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3" y="659742"/>
            <a:ext cx="9144000" cy="1586331"/>
          </a:xfrm>
        </p:spPr>
        <p:txBody>
          <a:bodyPr anchor="b">
            <a:normAutofit/>
          </a:bodyPr>
          <a:lstStyle/>
          <a:p>
            <a:pPr algn="l"/>
            <a:r>
              <a:rPr lang="en-GB" sz="6000" dirty="0" err="1"/>
              <a:t>Jakaminen</a:t>
            </a:r>
            <a:r>
              <a:rPr lang="en-GB" sz="6000" dirty="0"/>
              <a:t> -</a:t>
            </a:r>
            <a:r>
              <a:rPr lang="en-GB" sz="6000" dirty="0" err="1"/>
              <a:t>esimerkki</a:t>
            </a:r>
            <a:endParaRPr lang="en-FI" sz="6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8D41F8B-C7D7-10DC-58B1-2FBAA5826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341" y="2761591"/>
            <a:ext cx="9144000" cy="17792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dirty="0">
                <a:latin typeface="Segoe UI"/>
                <a:cs typeface="Segoe UI"/>
              </a:rPr>
              <a:t>Jokainen ryhmä esittelee oman tuotoksensa ja </a:t>
            </a:r>
          </a:p>
          <a:p>
            <a:pPr algn="l"/>
            <a:r>
              <a:rPr lang="fi-FI" dirty="0">
                <a:latin typeface="Segoe UI"/>
                <a:cs typeface="Segoe UI"/>
              </a:rPr>
              <a:t>miettii muutaman noston miten prosessimalli toimi tässä tehtävässä.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A8F13B8B-6C6F-F99A-22E7-18170F00DE92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STEAM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-prosessin kuvaus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0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C1337-BCA6-5E42-89DB-FE6E7FD49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69" y="2093159"/>
            <a:ext cx="9144000" cy="1281897"/>
          </a:xfrm>
        </p:spPr>
        <p:txBody>
          <a:bodyPr anchor="t">
            <a:normAutofit/>
          </a:bodyPr>
          <a:lstStyle/>
          <a:p>
            <a:pPr algn="l"/>
            <a:r>
              <a:rPr lang="fi-FI" sz="6000" dirty="0"/>
              <a:t>Lisätietoja löydät</a:t>
            </a:r>
            <a:endParaRPr lang="en-FI" sz="6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DC7E3F6-89D8-06BA-24DB-12A29F572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https://www.steaminoulu.fi/</a:t>
            </a:r>
            <a:endParaRPr lang="en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6233B6-C52B-AA49-BF12-732C5DAB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01437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C1337-BCA6-5E42-89DB-FE6E7FD49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379" y="968692"/>
            <a:ext cx="10235241" cy="2175010"/>
          </a:xfrm>
        </p:spPr>
        <p:txBody>
          <a:bodyPr anchor="t">
            <a:normAutofit/>
          </a:bodyPr>
          <a:lstStyle/>
          <a:p>
            <a:pPr algn="l"/>
            <a:r>
              <a:rPr lang="fi-FI" sz="6000" dirty="0"/>
              <a:t>STEAM prosessi</a:t>
            </a:r>
            <a:endParaRPr lang="en-FI" sz="6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C67273-AE12-7E4D-BC21-86F650E91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84" y="2117290"/>
            <a:ext cx="5313066" cy="3194017"/>
          </a:xfrm>
        </p:spPr>
        <p:txBody>
          <a:bodyPr>
            <a:normAutofit/>
          </a:bodyPr>
          <a:lstStyle/>
          <a:p>
            <a:pPr marL="457200" lvl="0" indent="-457200" algn="l">
              <a:buAutoNum type="arabicPeriod"/>
            </a:pPr>
            <a:r>
              <a:rPr lang="fi-FI" dirty="0"/>
              <a:t>Tavoite</a:t>
            </a:r>
            <a:endParaRPr lang="fi-FI" b="1" dirty="0"/>
          </a:p>
          <a:p>
            <a:pPr marL="457200" lvl="0" indent="-457200" algn="l">
              <a:buAutoNum type="arabicPeriod"/>
            </a:pPr>
            <a:r>
              <a:rPr lang="fi-FI" b="1" dirty="0"/>
              <a:t>Tehtävä</a:t>
            </a:r>
          </a:p>
          <a:p>
            <a:pPr marL="457200" lvl="0" indent="-457200" algn="l">
              <a:buAutoNum type="arabicPeriod"/>
            </a:pPr>
            <a:r>
              <a:rPr lang="fi-FI" dirty="0"/>
              <a:t>Taustatyö</a:t>
            </a:r>
            <a:endParaRPr lang="fi-FI" b="1" dirty="0"/>
          </a:p>
          <a:p>
            <a:pPr marL="457200" lvl="0" indent="-457200" algn="l">
              <a:buAutoNum type="arabicPeriod"/>
            </a:pPr>
            <a:r>
              <a:rPr lang="fi-FI" b="1" dirty="0"/>
              <a:t>Ideointi</a:t>
            </a:r>
          </a:p>
          <a:p>
            <a:pPr marL="457200" lvl="0" indent="-457200" algn="l">
              <a:buAutoNum type="arabicPeriod"/>
            </a:pPr>
            <a:r>
              <a:rPr lang="fi-FI" dirty="0"/>
              <a:t>Suunnittelu</a:t>
            </a:r>
          </a:p>
          <a:p>
            <a:pPr marL="457200" lvl="0" indent="-457200" algn="l">
              <a:buAutoNum type="arabicPeriod"/>
            </a:pPr>
            <a:r>
              <a:rPr lang="fi-FI" b="1" dirty="0"/>
              <a:t>Toteutus</a:t>
            </a:r>
          </a:p>
          <a:p>
            <a:pPr marL="457200" lvl="0" indent="-457200" algn="l">
              <a:buAutoNum type="arabicPeriod"/>
            </a:pPr>
            <a:r>
              <a:rPr lang="fi-FI" dirty="0"/>
              <a:t>Jakaminen</a:t>
            </a:r>
            <a:endParaRPr lang="fi-FI" b="1" dirty="0"/>
          </a:p>
          <a:p>
            <a:pPr marL="457200" lvl="0" indent="-457200" algn="l">
              <a:buAutoNum type="arabicPeriod"/>
            </a:pPr>
            <a:endParaRPr lang="fi-FI" b="1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6233B6-C52B-AA49-BF12-732C5DAB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steaminoulu.fi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0F71BF-1217-02BB-C013-EAB29AF339FA}"/>
              </a:ext>
            </a:extLst>
          </p:cNvPr>
          <p:cNvCxnSpPr>
            <a:cxnSpLocks/>
          </p:cNvCxnSpPr>
          <p:nvPr/>
        </p:nvCxnSpPr>
        <p:spPr>
          <a:xfrm>
            <a:off x="3654973" y="2125333"/>
            <a:ext cx="0" cy="3315641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8F05E07F-5F8B-B61C-DD4E-46288646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026" y="675538"/>
            <a:ext cx="2334022" cy="245190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D515587-0804-55B3-A770-516B55E26CBA}"/>
              </a:ext>
            </a:extLst>
          </p:cNvPr>
          <p:cNvSpPr txBox="1"/>
          <p:nvPr/>
        </p:nvSpPr>
        <p:spPr>
          <a:xfrm>
            <a:off x="3984975" y="2478227"/>
            <a:ext cx="3841502" cy="1402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1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00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Toistuu jokaisessa 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STEAM-toteutuksessa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60000" marR="0" lvl="1" indent="-18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100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Soveltuu erilaisiin teemoihin tuotteiden suunnittelusta aina tietopohjaiseen opetukseen</a:t>
            </a: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8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BD5037C-9ABF-0C41-A82C-98315F5C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fi-FI" dirty="0"/>
              <a:t>1. Tavoite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C10E7FB-B65D-DD4C-ADAB-B512C2A08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941"/>
            <a:ext cx="7086600" cy="35226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dirty="0"/>
              <a:t>Prosessin keskiössä ovat oppimistavoitteet, </a:t>
            </a:r>
            <a:br>
              <a:rPr lang="fi-FI" dirty="0"/>
            </a:br>
            <a:r>
              <a:rPr lang="fi-FI" dirty="0"/>
              <a:t>jotka asetetaan suunnitteluvaiheessa.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Tavoite yksilöi monialaiset tieto- ja taitotavoitteet, </a:t>
            </a:r>
            <a:br>
              <a:rPr lang="fi-FI" dirty="0"/>
            </a:br>
            <a:r>
              <a:rPr lang="fi-FI" dirty="0"/>
              <a:t>joihin STEAM-toteutus linkittyy</a:t>
            </a:r>
            <a:r>
              <a:rPr lang="fi-FI" b="1" dirty="0"/>
              <a:t>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A053D0-496D-DB44-A3A5-3D50AAC0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steaminoulu.fi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B5BA0A5-0A96-E649-AD16-E3A6B9AB79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860" y="2802268"/>
            <a:ext cx="4241800" cy="32385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91CF1A8C-C1B6-EF04-385D-432C9DA60985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fi-FI" sz="1200" dirty="0" err="1"/>
              <a:t>STEAM</a:t>
            </a:r>
            <a:r>
              <a:rPr lang="fi-FI" sz="1200" dirty="0"/>
              <a:t>-prosessin kuvaus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264850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EF6AF-D15B-D646-AF92-85664DCF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829" y="1567543"/>
            <a:ext cx="9144000" cy="1075652"/>
          </a:xfrm>
        </p:spPr>
        <p:txBody>
          <a:bodyPr anchor="b">
            <a:normAutofit/>
          </a:bodyPr>
          <a:lstStyle/>
          <a:p>
            <a:pPr algn="l"/>
            <a:r>
              <a:rPr lang="fi-FI" sz="6000" dirty="0"/>
              <a:t>Tavoite -esimerkki</a:t>
            </a:r>
            <a:endParaRPr lang="en-FI" sz="6000" dirty="0"/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5D30392F-2EF4-F34F-94E3-CBD742590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829" y="2787233"/>
            <a:ext cx="9144000" cy="1225968"/>
          </a:xfrm>
        </p:spPr>
        <p:txBody>
          <a:bodyPr/>
          <a:lstStyle/>
          <a:p>
            <a:pPr algn="l"/>
            <a:r>
              <a:rPr lang="fi-FI" dirty="0"/>
              <a:t>Tutustua STEAM-prosessiin</a:t>
            </a:r>
          </a:p>
          <a:p>
            <a:pPr algn="l"/>
            <a:r>
              <a:rPr lang="fi-FI" dirty="0"/>
              <a:t>Tutustua yhteen Agenda2030-tavoitteeseen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84FC4F4-E7EF-6404-6D03-28EF49D658BA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STEAM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-prosessin kuvaus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8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0A951CD-92C5-D141-A6D1-D20FB3B21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60" y="787917"/>
            <a:ext cx="6594112" cy="6465893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2DFDA0E4-DFAC-D343-BED9-D9A81DD0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612"/>
            <a:ext cx="10515600" cy="1325563"/>
          </a:xfrm>
        </p:spPr>
        <p:txBody>
          <a:bodyPr anchor="b"/>
          <a:lstStyle/>
          <a:p>
            <a:r>
              <a:rPr lang="fi-FI" dirty="0"/>
              <a:t>2. Tehtävävaihe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E9EDA67-B143-4F47-AD42-24D4BCEC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steaminoulu.fi</a:t>
            </a:r>
          </a:p>
        </p:txBody>
      </p:sp>
      <p:sp>
        <p:nvSpPr>
          <p:cNvPr id="2" name="Sisällön paikkamerkki 7">
            <a:extLst>
              <a:ext uri="{FF2B5EF4-FFF2-40B4-BE49-F238E27FC236}">
                <a16:creationId xmlns:a16="http://schemas.microsoft.com/office/drawing/2014/main" id="{864F11B5-CE2C-1395-E843-2A824F930F3A}"/>
              </a:ext>
            </a:extLst>
          </p:cNvPr>
          <p:cNvSpPr txBox="1">
            <a:spLocks/>
          </p:cNvSpPr>
          <p:nvPr/>
        </p:nvSpPr>
        <p:spPr>
          <a:xfrm>
            <a:off x="838200" y="1907458"/>
            <a:ext cx="6594112" cy="340842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dirty="0"/>
              <a:t>Määritellään jakson teema tai ongelma.</a:t>
            </a:r>
          </a:p>
          <a:p>
            <a:pPr>
              <a:lnSpc>
                <a:spcPct val="150000"/>
              </a:lnSpc>
            </a:pPr>
            <a:r>
              <a:rPr lang="fi-FI" dirty="0"/>
              <a:t>Tarkat tavoitteet ja toiminnan kuvaus esitellään oppijoille.</a:t>
            </a:r>
          </a:p>
          <a:p>
            <a:pPr>
              <a:lnSpc>
                <a:spcPct val="150000"/>
              </a:lnSpc>
            </a:pPr>
            <a:r>
              <a:rPr lang="fi-FI" dirty="0"/>
              <a:t>Toiminta tapahtuu usein ryhmissä – ryhmien roolitus ja vastuut määritellään.</a:t>
            </a:r>
          </a:p>
          <a:p>
            <a:pPr>
              <a:lnSpc>
                <a:spcPct val="150000"/>
              </a:lnSpc>
            </a:pPr>
            <a:r>
              <a:rPr lang="fi-FI" dirty="0"/>
              <a:t>Oppijat tutustuvat aiheeseen tai ongelmaan erilaisten havaintojen ja kokemusten kautta.</a:t>
            </a:r>
          </a:p>
          <a:p>
            <a:pPr>
              <a:lnSpc>
                <a:spcPct val="150000"/>
              </a:lnSpc>
            </a:pPr>
            <a:r>
              <a:rPr lang="fi-FI" dirty="0"/>
              <a:t>Käytetään erilaisia projektiin viritteleviä tapoja, kuten pelejä, leikkejä, ääntä tai videoita.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CAED77C-A4E8-755B-2D0C-CEEED0B04F42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fi-FI" sz="1200" dirty="0" err="1"/>
              <a:t>STEAM</a:t>
            </a:r>
            <a:r>
              <a:rPr lang="fi-FI" sz="1200" dirty="0"/>
              <a:t>-prosessin kuvaus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147752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3">
            <a:extLst>
              <a:ext uri="{FF2B5EF4-FFF2-40B4-BE49-F238E27FC236}">
                <a16:creationId xmlns:a16="http://schemas.microsoft.com/office/drawing/2014/main" id="{3A1A9231-4351-EB3E-8DAA-490ABE5D3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163" y="1175657"/>
            <a:ext cx="8174804" cy="995774"/>
          </a:xfrm>
        </p:spPr>
        <p:txBody>
          <a:bodyPr anchor="b">
            <a:normAutofit/>
          </a:bodyPr>
          <a:lstStyle/>
          <a:p>
            <a:pPr algn="l"/>
            <a:r>
              <a:rPr lang="fi-FI" sz="6000" dirty="0"/>
              <a:t>Tehtävä - esimerkki</a:t>
            </a:r>
          </a:p>
        </p:txBody>
      </p:sp>
      <p:sp>
        <p:nvSpPr>
          <p:cNvPr id="10" name="Alaotsikko 6">
            <a:extLst>
              <a:ext uri="{FF2B5EF4-FFF2-40B4-BE49-F238E27FC236}">
                <a16:creationId xmlns:a16="http://schemas.microsoft.com/office/drawing/2014/main" id="{911601DF-2B35-649D-74B5-0DA4A658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163" y="2355019"/>
            <a:ext cx="8955641" cy="3452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fi-FI" dirty="0"/>
              <a:t>Ryhmä valitsee Agenda2030 tavoitteista yhden, jonka avulla teette maailmasta paremman paikan.</a:t>
            </a:r>
          </a:p>
          <a:p>
            <a:pPr marL="457200" indent="-457200" algn="l">
              <a:buAutoNum type="arabicPeriod"/>
            </a:pPr>
            <a:r>
              <a:rPr lang="fi-FI" dirty="0"/>
              <a:t>Ryhmä rakentaa laitteen tai rakennuksen, joka tuo ratkaisun valittuun tavoitteeseen. </a:t>
            </a:r>
          </a:p>
          <a:p>
            <a:pPr marL="457200" indent="-457200" algn="l">
              <a:buAutoNum type="arabicPeriod"/>
            </a:pPr>
            <a:r>
              <a:rPr lang="fi-FI" dirty="0"/>
              <a:t>Sen lisäksi ryhmä valitsee supersankarin, jolla on ko. tehtävään tarvittavia supertaitoja.</a:t>
            </a:r>
          </a:p>
          <a:p>
            <a:pPr algn="l"/>
            <a:endParaRPr lang="fi-FI" dirty="0">
              <a:latin typeface="Segoe UI"/>
              <a:cs typeface="Segoe UI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12380A16-938E-0998-9FE5-B7F3E4353201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STEAM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-prosessin kuvaus</a:t>
            </a:r>
            <a:endParaRPr kumimoji="0" lang="en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Taustatyövaihe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steaminoulu.fi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D4F587-EEE8-FC4D-B8C0-CC424E910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821" y="2659097"/>
            <a:ext cx="4635500" cy="4457700"/>
          </a:xfrm>
          <a:prstGeom prst="rect">
            <a:avLst/>
          </a:prstGeom>
        </p:spPr>
      </p:pic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F7539A18-60CD-FC9C-795C-82A35292B46E}"/>
              </a:ext>
            </a:extLst>
          </p:cNvPr>
          <p:cNvSpPr txBox="1">
            <a:spLocks/>
          </p:cNvSpPr>
          <p:nvPr/>
        </p:nvSpPr>
        <p:spPr>
          <a:xfrm>
            <a:off x="979714" y="1750607"/>
            <a:ext cx="9986949" cy="395426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dirty="0"/>
              <a:t>Oppijat toimivat aktiivisesti tiedon kerääjinä ja tutkijoina annetun teeman tai ongelman ympärillä. </a:t>
            </a:r>
          </a:p>
          <a:p>
            <a:pPr>
              <a:lnSpc>
                <a:spcPct val="150000"/>
              </a:lnSpc>
            </a:pPr>
            <a:r>
              <a:rPr lang="fi-FI" dirty="0"/>
              <a:t>Oppijat selvittävät jo olemassa olevaa tietoa teemasta tai ongelmasta, tutkivat aihetta, </a:t>
            </a:r>
            <a:br>
              <a:rPr lang="fi-FI" dirty="0"/>
            </a:br>
            <a:r>
              <a:rPr lang="fi-FI" dirty="0"/>
              <a:t>tekevät ja hyödyntävät omia havaintoja sekä rakentavat tarvittavaa tietopohjaa. </a:t>
            </a:r>
            <a:br>
              <a:rPr lang="fi-FI" dirty="0"/>
            </a:br>
            <a:r>
              <a:rPr lang="fi-FI" dirty="0"/>
              <a:t>Monipuolisten tietolähteiden käyttöä korostetaan.</a:t>
            </a:r>
          </a:p>
          <a:p>
            <a:pPr>
              <a:lnSpc>
                <a:spcPct val="150000"/>
              </a:lnSpc>
            </a:pPr>
            <a:r>
              <a:rPr lang="fi-FI" dirty="0"/>
              <a:t>Opetellaan hyvien kysymysten muodostamista tarvittavan tiedon kartuttamiseksi.</a:t>
            </a:r>
          </a:p>
          <a:p>
            <a:pPr>
              <a:lnSpc>
                <a:spcPct val="150000"/>
              </a:lnSpc>
            </a:pPr>
            <a:r>
              <a:rPr lang="fi-FI" dirty="0"/>
              <a:t>Vieraillaan mahdollisesti kohteessa ja haastatellaan asiantuntijoita tai loppukäyttäjiä. </a:t>
            </a:r>
            <a:br>
              <a:rPr lang="fi-FI" dirty="0"/>
            </a:br>
            <a:r>
              <a:rPr lang="fi-FI" dirty="0"/>
              <a:t>Pyritään ymmärtämään loppukäyttäjien tarpeita ja kohtaamia haasteita.</a:t>
            </a:r>
          </a:p>
          <a:p>
            <a:pPr>
              <a:lnSpc>
                <a:spcPct val="150000"/>
              </a:lnSpc>
            </a:pPr>
            <a:r>
              <a:rPr lang="fi-FI" dirty="0"/>
              <a:t>Vaiheen lopputuloksena oppijoilla on syvä ymmärrys annetusta </a:t>
            </a:r>
            <a:br>
              <a:rPr lang="fi-FI" dirty="0"/>
            </a:br>
            <a:r>
              <a:rPr lang="fi-FI" dirty="0"/>
              <a:t>teemasta sekä siihen mahdollisesti liittyvistä ongelmista ja haasteista. 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C13AEF9D-5B01-AF8C-A9A5-F8A91ADC4851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fi-FI" sz="1200" dirty="0" err="1"/>
              <a:t>STEAM</a:t>
            </a:r>
            <a:r>
              <a:rPr lang="fi-FI" sz="1200" dirty="0"/>
              <a:t>-prosessin kuvaus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266677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6F13879C-9D5A-9447-E0A2-8435D62206DA}"/>
              </a:ext>
            </a:extLst>
          </p:cNvPr>
          <p:cNvSpPr txBox="1">
            <a:spLocks/>
          </p:cNvSpPr>
          <p:nvPr/>
        </p:nvSpPr>
        <p:spPr>
          <a:xfrm>
            <a:off x="309099" y="2701528"/>
            <a:ext cx="8377701" cy="2755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Taustatyö</a:t>
            </a: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-esimerkki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j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</a:b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Ryhmä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valitsee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näistä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yhden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tavoitteen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ja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tutustuu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sen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sisältöihin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tarkemmin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, </a:t>
            </a:r>
            <a:r>
              <a:rPr kumimoji="0" lang="en-US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aikaa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" panose="020B0502040204020203" pitchFamily="34" charset="0"/>
              </a:rPr>
              <a:t> 10 min.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F9FA8F6-2E28-6F0B-29CA-4441C316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0" y="136525"/>
            <a:ext cx="2170847" cy="2230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AC34D7A-9BA8-6201-47B4-7145353B3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155" y="136525"/>
            <a:ext cx="2171478" cy="2230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3B1DE05-D1BB-1AB3-D49B-BB83310A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081" y="136525"/>
            <a:ext cx="2194119" cy="2230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Sisällön paikkamerkki 2">
            <a:extLst>
              <a:ext uri="{FF2B5EF4-FFF2-40B4-BE49-F238E27FC236}">
                <a16:creationId xmlns:a16="http://schemas.microsoft.com/office/drawing/2014/main" id="{21C44BEB-241B-5450-3363-AB66D4EE9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648" y="136525"/>
            <a:ext cx="2242608" cy="22304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Alatunnisteen paikkamerkki 3">
            <a:extLst>
              <a:ext uri="{FF2B5EF4-FFF2-40B4-BE49-F238E27FC236}">
                <a16:creationId xmlns:a16="http://schemas.microsoft.com/office/drawing/2014/main" id="{E0F27C79-E61A-724D-792E-FF437E18B20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200" b="1">
                <a:solidFill>
                  <a:srgbClr val="000000">
                    <a:tint val="75000"/>
                  </a:srgbClr>
                </a:solidFill>
                <a:latin typeface="Calibri" panose="020F0502020204030204"/>
                <a:cs typeface="Segoe UI" panose="020B0502040204020203" pitchFamily="34" charset="0"/>
              </a:rPr>
              <a:t>steaminoulu.fi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45D0065-C913-D30F-0ECC-D08C2DCFB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1439" y="912720"/>
            <a:ext cx="1214332" cy="14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Ideointivaihe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steaminoulu.fi</a:t>
            </a:r>
          </a:p>
        </p:txBody>
      </p:sp>
      <p:pic>
        <p:nvPicPr>
          <p:cNvPr id="2" name="Kuva 6">
            <a:extLst>
              <a:ext uri="{FF2B5EF4-FFF2-40B4-BE49-F238E27FC236}">
                <a16:creationId xmlns:a16="http://schemas.microsoft.com/office/drawing/2014/main" id="{F88CD745-C3D2-1E23-6108-1B9406B4AF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3330" y="1911687"/>
            <a:ext cx="3904003" cy="3694392"/>
          </a:xfrm>
          <a:prstGeom prst="rect">
            <a:avLst/>
          </a:prstGeom>
        </p:spPr>
      </p:pic>
      <p:sp>
        <p:nvSpPr>
          <p:cNvPr id="5" name="Otsikko 3">
            <a:extLst>
              <a:ext uri="{FF2B5EF4-FFF2-40B4-BE49-F238E27FC236}">
                <a16:creationId xmlns:a16="http://schemas.microsoft.com/office/drawing/2014/main" id="{77F78E5D-B88D-CC03-0FFD-70F85026D262}"/>
              </a:ext>
            </a:extLst>
          </p:cNvPr>
          <p:cNvSpPr txBox="1">
            <a:spLocks/>
          </p:cNvSpPr>
          <p:nvPr/>
        </p:nvSpPr>
        <p:spPr>
          <a:xfrm rot="20712716">
            <a:off x="8404748" y="655420"/>
            <a:ext cx="747813" cy="1395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8800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C69CBAAA-F967-F5C5-0E1F-0FE4F1848FA4}"/>
              </a:ext>
            </a:extLst>
          </p:cNvPr>
          <p:cNvSpPr txBox="1">
            <a:spLocks/>
          </p:cNvSpPr>
          <p:nvPr/>
        </p:nvSpPr>
        <p:spPr>
          <a:xfrm rot="215340">
            <a:off x="9130444" y="553949"/>
            <a:ext cx="747813" cy="1395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88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0FBBFB5-48A6-04E4-2FD4-45261323AB4F}"/>
              </a:ext>
            </a:extLst>
          </p:cNvPr>
          <p:cNvSpPr txBox="1">
            <a:spLocks/>
          </p:cNvSpPr>
          <p:nvPr/>
        </p:nvSpPr>
        <p:spPr>
          <a:xfrm>
            <a:off x="409174" y="417848"/>
            <a:ext cx="2697583" cy="364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fi-FI" sz="1200" dirty="0" err="1"/>
              <a:t>STEAM</a:t>
            </a:r>
            <a:r>
              <a:rPr lang="fi-FI" sz="1200" dirty="0"/>
              <a:t>-prosessin kuvaus</a:t>
            </a:r>
            <a:endParaRPr lang="en-FI" sz="120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35B1351C-8481-ED42-EA72-3DD2628C0E10}"/>
              </a:ext>
            </a:extLst>
          </p:cNvPr>
          <p:cNvSpPr txBox="1">
            <a:spLocks/>
          </p:cNvSpPr>
          <p:nvPr/>
        </p:nvSpPr>
        <p:spPr>
          <a:xfrm>
            <a:off x="838200" y="1743412"/>
            <a:ext cx="7215129" cy="38626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i-FI" dirty="0"/>
              <a:t>Hyödynnetään taustatyössä kerättyä tietoa ja materiaalia</a:t>
            </a:r>
          </a:p>
          <a:p>
            <a:pPr>
              <a:lnSpc>
                <a:spcPct val="150000"/>
              </a:lnSpc>
            </a:pPr>
            <a:r>
              <a:rPr lang="fi-FI" dirty="0"/>
              <a:t>Ryhmissä keskitytään ideointiin ja etsitään mahdollisia ratkaisuja tehtävään. Tavoitteena on synnyttää paljon erilaisia ideoita.</a:t>
            </a:r>
          </a:p>
          <a:p>
            <a:pPr>
              <a:lnSpc>
                <a:spcPct val="150000"/>
              </a:lnSpc>
            </a:pPr>
            <a:r>
              <a:rPr lang="fi-FI" dirty="0"/>
              <a:t>Muistetaan avoin ja arvostava suhtautuminen ideoihin. Arvostelua vältetään. Ylläpidetään luovaa ja positiivista ilmapiiriä, joka kannustaa ideointiin.</a:t>
            </a:r>
          </a:p>
          <a:p>
            <a:pPr>
              <a:lnSpc>
                <a:spcPct val="150000"/>
              </a:lnSpc>
            </a:pPr>
            <a:r>
              <a:rPr lang="fi-FI" dirty="0"/>
              <a:t>Ideoita yhdistellään ja jalostetaan, jolloin syntyy uusia ratkaisuja.</a:t>
            </a:r>
          </a:p>
          <a:p>
            <a:pPr>
              <a:lnSpc>
                <a:spcPct val="150000"/>
              </a:lnSpc>
            </a:pPr>
            <a:r>
              <a:rPr lang="fi-FI" dirty="0"/>
              <a:t>Syntyneet jalostetut ideat ovat ryhmän yhteisiä.</a:t>
            </a:r>
          </a:p>
          <a:p>
            <a:pPr>
              <a:lnSpc>
                <a:spcPct val="150000"/>
              </a:lnSpc>
            </a:pPr>
            <a:r>
              <a:rPr lang="fi-FI" dirty="0"/>
              <a:t>Lopputuloksena ryhmä kehittänyt yhden tai useamman </a:t>
            </a:r>
            <a:br>
              <a:rPr lang="fi-FI" dirty="0"/>
            </a:br>
            <a:r>
              <a:rPr lang="fi-FI" dirty="0"/>
              <a:t>ratkaisun jatkokehitykseen.</a:t>
            </a:r>
          </a:p>
          <a:p>
            <a:pPr>
              <a:lnSpc>
                <a:spcPct val="150000"/>
              </a:lnSpc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8275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ulu2021">
      <a:dk1>
        <a:sysClr val="windowText" lastClr="000000"/>
      </a:dk1>
      <a:lt1>
        <a:sysClr val="window" lastClr="FFFFFF"/>
      </a:lt1>
      <a:dk2>
        <a:srgbClr val="22253E"/>
      </a:dk2>
      <a:lt2>
        <a:srgbClr val="D5DCE7"/>
      </a:lt2>
      <a:accent1>
        <a:srgbClr val="001E96"/>
      </a:accent1>
      <a:accent2>
        <a:srgbClr val="00DBFF"/>
      </a:accent2>
      <a:accent3>
        <a:srgbClr val="E10069"/>
      </a:accent3>
      <a:accent4>
        <a:srgbClr val="008CFF"/>
      </a:accent4>
      <a:accent5>
        <a:srgbClr val="E4AAC8"/>
      </a:accent5>
      <a:accent6>
        <a:srgbClr val="4F5DC1"/>
      </a:accent6>
      <a:hlink>
        <a:srgbClr val="0563C1"/>
      </a:hlink>
      <a:folHlink>
        <a:srgbClr val="6D4F95"/>
      </a:folHlink>
    </a:clrScheme>
    <a:fontScheme name="Segoe 202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2021.pptx" id="{751BACC7-9F29-4233-AA60-E4FDDD7619ED}" vid="{68642E07-47DA-44AE-9C68-7988F2DA36D1}"/>
    </a:ext>
  </a:extLst>
</a:theme>
</file>

<file path=ppt/theme/theme2.xml><?xml version="1.0" encoding="utf-8"?>
<a:theme xmlns:a="http://schemas.openxmlformats.org/drawingml/2006/main" name="2_Office-teema">
  <a:themeElements>
    <a:clrScheme name="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AAF3C"/>
      </a:accent4>
      <a:accent5>
        <a:srgbClr val="55C8FF"/>
      </a:accent5>
      <a:accent6>
        <a:srgbClr val="28D74B"/>
      </a:accent6>
      <a:hlink>
        <a:srgbClr val="001E96"/>
      </a:hlink>
      <a:folHlink>
        <a:srgbClr val="E100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AAF3C"/>
      </a:accent4>
      <a:accent5>
        <a:srgbClr val="55C8FF"/>
      </a:accent5>
      <a:accent6>
        <a:srgbClr val="28D74B"/>
      </a:accent6>
      <a:hlink>
        <a:srgbClr val="001E96"/>
      </a:hlink>
      <a:folHlink>
        <a:srgbClr val="E100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C4A1BBDDD226348A85C312E82760F5C" ma:contentTypeVersion="15" ma:contentTypeDescription="Luo uusi asiakirja." ma:contentTypeScope="" ma:versionID="6948c5f0f9899fb7a375ce19bdfdd523">
  <xsd:schema xmlns:xsd="http://www.w3.org/2001/XMLSchema" xmlns:xs="http://www.w3.org/2001/XMLSchema" xmlns:p="http://schemas.microsoft.com/office/2006/metadata/properties" xmlns:ns2="98e81bbc-c698-47e1-ab14-9df20b5d4442" xmlns:ns3="286a0fba-a6d0-42c6-aeff-f5bc8a2690c3" targetNamespace="http://schemas.microsoft.com/office/2006/metadata/properties" ma:root="true" ma:fieldsID="aae2f4eb3076e746cb57efc06b4313aa" ns2:_="" ns3:_="">
    <xsd:import namespace="98e81bbc-c698-47e1-ab14-9df20b5d4442"/>
    <xsd:import namespace="286a0fba-a6d0-42c6-aeff-f5bc8a2690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81bbc-c698-47e1-ab14-9df20b5d44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8ab9524-ba95-439d-8aaa-0a02389ceb04}" ma:internalName="TaxCatchAll" ma:showField="CatchAllData" ma:web="98e81bbc-c698-47e1-ab14-9df20b5d44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a0fba-a6d0-42c6-aeff-f5bc8a269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81bbc-c698-47e1-ab14-9df20b5d4442" xsi:nil="true"/>
    <lcf76f155ced4ddcb4097134ff3c332f xmlns="286a0fba-a6d0-42c6-aeff-f5bc8a2690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1C156-28EB-4385-AAD6-F82450F28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81bbc-c698-47e1-ab14-9df20b5d4442"/>
    <ds:schemaRef ds:uri="286a0fba-a6d0-42c6-aeff-f5bc8a269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8FBCD4-DE2E-49EF-8326-B585FB2CFC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659C4-B88A-407D-A26E-183499F432B4}">
  <ds:schemaRefs>
    <ds:schemaRef ds:uri="98e81bbc-c698-47e1-ab14-9df20b5d4442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286a0fba-a6d0-42c6-aeff-f5bc8a2690c3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771</Words>
  <Application>Microsoft Office PowerPoint</Application>
  <PresentationFormat>Laajakuva</PresentationFormat>
  <Paragraphs>110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1_Office-teema</vt:lpstr>
      <vt:lpstr>2_Office-teema</vt:lpstr>
      <vt:lpstr>Office-teema</vt:lpstr>
      <vt:lpstr>PowerPoint-esitys</vt:lpstr>
      <vt:lpstr>STEAM prosessi</vt:lpstr>
      <vt:lpstr>1. Tavoite</vt:lpstr>
      <vt:lpstr>Tavoite -esimerkki</vt:lpstr>
      <vt:lpstr>2. Tehtävävaihe</vt:lpstr>
      <vt:lpstr>Tehtävä - esimerkki</vt:lpstr>
      <vt:lpstr>3. Taustatyövaihe</vt:lpstr>
      <vt:lpstr>PowerPoint-esitys</vt:lpstr>
      <vt:lpstr>4. Ideointivaihe</vt:lpstr>
      <vt:lpstr>Ideointi -esimerkki</vt:lpstr>
      <vt:lpstr>5. Suunnitteluvaihe</vt:lpstr>
      <vt:lpstr>Suunnittelu -esimerkki</vt:lpstr>
      <vt:lpstr>6. Toteutusvaihe</vt:lpstr>
      <vt:lpstr>Toteutus -esimerkki</vt:lpstr>
      <vt:lpstr>7. Jakamisvaihe</vt:lpstr>
      <vt:lpstr>Jakaminen -esimerkki</vt:lpstr>
      <vt:lpstr>Lisätietoja löydät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Vorne Paula</dc:creator>
  <cp:lastModifiedBy>Ilkka Kati</cp:lastModifiedBy>
  <cp:revision>6</cp:revision>
  <dcterms:created xsi:type="dcterms:W3CDTF">2023-09-07T07:38:55Z</dcterms:created>
  <dcterms:modified xsi:type="dcterms:W3CDTF">2024-02-13T10:31:34Z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2023-09-07T08:37:30Z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51fe0048-4679-4ced-9109-6f40ff017f6a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0x0101001C4A1BBDDD226348A85C312E82760F5C</vt:lpwstr>
  </property>
  <property fmtid="{D5CDD505-2E9C-101B-9397-08002B2CF9AE}" pid="10" name="MediaServiceImageTags">
    <vt:lpwstr/>
  </property>
</Properties>
</file>