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5"/>
  </p:notesMasterIdLst>
  <p:sldIdLst>
    <p:sldId id="257" r:id="rId8"/>
    <p:sldId id="258" r:id="rId9"/>
    <p:sldId id="272" r:id="rId10"/>
    <p:sldId id="264" r:id="rId11"/>
    <p:sldId id="266" r:id="rId12"/>
    <p:sldId id="271" r:id="rId13"/>
    <p:sldId id="263" r:id="rId14"/>
    <p:sldId id="259" r:id="rId15"/>
    <p:sldId id="274" r:id="rId16"/>
    <p:sldId id="276" r:id="rId17"/>
    <p:sldId id="277" r:id="rId18"/>
    <p:sldId id="279" r:id="rId19"/>
    <p:sldId id="262" r:id="rId20"/>
    <p:sldId id="267" r:id="rId21"/>
    <p:sldId id="270" r:id="rId22"/>
    <p:sldId id="256" r:id="rId23"/>
    <p:sldId id="278"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37350-4A83-4565-9F0D-78445F51DFF9}" v="88" dt="2024-01-23T14:30:20.223"/>
    <p1510:client id="{268C213E-7B32-4FD2-AEE5-EFE86D2F31C4}" v="1" dt="2024-01-24T08:35:14.029"/>
    <p1510:client id="{52B16C44-6B49-4A15-BCFF-3997745DBF25}" v="5" dt="2024-01-24T10:46:04.608"/>
    <p1510:client id="{B5DE5728-A214-AC78-26E3-B4FBF592E9B9}" v="3" dt="2024-01-23T11:58:02.286"/>
    <p1510:client id="{C6B50B69-F87A-4DF9-B5A2-169A1DB375AB}" v="25" dt="2024-01-23T10:36:52.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4EC3804-0B78-441B-B7F3-06AE3EC8514F}"/>
    <pc:docChg chg="modSld">
      <pc:chgData name="" userId="" providerId="" clId="Web-{E4EC3804-0B78-441B-B7F3-06AE3EC8514F}" dt="2024-01-22T11:58:24.024" v="1" actId="20577"/>
      <pc:docMkLst>
        <pc:docMk/>
      </pc:docMkLst>
      <pc:sldChg chg="modSp">
        <pc:chgData name="" userId="" providerId="" clId="Web-{E4EC3804-0B78-441B-B7F3-06AE3EC8514F}" dt="2024-01-22T11:58:24.024" v="1" actId="20577"/>
        <pc:sldMkLst>
          <pc:docMk/>
          <pc:sldMk cId="1312496478" sldId="277"/>
        </pc:sldMkLst>
        <pc:spChg chg="mod">
          <ac:chgData name="" userId="" providerId="" clId="Web-{E4EC3804-0B78-441B-B7F3-06AE3EC8514F}" dt="2024-01-22T11:58:24.024" v="1" actId="20577"/>
          <ac:spMkLst>
            <pc:docMk/>
            <pc:sldMk cId="1312496478" sldId="277"/>
            <ac:spMk id="5" creationId="{4BE2BB09-5B42-4285-84D3-8CDB077734FA}"/>
          </ac:spMkLst>
        </pc:spChg>
      </pc:sldChg>
    </pc:docChg>
  </pc:docChgLst>
  <pc:docChgLst>
    <pc:chgData name="Anunti Henna" userId="f6588854-c467-408d-9e27-cf678f908fcf" providerId="ADAL" clId="{63E85D95-D7EA-46DB-9D6D-2749074048AC}"/>
    <pc:docChg chg="undo custSel addSld delSld modSld sldOrd">
      <pc:chgData name="Anunti Henna" userId="f6588854-c467-408d-9e27-cf678f908fcf" providerId="ADAL" clId="{63E85D95-D7EA-46DB-9D6D-2749074048AC}" dt="2024-01-22T07:20:29.072" v="1988" actId="20577"/>
      <pc:docMkLst>
        <pc:docMk/>
      </pc:docMkLst>
      <pc:sldChg chg="delSp mod ord">
        <pc:chgData name="Anunti Henna" userId="f6588854-c467-408d-9e27-cf678f908fcf" providerId="ADAL" clId="{63E85D95-D7EA-46DB-9D6D-2749074048AC}" dt="2024-01-19T12:27:28.446" v="749"/>
        <pc:sldMkLst>
          <pc:docMk/>
          <pc:sldMk cId="2079420085" sldId="256"/>
        </pc:sldMkLst>
        <pc:spChg chg="del">
          <ac:chgData name="Anunti Henna" userId="f6588854-c467-408d-9e27-cf678f908fcf" providerId="ADAL" clId="{63E85D95-D7EA-46DB-9D6D-2749074048AC}" dt="2024-01-19T12:26:09.859" v="745" actId="478"/>
          <ac:spMkLst>
            <pc:docMk/>
            <pc:sldMk cId="2079420085" sldId="256"/>
            <ac:spMk id="3" creationId="{00000000-0000-0000-0000-000000000000}"/>
          </ac:spMkLst>
        </pc:spChg>
      </pc:sldChg>
      <pc:sldChg chg="modSp mod">
        <pc:chgData name="Anunti Henna" userId="f6588854-c467-408d-9e27-cf678f908fcf" providerId="ADAL" clId="{63E85D95-D7EA-46DB-9D6D-2749074048AC}" dt="2024-01-21T11:10:15.492" v="1338" actId="14100"/>
        <pc:sldMkLst>
          <pc:docMk/>
          <pc:sldMk cId="115717162" sldId="257"/>
        </pc:sldMkLst>
        <pc:spChg chg="mod">
          <ac:chgData name="Anunti Henna" userId="f6588854-c467-408d-9e27-cf678f908fcf" providerId="ADAL" clId="{63E85D95-D7EA-46DB-9D6D-2749074048AC}" dt="2024-01-18T11:31:11.263" v="90" actId="122"/>
          <ac:spMkLst>
            <pc:docMk/>
            <pc:sldMk cId="115717162" sldId="257"/>
            <ac:spMk id="2" creationId="{A19CA83A-27E7-0006-45F7-F64D70822799}"/>
          </ac:spMkLst>
        </pc:spChg>
        <pc:spChg chg="mod">
          <ac:chgData name="Anunti Henna" userId="f6588854-c467-408d-9e27-cf678f908fcf" providerId="ADAL" clId="{63E85D95-D7EA-46DB-9D6D-2749074048AC}" dt="2024-01-21T11:10:15.492" v="1338" actId="14100"/>
          <ac:spMkLst>
            <pc:docMk/>
            <pc:sldMk cId="115717162" sldId="257"/>
            <ac:spMk id="3" creationId="{D77AFED9-7249-BFE5-ACF6-5E5B7E8B5101}"/>
          </ac:spMkLst>
        </pc:spChg>
      </pc:sldChg>
      <pc:sldChg chg="addSp delSp modSp new mod setBg">
        <pc:chgData name="Anunti Henna" userId="f6588854-c467-408d-9e27-cf678f908fcf" providerId="ADAL" clId="{63E85D95-D7EA-46DB-9D6D-2749074048AC}" dt="2024-01-21T11:13:40.090" v="1389" actId="20577"/>
        <pc:sldMkLst>
          <pc:docMk/>
          <pc:sldMk cId="2450218145" sldId="258"/>
        </pc:sldMkLst>
        <pc:spChg chg="mod">
          <ac:chgData name="Anunti Henna" userId="f6588854-c467-408d-9e27-cf678f908fcf" providerId="ADAL" clId="{63E85D95-D7EA-46DB-9D6D-2749074048AC}" dt="2024-01-18T12:06:20.806" v="171" actId="26606"/>
          <ac:spMkLst>
            <pc:docMk/>
            <pc:sldMk cId="2450218145" sldId="258"/>
            <ac:spMk id="2" creationId="{903E965B-6FA5-D8D6-D053-7B5F8DA30A2F}"/>
          </ac:spMkLst>
        </pc:spChg>
        <pc:spChg chg="del">
          <ac:chgData name="Anunti Henna" userId="f6588854-c467-408d-9e27-cf678f908fcf" providerId="ADAL" clId="{63E85D95-D7EA-46DB-9D6D-2749074048AC}" dt="2024-01-18T11:32:49.392" v="95"/>
          <ac:spMkLst>
            <pc:docMk/>
            <pc:sldMk cId="2450218145" sldId="258"/>
            <ac:spMk id="3" creationId="{F02F81B4-63BC-4F28-F7E9-0FC1C5415A21}"/>
          </ac:spMkLst>
        </pc:spChg>
        <pc:spChg chg="add del mod">
          <ac:chgData name="Anunti Henna" userId="f6588854-c467-408d-9e27-cf678f908fcf" providerId="ADAL" clId="{63E85D95-D7EA-46DB-9D6D-2749074048AC}" dt="2024-01-18T11:34:03.706" v="132"/>
          <ac:spMkLst>
            <pc:docMk/>
            <pc:sldMk cId="2450218145" sldId="258"/>
            <ac:spMk id="6" creationId="{A4BBFCA7-A488-8C48-88B7-26ECE8FEA1F9}"/>
          </ac:spMkLst>
        </pc:spChg>
        <pc:spChg chg="add">
          <ac:chgData name="Anunti Henna" userId="f6588854-c467-408d-9e27-cf678f908fcf" providerId="ADAL" clId="{63E85D95-D7EA-46DB-9D6D-2749074048AC}" dt="2024-01-18T12:06:20.806" v="171" actId="26606"/>
          <ac:spMkLst>
            <pc:docMk/>
            <pc:sldMk cId="2450218145" sldId="258"/>
            <ac:spMk id="12" creationId="{BD4C0BBB-0042-4603-A226-6117F3FD5B3C}"/>
          </ac:spMkLst>
        </pc:spChg>
        <pc:spChg chg="add">
          <ac:chgData name="Anunti Henna" userId="f6588854-c467-408d-9e27-cf678f908fcf" providerId="ADAL" clId="{63E85D95-D7EA-46DB-9D6D-2749074048AC}" dt="2024-01-18T12:06:20.806" v="171" actId="26606"/>
          <ac:spMkLst>
            <pc:docMk/>
            <pc:sldMk cId="2450218145" sldId="258"/>
            <ac:spMk id="14" creationId="{EC44F520-2598-460E-9F91-B02F60830CA2}"/>
          </ac:spMkLst>
        </pc:spChg>
        <pc:spChg chg="add">
          <ac:chgData name="Anunti Henna" userId="f6588854-c467-408d-9e27-cf678f908fcf" providerId="ADAL" clId="{63E85D95-D7EA-46DB-9D6D-2749074048AC}" dt="2024-01-18T12:06:20.806" v="171" actId="26606"/>
          <ac:spMkLst>
            <pc:docMk/>
            <pc:sldMk cId="2450218145" sldId="258"/>
            <ac:spMk id="16" creationId="{1DBC8414-BE7E-4B6C-A114-B2C3795C883F}"/>
          </ac:spMkLst>
        </pc:spChg>
        <pc:spChg chg="add">
          <ac:chgData name="Anunti Henna" userId="f6588854-c467-408d-9e27-cf678f908fcf" providerId="ADAL" clId="{63E85D95-D7EA-46DB-9D6D-2749074048AC}" dt="2024-01-18T12:06:20.806" v="171" actId="26606"/>
          <ac:spMkLst>
            <pc:docMk/>
            <pc:sldMk cId="2450218145" sldId="258"/>
            <ac:spMk id="18" creationId="{0EC398C5-5C2E-4038-9DB3-DE2B5A9BEFFB}"/>
          </ac:spMkLst>
        </pc:spChg>
        <pc:spChg chg="add">
          <ac:chgData name="Anunti Henna" userId="f6588854-c467-408d-9e27-cf678f908fcf" providerId="ADAL" clId="{63E85D95-D7EA-46DB-9D6D-2749074048AC}" dt="2024-01-18T12:06:20.806" v="171" actId="26606"/>
          <ac:spMkLst>
            <pc:docMk/>
            <pc:sldMk cId="2450218145" sldId="258"/>
            <ac:spMk id="20" creationId="{A2F10B26-073B-4B10-8AAA-161242DD82B0}"/>
          </ac:spMkLst>
        </pc:spChg>
        <pc:spChg chg="add">
          <ac:chgData name="Anunti Henna" userId="f6588854-c467-408d-9e27-cf678f908fcf" providerId="ADAL" clId="{63E85D95-D7EA-46DB-9D6D-2749074048AC}" dt="2024-01-18T12:06:20.806" v="171" actId="26606"/>
          <ac:spMkLst>
            <pc:docMk/>
            <pc:sldMk cId="2450218145" sldId="258"/>
            <ac:spMk id="22" creationId="{610DBBC7-698F-4A54-B1CB-A99F9CC356DF}"/>
          </ac:spMkLst>
        </pc:spChg>
        <pc:spChg chg="add">
          <ac:chgData name="Anunti Henna" userId="f6588854-c467-408d-9e27-cf678f908fcf" providerId="ADAL" clId="{63E85D95-D7EA-46DB-9D6D-2749074048AC}" dt="2024-01-18T12:06:20.806" v="171" actId="26606"/>
          <ac:spMkLst>
            <pc:docMk/>
            <pc:sldMk cId="2450218145" sldId="258"/>
            <ac:spMk id="24" creationId="{DE6E822A-8BCF-432C-83E6-BBE821476CD4}"/>
          </ac:spMkLst>
        </pc:spChg>
        <pc:graphicFrameChg chg="add del mod modGraphic">
          <ac:chgData name="Anunti Henna" userId="f6588854-c467-408d-9e27-cf678f908fcf" providerId="ADAL" clId="{63E85D95-D7EA-46DB-9D6D-2749074048AC}" dt="2024-01-18T11:33:53.866" v="131" actId="478"/>
          <ac:graphicFrameMkLst>
            <pc:docMk/>
            <pc:sldMk cId="2450218145" sldId="258"/>
            <ac:graphicFrameMk id="4" creationId="{24E504A1-CB2F-F1B8-38C7-439A0680A45F}"/>
          </ac:graphicFrameMkLst>
        </pc:graphicFrameChg>
        <pc:graphicFrameChg chg="add mod modGraphic">
          <ac:chgData name="Anunti Henna" userId="f6588854-c467-408d-9e27-cf678f908fcf" providerId="ADAL" clId="{63E85D95-D7EA-46DB-9D6D-2749074048AC}" dt="2024-01-21T11:13:40.090" v="1389" actId="20577"/>
          <ac:graphicFrameMkLst>
            <pc:docMk/>
            <pc:sldMk cId="2450218145" sldId="258"/>
            <ac:graphicFrameMk id="7" creationId="{84FC0A63-885B-AD9D-1645-11FC6D18E1F9}"/>
          </ac:graphicFrameMkLst>
        </pc:graphicFrameChg>
      </pc:sldChg>
      <pc:sldChg chg="addSp delSp modSp new mod ord setBg">
        <pc:chgData name="Anunti Henna" userId="f6588854-c467-408d-9e27-cf678f908fcf" providerId="ADAL" clId="{63E85D95-D7EA-46DB-9D6D-2749074048AC}" dt="2024-01-21T11:11:19.758" v="1348" actId="255"/>
        <pc:sldMkLst>
          <pc:docMk/>
          <pc:sldMk cId="977569694" sldId="259"/>
        </pc:sldMkLst>
        <pc:spChg chg="mod">
          <ac:chgData name="Anunti Henna" userId="f6588854-c467-408d-9e27-cf678f908fcf" providerId="ADAL" clId="{63E85D95-D7EA-46DB-9D6D-2749074048AC}" dt="2024-01-18T14:04:13.266" v="481" actId="20577"/>
          <ac:spMkLst>
            <pc:docMk/>
            <pc:sldMk cId="977569694" sldId="259"/>
            <ac:spMk id="2" creationId="{4F0E29F7-BA76-1A3E-F8B7-B2AC00534B02}"/>
          </ac:spMkLst>
        </pc:spChg>
        <pc:spChg chg="mod">
          <ac:chgData name="Anunti Henna" userId="f6588854-c467-408d-9e27-cf678f908fcf" providerId="ADAL" clId="{63E85D95-D7EA-46DB-9D6D-2749074048AC}" dt="2024-01-21T11:11:19.758" v="1348" actId="255"/>
          <ac:spMkLst>
            <pc:docMk/>
            <pc:sldMk cId="977569694" sldId="259"/>
            <ac:spMk id="3" creationId="{45B19527-8565-5B77-B8FB-8AEA686402A9}"/>
          </ac:spMkLst>
        </pc:spChg>
        <pc:spChg chg="add del">
          <ac:chgData name="Anunti Henna" userId="f6588854-c467-408d-9e27-cf678f908fcf" providerId="ADAL" clId="{63E85D95-D7EA-46DB-9D6D-2749074048AC}" dt="2024-01-18T14:04:09.559" v="480" actId="26606"/>
          <ac:spMkLst>
            <pc:docMk/>
            <pc:sldMk cId="977569694" sldId="259"/>
            <ac:spMk id="8" creationId="{45C5CC17-FF17-43CF-B073-D9051465D5CC}"/>
          </ac:spMkLst>
        </pc:spChg>
        <pc:spChg chg="add del">
          <ac:chgData name="Anunti Henna" userId="f6588854-c467-408d-9e27-cf678f908fcf" providerId="ADAL" clId="{63E85D95-D7EA-46DB-9D6D-2749074048AC}" dt="2024-01-18T14:04:09.559" v="480" actId="26606"/>
          <ac:spMkLst>
            <pc:docMk/>
            <pc:sldMk cId="977569694" sldId="259"/>
            <ac:spMk id="10" creationId="{1EBE2DDC-0D14-44E6-A1AB-2EEC09507435}"/>
          </ac:spMkLst>
        </pc:spChg>
        <pc:spChg chg="add del">
          <ac:chgData name="Anunti Henna" userId="f6588854-c467-408d-9e27-cf678f908fcf" providerId="ADAL" clId="{63E85D95-D7EA-46DB-9D6D-2749074048AC}" dt="2024-01-18T14:04:09.559" v="480" actId="26606"/>
          <ac:spMkLst>
            <pc:docMk/>
            <pc:sldMk cId="977569694" sldId="259"/>
            <ac:spMk id="12" creationId="{A8543D98-0AA2-43B4-B508-DC1DB7F3DC9A}"/>
          </ac:spMkLst>
        </pc:spChg>
        <pc:spChg chg="add del">
          <ac:chgData name="Anunti Henna" userId="f6588854-c467-408d-9e27-cf678f908fcf" providerId="ADAL" clId="{63E85D95-D7EA-46DB-9D6D-2749074048AC}" dt="2024-01-18T14:04:09.559" v="480" actId="26606"/>
          <ac:spMkLst>
            <pc:docMk/>
            <pc:sldMk cId="977569694" sldId="259"/>
            <ac:spMk id="14" creationId="{89723C1D-9A1A-465B-8164-483BF5426613}"/>
          </ac:spMkLst>
        </pc:spChg>
        <pc:spChg chg="add del">
          <ac:chgData name="Anunti Henna" userId="f6588854-c467-408d-9e27-cf678f908fcf" providerId="ADAL" clId="{63E85D95-D7EA-46DB-9D6D-2749074048AC}" dt="2024-01-18T14:04:09.559" v="480" actId="26606"/>
          <ac:spMkLst>
            <pc:docMk/>
            <pc:sldMk cId="977569694" sldId="259"/>
            <ac:spMk id="16" creationId="{A6680484-5F73-4078-85C2-415205B1A4C0}"/>
          </ac:spMkLst>
        </pc:spChg>
      </pc:sldChg>
      <pc:sldChg chg="modSp new mod ord">
        <pc:chgData name="Anunti Henna" userId="f6588854-c467-408d-9e27-cf678f908fcf" providerId="ADAL" clId="{63E85D95-D7EA-46DB-9D6D-2749074048AC}" dt="2024-01-19T09:21:23.214" v="725"/>
        <pc:sldMkLst>
          <pc:docMk/>
          <pc:sldMk cId="3307629302" sldId="260"/>
        </pc:sldMkLst>
        <pc:spChg chg="mod">
          <ac:chgData name="Anunti Henna" userId="f6588854-c467-408d-9e27-cf678f908fcf" providerId="ADAL" clId="{63E85D95-D7EA-46DB-9D6D-2749074048AC}" dt="2024-01-18T12:35:23.074" v="333" actId="20577"/>
          <ac:spMkLst>
            <pc:docMk/>
            <pc:sldMk cId="3307629302" sldId="260"/>
            <ac:spMk id="2" creationId="{1A6E843F-E66A-193F-B291-64680BDA4BDD}"/>
          </ac:spMkLst>
        </pc:spChg>
        <pc:spChg chg="mod">
          <ac:chgData name="Anunti Henna" userId="f6588854-c467-408d-9e27-cf678f908fcf" providerId="ADAL" clId="{63E85D95-D7EA-46DB-9D6D-2749074048AC}" dt="2024-01-18T14:22:13.168" v="505" actId="5793"/>
          <ac:spMkLst>
            <pc:docMk/>
            <pc:sldMk cId="3307629302" sldId="260"/>
            <ac:spMk id="3" creationId="{A5746FC0-03B3-BA35-AAD4-8F88E8799963}"/>
          </ac:spMkLst>
        </pc:spChg>
      </pc:sldChg>
      <pc:sldChg chg="modSp new mod">
        <pc:chgData name="Anunti Henna" userId="f6588854-c467-408d-9e27-cf678f908fcf" providerId="ADAL" clId="{63E85D95-D7EA-46DB-9D6D-2749074048AC}" dt="2024-01-19T09:21:36.660" v="740" actId="20577"/>
        <pc:sldMkLst>
          <pc:docMk/>
          <pc:sldMk cId="3627718650" sldId="261"/>
        </pc:sldMkLst>
        <pc:spChg chg="mod">
          <ac:chgData name="Anunti Henna" userId="f6588854-c467-408d-9e27-cf678f908fcf" providerId="ADAL" clId="{63E85D95-D7EA-46DB-9D6D-2749074048AC}" dt="2024-01-18T12:40:39.528" v="351" actId="20577"/>
          <ac:spMkLst>
            <pc:docMk/>
            <pc:sldMk cId="3627718650" sldId="261"/>
            <ac:spMk id="2" creationId="{20C49C0C-1933-0F5F-6941-82F01369D1CC}"/>
          </ac:spMkLst>
        </pc:spChg>
        <pc:spChg chg="mod">
          <ac:chgData name="Anunti Henna" userId="f6588854-c467-408d-9e27-cf678f908fcf" providerId="ADAL" clId="{63E85D95-D7EA-46DB-9D6D-2749074048AC}" dt="2024-01-19T09:21:36.660" v="740" actId="20577"/>
          <ac:spMkLst>
            <pc:docMk/>
            <pc:sldMk cId="3627718650" sldId="261"/>
            <ac:spMk id="3" creationId="{A551A7D3-9ACF-DAE0-44E2-CCD80EFC445A}"/>
          </ac:spMkLst>
        </pc:spChg>
      </pc:sldChg>
      <pc:sldChg chg="modSp new del mod">
        <pc:chgData name="Anunti Henna" userId="f6588854-c467-408d-9e27-cf678f908fcf" providerId="ADAL" clId="{63E85D95-D7EA-46DB-9D6D-2749074048AC}" dt="2024-01-18T13:59:21.900" v="358" actId="47"/>
        <pc:sldMkLst>
          <pc:docMk/>
          <pc:sldMk cId="12029701" sldId="263"/>
        </pc:sldMkLst>
        <pc:spChg chg="mod">
          <ac:chgData name="Anunti Henna" userId="f6588854-c467-408d-9e27-cf678f908fcf" providerId="ADAL" clId="{63E85D95-D7EA-46DB-9D6D-2749074048AC}" dt="2024-01-18T13:59:14.850" v="357" actId="27636"/>
          <ac:spMkLst>
            <pc:docMk/>
            <pc:sldMk cId="12029701" sldId="263"/>
            <ac:spMk id="2" creationId="{30B9E319-29A3-E3D0-0244-61F84744677E}"/>
          </ac:spMkLst>
        </pc:spChg>
        <pc:spChg chg="mod">
          <ac:chgData name="Anunti Henna" userId="f6588854-c467-408d-9e27-cf678f908fcf" providerId="ADAL" clId="{63E85D95-D7EA-46DB-9D6D-2749074048AC}" dt="2024-01-18T13:59:13.535" v="355" actId="21"/>
          <ac:spMkLst>
            <pc:docMk/>
            <pc:sldMk cId="12029701" sldId="263"/>
            <ac:spMk id="3" creationId="{A74FC82D-E51B-0E0A-9606-EC8495FACBA3}"/>
          </ac:spMkLst>
        </pc:spChg>
      </pc:sldChg>
      <pc:sldChg chg="modSp new mod ord">
        <pc:chgData name="Anunti Henna" userId="f6588854-c467-408d-9e27-cf678f908fcf" providerId="ADAL" clId="{63E85D95-D7EA-46DB-9D6D-2749074048AC}" dt="2024-01-21T11:11:34.969" v="1353" actId="114"/>
        <pc:sldMkLst>
          <pc:docMk/>
          <pc:sldMk cId="2104700117" sldId="263"/>
        </pc:sldMkLst>
        <pc:spChg chg="mod">
          <ac:chgData name="Anunti Henna" userId="f6588854-c467-408d-9e27-cf678f908fcf" providerId="ADAL" clId="{63E85D95-D7EA-46DB-9D6D-2749074048AC}" dt="2024-01-18T14:01:54.677" v="455" actId="1076"/>
          <ac:spMkLst>
            <pc:docMk/>
            <pc:sldMk cId="2104700117" sldId="263"/>
            <ac:spMk id="2" creationId="{C8A05AB7-2BD8-4D39-35E4-C3EA6F97C1F1}"/>
          </ac:spMkLst>
        </pc:spChg>
        <pc:spChg chg="mod">
          <ac:chgData name="Anunti Henna" userId="f6588854-c467-408d-9e27-cf678f908fcf" providerId="ADAL" clId="{63E85D95-D7EA-46DB-9D6D-2749074048AC}" dt="2024-01-21T11:11:34.969" v="1353" actId="114"/>
          <ac:spMkLst>
            <pc:docMk/>
            <pc:sldMk cId="2104700117" sldId="263"/>
            <ac:spMk id="3" creationId="{B624F77D-4806-C4B4-3D81-B55A62955A5E}"/>
          </ac:spMkLst>
        </pc:spChg>
      </pc:sldChg>
      <pc:sldChg chg="modSp new mod">
        <pc:chgData name="Anunti Henna" userId="f6588854-c467-408d-9e27-cf678f908fcf" providerId="ADAL" clId="{63E85D95-D7EA-46DB-9D6D-2749074048AC}" dt="2024-01-19T12:45:21.626" v="772" actId="20577"/>
        <pc:sldMkLst>
          <pc:docMk/>
          <pc:sldMk cId="3322329691" sldId="264"/>
        </pc:sldMkLst>
        <pc:spChg chg="mod">
          <ac:chgData name="Anunti Henna" userId="f6588854-c467-408d-9e27-cf678f908fcf" providerId="ADAL" clId="{63E85D95-D7EA-46DB-9D6D-2749074048AC}" dt="2024-01-19T12:45:12.557" v="771" actId="1076"/>
          <ac:spMkLst>
            <pc:docMk/>
            <pc:sldMk cId="3322329691" sldId="264"/>
            <ac:spMk id="2" creationId="{D9A38FCB-D8DB-C6C4-2ACC-510ADECE2DD5}"/>
          </ac:spMkLst>
        </pc:spChg>
        <pc:spChg chg="mod">
          <ac:chgData name="Anunti Henna" userId="f6588854-c467-408d-9e27-cf678f908fcf" providerId="ADAL" clId="{63E85D95-D7EA-46DB-9D6D-2749074048AC}" dt="2024-01-19T12:45:21.626" v="772" actId="20577"/>
          <ac:spMkLst>
            <pc:docMk/>
            <pc:sldMk cId="3322329691" sldId="264"/>
            <ac:spMk id="3" creationId="{61F47064-F894-9AC3-D2AB-B74AC0DDF8FC}"/>
          </ac:spMkLst>
        </pc:spChg>
      </pc:sldChg>
      <pc:sldChg chg="modSp new del mod">
        <pc:chgData name="Anunti Henna" userId="f6588854-c467-408d-9e27-cf678f908fcf" providerId="ADAL" clId="{63E85D95-D7EA-46DB-9D6D-2749074048AC}" dt="2024-01-19T12:28:51.376" v="752" actId="47"/>
        <pc:sldMkLst>
          <pc:docMk/>
          <pc:sldMk cId="2237170280" sldId="265"/>
        </pc:sldMkLst>
        <pc:spChg chg="mod">
          <ac:chgData name="Anunti Henna" userId="f6588854-c467-408d-9e27-cf678f908fcf" providerId="ADAL" clId="{63E85D95-D7EA-46DB-9D6D-2749074048AC}" dt="2024-01-18T19:23:17.319" v="713" actId="20577"/>
          <ac:spMkLst>
            <pc:docMk/>
            <pc:sldMk cId="2237170280" sldId="265"/>
            <ac:spMk id="3" creationId="{2DA2BF28-331B-F805-59A5-9845BDD2B9D2}"/>
          </ac:spMkLst>
        </pc:spChg>
      </pc:sldChg>
      <pc:sldChg chg="modSp mod">
        <pc:chgData name="Anunti Henna" userId="f6588854-c467-408d-9e27-cf678f908fcf" providerId="ADAL" clId="{63E85D95-D7EA-46DB-9D6D-2749074048AC}" dt="2024-01-22T07:19:55.466" v="1981" actId="1076"/>
        <pc:sldMkLst>
          <pc:docMk/>
          <pc:sldMk cId="3920230016" sldId="266"/>
        </pc:sldMkLst>
        <pc:spChg chg="mod">
          <ac:chgData name="Anunti Henna" userId="f6588854-c467-408d-9e27-cf678f908fcf" providerId="ADAL" clId="{63E85D95-D7EA-46DB-9D6D-2749074048AC}" dt="2024-01-22T07:19:47.535" v="1978" actId="1076"/>
          <ac:spMkLst>
            <pc:docMk/>
            <pc:sldMk cId="3920230016" sldId="266"/>
            <ac:spMk id="2" creationId="{56698B0C-3B2C-57F8-F228-217AE92605B1}"/>
          </ac:spMkLst>
        </pc:spChg>
        <pc:spChg chg="mod">
          <ac:chgData name="Anunti Henna" userId="f6588854-c467-408d-9e27-cf678f908fcf" providerId="ADAL" clId="{63E85D95-D7EA-46DB-9D6D-2749074048AC}" dt="2024-01-22T07:19:55.466" v="1981" actId="1076"/>
          <ac:spMkLst>
            <pc:docMk/>
            <pc:sldMk cId="3920230016" sldId="266"/>
            <ac:spMk id="3" creationId="{02E8F7F5-86F3-8893-DF67-DA35CB1911AB}"/>
          </ac:spMkLst>
        </pc:spChg>
      </pc:sldChg>
      <pc:sldChg chg="ord">
        <pc:chgData name="Anunti Henna" userId="f6588854-c467-408d-9e27-cf678f908fcf" providerId="ADAL" clId="{63E85D95-D7EA-46DB-9D6D-2749074048AC}" dt="2024-01-19T12:27:26.981" v="747"/>
        <pc:sldMkLst>
          <pc:docMk/>
          <pc:sldMk cId="2077080753" sldId="268"/>
        </pc:sldMkLst>
      </pc:sldChg>
      <pc:sldChg chg="ord">
        <pc:chgData name="Anunti Henna" userId="f6588854-c467-408d-9e27-cf678f908fcf" providerId="ADAL" clId="{63E85D95-D7EA-46DB-9D6D-2749074048AC}" dt="2024-01-19T12:28:47.301" v="751"/>
        <pc:sldMkLst>
          <pc:docMk/>
          <pc:sldMk cId="2810483395" sldId="270"/>
        </pc:sldMkLst>
      </pc:sldChg>
      <pc:sldChg chg="modSp new mod">
        <pc:chgData name="Anunti Henna" userId="f6588854-c467-408d-9e27-cf678f908fcf" providerId="ADAL" clId="{63E85D95-D7EA-46DB-9D6D-2749074048AC}" dt="2024-01-22T07:20:29.072" v="1988" actId="20577"/>
        <pc:sldMkLst>
          <pc:docMk/>
          <pc:sldMk cId="2834567896" sldId="271"/>
        </pc:sldMkLst>
        <pc:spChg chg="mod">
          <ac:chgData name="Anunti Henna" userId="f6588854-c467-408d-9e27-cf678f908fcf" providerId="ADAL" clId="{63E85D95-D7EA-46DB-9D6D-2749074048AC}" dt="2024-01-19T12:49:29.536" v="958" actId="20577"/>
          <ac:spMkLst>
            <pc:docMk/>
            <pc:sldMk cId="2834567896" sldId="271"/>
            <ac:spMk id="2" creationId="{CB1884E7-1BE1-06AC-DA3E-5C6ADADF803B}"/>
          </ac:spMkLst>
        </pc:spChg>
        <pc:spChg chg="mod">
          <ac:chgData name="Anunti Henna" userId="f6588854-c467-408d-9e27-cf678f908fcf" providerId="ADAL" clId="{63E85D95-D7EA-46DB-9D6D-2749074048AC}" dt="2024-01-22T07:20:29.072" v="1988" actId="20577"/>
          <ac:spMkLst>
            <pc:docMk/>
            <pc:sldMk cId="2834567896" sldId="271"/>
            <ac:spMk id="3" creationId="{F625427F-0662-8E96-6E74-BC63D2249EDB}"/>
          </ac:spMkLst>
        </pc:spChg>
      </pc:sldChg>
      <pc:sldChg chg="addSp delSp modSp new mod setBg">
        <pc:chgData name="Anunti Henna" userId="f6588854-c467-408d-9e27-cf678f908fcf" providerId="ADAL" clId="{63E85D95-D7EA-46DB-9D6D-2749074048AC}" dt="2024-01-21T11:09:47.573" v="1327" actId="14100"/>
        <pc:sldMkLst>
          <pc:docMk/>
          <pc:sldMk cId="1179194439" sldId="272"/>
        </pc:sldMkLst>
        <pc:spChg chg="mod">
          <ac:chgData name="Anunti Henna" userId="f6588854-c467-408d-9e27-cf678f908fcf" providerId="ADAL" clId="{63E85D95-D7EA-46DB-9D6D-2749074048AC}" dt="2024-01-21T11:09:28.531" v="1325" actId="26606"/>
          <ac:spMkLst>
            <pc:docMk/>
            <pc:sldMk cId="1179194439" sldId="272"/>
            <ac:spMk id="2" creationId="{3B9842DF-7BCC-6EBF-F10A-9332F77FB240}"/>
          </ac:spMkLst>
        </pc:spChg>
        <pc:spChg chg="mod">
          <ac:chgData name="Anunti Henna" userId="f6588854-c467-408d-9e27-cf678f908fcf" providerId="ADAL" clId="{63E85D95-D7EA-46DB-9D6D-2749074048AC}" dt="2024-01-21T11:09:47.573" v="1327" actId="14100"/>
          <ac:spMkLst>
            <pc:docMk/>
            <pc:sldMk cId="1179194439" sldId="272"/>
            <ac:spMk id="3" creationId="{6C247279-F239-CD20-315C-D16C3748A4BB}"/>
          </ac:spMkLst>
        </pc:spChg>
        <pc:spChg chg="add del">
          <ac:chgData name="Anunti Henna" userId="f6588854-c467-408d-9e27-cf678f908fcf" providerId="ADAL" clId="{63E85D95-D7EA-46DB-9D6D-2749074048AC}" dt="2024-01-21T11:08:18.759" v="1320" actId="26606"/>
          <ac:spMkLst>
            <pc:docMk/>
            <pc:sldMk cId="1179194439" sldId="272"/>
            <ac:spMk id="9" creationId="{1B15ED52-F352-441B-82BF-E0EA34836D08}"/>
          </ac:spMkLst>
        </pc:spChg>
        <pc:spChg chg="add del">
          <ac:chgData name="Anunti Henna" userId="f6588854-c467-408d-9e27-cf678f908fcf" providerId="ADAL" clId="{63E85D95-D7EA-46DB-9D6D-2749074048AC}" dt="2024-01-21T11:08:18.759" v="1320" actId="26606"/>
          <ac:spMkLst>
            <pc:docMk/>
            <pc:sldMk cId="1179194439" sldId="272"/>
            <ac:spMk id="11" creationId="{61707E60-CEC9-4661-AA82-69242EB4BDC3}"/>
          </ac:spMkLst>
        </pc:spChg>
        <pc:spChg chg="add del">
          <ac:chgData name="Anunti Henna" userId="f6588854-c467-408d-9e27-cf678f908fcf" providerId="ADAL" clId="{63E85D95-D7EA-46DB-9D6D-2749074048AC}" dt="2024-01-21T11:08:18.759" v="1320" actId="26606"/>
          <ac:spMkLst>
            <pc:docMk/>
            <pc:sldMk cId="1179194439" sldId="272"/>
            <ac:spMk id="13" creationId="{8F035CD8-AE30-4146-96F2-036B0CE5E4F3}"/>
          </ac:spMkLst>
        </pc:spChg>
        <pc:spChg chg="add del">
          <ac:chgData name="Anunti Henna" userId="f6588854-c467-408d-9e27-cf678f908fcf" providerId="ADAL" clId="{63E85D95-D7EA-46DB-9D6D-2749074048AC}" dt="2024-01-21T11:09:28.531" v="1325" actId="26606"/>
          <ac:spMkLst>
            <pc:docMk/>
            <pc:sldMk cId="1179194439" sldId="272"/>
            <ac:spMk id="18" creationId="{1B15ED52-F352-441B-82BF-E0EA34836D08}"/>
          </ac:spMkLst>
        </pc:spChg>
        <pc:spChg chg="add del">
          <ac:chgData name="Anunti Henna" userId="f6588854-c467-408d-9e27-cf678f908fcf" providerId="ADAL" clId="{63E85D95-D7EA-46DB-9D6D-2749074048AC}" dt="2024-01-21T11:09:28.531" v="1325" actId="26606"/>
          <ac:spMkLst>
            <pc:docMk/>
            <pc:sldMk cId="1179194439" sldId="272"/>
            <ac:spMk id="20" creationId="{61707E60-CEC9-4661-AA82-69242EB4BDC3}"/>
          </ac:spMkLst>
        </pc:spChg>
        <pc:spChg chg="add del">
          <ac:chgData name="Anunti Henna" userId="f6588854-c467-408d-9e27-cf678f908fcf" providerId="ADAL" clId="{63E85D95-D7EA-46DB-9D6D-2749074048AC}" dt="2024-01-21T11:09:28.531" v="1325" actId="26606"/>
          <ac:spMkLst>
            <pc:docMk/>
            <pc:sldMk cId="1179194439" sldId="272"/>
            <ac:spMk id="22" creationId="{8F035CD8-AE30-4146-96F2-036B0CE5E4F3}"/>
          </ac:spMkLst>
        </pc:spChg>
        <pc:spChg chg="add">
          <ac:chgData name="Anunti Henna" userId="f6588854-c467-408d-9e27-cf678f908fcf" providerId="ADAL" clId="{63E85D95-D7EA-46DB-9D6D-2749074048AC}" dt="2024-01-21T11:09:28.531" v="1325" actId="26606"/>
          <ac:spMkLst>
            <pc:docMk/>
            <pc:sldMk cId="1179194439" sldId="272"/>
            <ac:spMk id="27" creationId="{8BEAC55E-FD3E-4A90-B4E2-D197D8038366}"/>
          </ac:spMkLst>
        </pc:spChg>
        <pc:spChg chg="add">
          <ac:chgData name="Anunti Henna" userId="f6588854-c467-408d-9e27-cf678f908fcf" providerId="ADAL" clId="{63E85D95-D7EA-46DB-9D6D-2749074048AC}" dt="2024-01-21T11:09:28.531" v="1325" actId="26606"/>
          <ac:spMkLst>
            <pc:docMk/>
            <pc:sldMk cId="1179194439" sldId="272"/>
            <ac:spMk id="29" creationId="{282DCAD1-D7F2-4CA8-960C-526B7DB37A82}"/>
          </ac:spMkLst>
        </pc:spChg>
        <pc:spChg chg="add">
          <ac:chgData name="Anunti Henna" userId="f6588854-c467-408d-9e27-cf678f908fcf" providerId="ADAL" clId="{63E85D95-D7EA-46DB-9D6D-2749074048AC}" dt="2024-01-21T11:09:28.531" v="1325" actId="26606"/>
          <ac:spMkLst>
            <pc:docMk/>
            <pc:sldMk cId="1179194439" sldId="272"/>
            <ac:spMk id="31" creationId="{0009AC7F-1347-41C8-8BEB-47473A21A696}"/>
          </ac:spMkLst>
        </pc:spChg>
        <pc:picChg chg="add del">
          <ac:chgData name="Anunti Henna" userId="f6588854-c467-408d-9e27-cf678f908fcf" providerId="ADAL" clId="{63E85D95-D7EA-46DB-9D6D-2749074048AC}" dt="2024-01-21T11:07:48.615" v="1317" actId="478"/>
          <ac:picMkLst>
            <pc:docMk/>
            <pc:sldMk cId="1179194439" sldId="272"/>
            <ac:picMk id="5" creationId="{A94E10E8-BE20-6D82-8C47-3620335A08D4}"/>
          </ac:picMkLst>
        </pc:picChg>
        <pc:picChg chg="add del mod">
          <ac:chgData name="Anunti Henna" userId="f6588854-c467-408d-9e27-cf678f908fcf" providerId="ADAL" clId="{63E85D95-D7EA-46DB-9D6D-2749074048AC}" dt="2024-01-21T11:08:27.163" v="1324" actId="478"/>
          <ac:picMkLst>
            <pc:docMk/>
            <pc:sldMk cId="1179194439" sldId="272"/>
            <ac:picMk id="6" creationId="{2DFE4FFC-82BA-EC9A-E0EC-2BF75DF4AC0B}"/>
          </ac:picMkLst>
        </pc:picChg>
      </pc:sldChg>
    </pc:docChg>
  </pc:docChgLst>
  <pc:docChgLst>
    <pc:chgData name="Saarikoski Henna" userId="S::henna.saarikoski@eduouka.fi::9c1c38b8-95f9-47af-a4d9-98469cddc67e" providerId="AD" clId="Web-{22B37350-4A83-4565-9F0D-78445F51DFF9}"/>
    <pc:docChg chg="addSld delSld modSld sldOrd">
      <pc:chgData name="Saarikoski Henna" userId="S::henna.saarikoski@eduouka.fi::9c1c38b8-95f9-47af-a4d9-98469cddc67e" providerId="AD" clId="Web-{22B37350-4A83-4565-9F0D-78445F51DFF9}" dt="2024-01-23T14:30:20.223" v="89" actId="14100"/>
      <pc:docMkLst>
        <pc:docMk/>
      </pc:docMkLst>
      <pc:sldChg chg="new del">
        <pc:chgData name="Saarikoski Henna" userId="S::henna.saarikoski@eduouka.fi::9c1c38b8-95f9-47af-a4d9-98469cddc67e" providerId="AD" clId="Web-{22B37350-4A83-4565-9F0D-78445F51DFF9}" dt="2024-01-23T14:23:57.885" v="1"/>
        <pc:sldMkLst>
          <pc:docMk/>
          <pc:sldMk cId="3457612891" sldId="279"/>
        </pc:sldMkLst>
      </pc:sldChg>
      <pc:sldChg chg="addSp modSp new mod ord setBg">
        <pc:chgData name="Saarikoski Henna" userId="S::henna.saarikoski@eduouka.fi::9c1c38b8-95f9-47af-a4d9-98469cddc67e" providerId="AD" clId="Web-{22B37350-4A83-4565-9F0D-78445F51DFF9}" dt="2024-01-23T14:30:20.223" v="89" actId="14100"/>
        <pc:sldMkLst>
          <pc:docMk/>
          <pc:sldMk cId="4177047129" sldId="279"/>
        </pc:sldMkLst>
        <pc:spChg chg="mod">
          <ac:chgData name="Saarikoski Henna" userId="S::henna.saarikoski@eduouka.fi::9c1c38b8-95f9-47af-a4d9-98469cddc67e" providerId="AD" clId="Web-{22B37350-4A83-4565-9F0D-78445F51DFF9}" dt="2024-01-23T14:30:20.223" v="89" actId="14100"/>
          <ac:spMkLst>
            <pc:docMk/>
            <pc:sldMk cId="4177047129" sldId="279"/>
            <ac:spMk id="2" creationId="{D252C4DC-05F5-D43B-A95F-E8C4EDB2F8F7}"/>
          </ac:spMkLst>
        </pc:spChg>
        <pc:spChg chg="mod">
          <ac:chgData name="Saarikoski Henna" userId="S::henna.saarikoski@eduouka.fi::9c1c38b8-95f9-47af-a4d9-98469cddc67e" providerId="AD" clId="Web-{22B37350-4A83-4565-9F0D-78445F51DFF9}" dt="2024-01-23T14:30:15.489" v="88" actId="14100"/>
          <ac:spMkLst>
            <pc:docMk/>
            <pc:sldMk cId="4177047129" sldId="279"/>
            <ac:spMk id="3" creationId="{2E49FFE8-1BC3-A57E-1882-C29235842E14}"/>
          </ac:spMkLst>
        </pc:spChg>
        <pc:spChg chg="add">
          <ac:chgData name="Saarikoski Henna" userId="S::henna.saarikoski@eduouka.fi::9c1c38b8-95f9-47af-a4d9-98469cddc67e" providerId="AD" clId="Web-{22B37350-4A83-4565-9F0D-78445F51DFF9}" dt="2024-01-23T14:28:34.876" v="81"/>
          <ac:spMkLst>
            <pc:docMk/>
            <pc:sldMk cId="4177047129" sldId="279"/>
            <ac:spMk id="10" creationId="{394842B0-684D-44CC-B4BC-D13331CFD290}"/>
          </ac:spMkLst>
        </pc:spChg>
        <pc:spChg chg="add">
          <ac:chgData name="Saarikoski Henna" userId="S::henna.saarikoski@eduouka.fi::9c1c38b8-95f9-47af-a4d9-98469cddc67e" providerId="AD" clId="Web-{22B37350-4A83-4565-9F0D-78445F51DFF9}" dt="2024-01-23T14:28:34.876" v="81"/>
          <ac:spMkLst>
            <pc:docMk/>
            <pc:sldMk cId="4177047129" sldId="279"/>
            <ac:spMk id="12" creationId="{4C2A3DC3-F495-4B99-9FF3-3FB30D63235E}"/>
          </ac:spMkLst>
        </pc:spChg>
        <pc:picChg chg="add mod">
          <ac:chgData name="Saarikoski Henna" userId="S::henna.saarikoski@eduouka.fi::9c1c38b8-95f9-47af-a4d9-98469cddc67e" providerId="AD" clId="Web-{22B37350-4A83-4565-9F0D-78445F51DFF9}" dt="2024-01-23T14:28:34.876" v="81"/>
          <ac:picMkLst>
            <pc:docMk/>
            <pc:sldMk cId="4177047129" sldId="279"/>
            <ac:picMk id="4" creationId="{E34849B0-B4CA-25B6-8EDA-302AFCD62220}"/>
          </ac:picMkLst>
        </pc:picChg>
        <pc:picChg chg="add mod">
          <ac:chgData name="Saarikoski Henna" userId="S::henna.saarikoski@eduouka.fi::9c1c38b8-95f9-47af-a4d9-98469cddc67e" providerId="AD" clId="Web-{22B37350-4A83-4565-9F0D-78445F51DFF9}" dt="2024-01-23T14:28:34.876" v="81"/>
          <ac:picMkLst>
            <pc:docMk/>
            <pc:sldMk cId="4177047129" sldId="279"/>
            <ac:picMk id="5" creationId="{9129D7EE-DE41-A326-893A-3953A2106D23}"/>
          </ac:picMkLst>
        </pc:picChg>
      </pc:sldChg>
    </pc:docChg>
  </pc:docChgLst>
  <pc:docChgLst>
    <pc:chgData name="Kokkonen Mervi" userId="S::mervi.kokkonen@eduouka.fi::ee1a8c22-11f0-4105-9b87-4e17d0aea651" providerId="AD" clId="Web-{268C213E-7B32-4FD2-AEE5-EFE86D2F31C4}"/>
    <pc:docChg chg="sldOrd">
      <pc:chgData name="Kokkonen Mervi" userId="S::mervi.kokkonen@eduouka.fi::ee1a8c22-11f0-4105-9b87-4e17d0aea651" providerId="AD" clId="Web-{268C213E-7B32-4FD2-AEE5-EFE86D2F31C4}" dt="2024-01-24T08:35:14.029" v="0"/>
      <pc:docMkLst>
        <pc:docMk/>
      </pc:docMkLst>
      <pc:sldChg chg="ord">
        <pc:chgData name="Kokkonen Mervi" userId="S::mervi.kokkonen@eduouka.fi::ee1a8c22-11f0-4105-9b87-4e17d0aea651" providerId="AD" clId="Web-{268C213E-7B32-4FD2-AEE5-EFE86D2F31C4}" dt="2024-01-24T08:35:14.029" v="0"/>
        <pc:sldMkLst>
          <pc:docMk/>
          <pc:sldMk cId="2104700117" sldId="263"/>
        </pc:sldMkLst>
      </pc:sldChg>
    </pc:docChg>
  </pc:docChgLst>
  <pc:docChgLst>
    <pc:chgData name="Karekivi Juho" userId="S::juho.karekivi@eduouka.fi::413c522f-82ee-4d04-be47-988982f02e2c" providerId="AD" clId="Web-{E3396139-09FB-4771-9671-1DCA7024867A}"/>
    <pc:docChg chg="addSld delSld modSld">
      <pc:chgData name="Karekivi Juho" userId="S::juho.karekivi@eduouka.fi::413c522f-82ee-4d04-be47-988982f02e2c" providerId="AD" clId="Web-{E3396139-09FB-4771-9671-1DCA7024867A}" dt="2024-01-22T08:54:58.248" v="4"/>
      <pc:docMkLst>
        <pc:docMk/>
      </pc:docMkLst>
      <pc:sldChg chg="modSp add">
        <pc:chgData name="Karekivi Juho" userId="S::juho.karekivi@eduouka.fi::413c522f-82ee-4d04-be47-988982f02e2c" providerId="AD" clId="Web-{E3396139-09FB-4771-9671-1DCA7024867A}" dt="2024-01-22T08:54:25.356" v="2" actId="14100"/>
        <pc:sldMkLst>
          <pc:docMk/>
          <pc:sldMk cId="2804938540" sldId="274"/>
        </pc:sldMkLst>
        <pc:spChg chg="mod">
          <ac:chgData name="Karekivi Juho" userId="S::juho.karekivi@eduouka.fi::413c522f-82ee-4d04-be47-988982f02e2c" providerId="AD" clId="Web-{E3396139-09FB-4771-9671-1DCA7024867A}" dt="2024-01-22T08:54:25.356" v="2" actId="14100"/>
          <ac:spMkLst>
            <pc:docMk/>
            <pc:sldMk cId="2804938540" sldId="274"/>
            <ac:spMk id="2" creationId="{61F95482-4F44-DA38-8D74-7DBD81EA6E04}"/>
          </ac:spMkLst>
        </pc:spChg>
      </pc:sldChg>
      <pc:sldChg chg="add del">
        <pc:chgData name="Karekivi Juho" userId="S::juho.karekivi@eduouka.fi::413c522f-82ee-4d04-be47-988982f02e2c" providerId="AD" clId="Web-{E3396139-09FB-4771-9671-1DCA7024867A}" dt="2024-01-22T08:54:58.248" v="4"/>
        <pc:sldMkLst>
          <pc:docMk/>
          <pc:sldMk cId="1503902909" sldId="275"/>
        </pc:sldMkLst>
      </pc:sldChg>
      <pc:sldMasterChg chg="addSldLayout">
        <pc:chgData name="Karekivi Juho" userId="S::juho.karekivi@eduouka.fi::413c522f-82ee-4d04-be47-988982f02e2c" providerId="AD" clId="Web-{E3396139-09FB-4771-9671-1DCA7024867A}" dt="2024-01-22T08:53:57.387" v="0"/>
        <pc:sldMasterMkLst>
          <pc:docMk/>
          <pc:sldMasterMk cId="3160272856" sldId="2147483660"/>
        </pc:sldMasterMkLst>
        <pc:sldLayoutChg chg="add replId">
          <pc:chgData name="Karekivi Juho" userId="S::juho.karekivi@eduouka.fi::413c522f-82ee-4d04-be47-988982f02e2c" providerId="AD" clId="Web-{E3396139-09FB-4771-9671-1DCA7024867A}" dt="2024-01-22T08:53:57.387" v="0"/>
          <pc:sldLayoutMkLst>
            <pc:docMk/>
            <pc:sldMasterMk cId="3160272856" sldId="2147483660"/>
            <pc:sldLayoutMk cId="1846159256" sldId="2147483720"/>
          </pc:sldLayoutMkLst>
        </pc:sldLayoutChg>
      </pc:sldMasterChg>
    </pc:docChg>
  </pc:docChgLst>
  <pc:docChgLst>
    <pc:chgData name="Anunti Henna" userId="S::henna.anunti@eduouka.fi::e506fcb3-8d58-45b0-93d2-8d581bc55c18" providerId="AD" clId="Web-{B5DE5728-A214-AC78-26E3-B4FBF592E9B9}"/>
    <pc:docChg chg="modSld sldOrd">
      <pc:chgData name="Anunti Henna" userId="S::henna.anunti@eduouka.fi::e506fcb3-8d58-45b0-93d2-8d581bc55c18" providerId="AD" clId="Web-{B5DE5728-A214-AC78-26E3-B4FBF592E9B9}" dt="2024-01-23T11:58:02.286" v="2" actId="20577"/>
      <pc:docMkLst>
        <pc:docMk/>
      </pc:docMkLst>
      <pc:sldChg chg="ord">
        <pc:chgData name="Anunti Henna" userId="S::henna.anunti@eduouka.fi::e506fcb3-8d58-45b0-93d2-8d581bc55c18" providerId="AD" clId="Web-{B5DE5728-A214-AC78-26E3-B4FBF592E9B9}" dt="2024-01-23T11:57:55.098" v="0"/>
        <pc:sldMkLst>
          <pc:docMk/>
          <pc:sldMk cId="2834567896" sldId="271"/>
        </pc:sldMkLst>
      </pc:sldChg>
      <pc:sldChg chg="modSp">
        <pc:chgData name="Anunti Henna" userId="S::henna.anunti@eduouka.fi::e506fcb3-8d58-45b0-93d2-8d581bc55c18" providerId="AD" clId="Web-{B5DE5728-A214-AC78-26E3-B4FBF592E9B9}" dt="2024-01-23T11:58:02.286" v="2" actId="20577"/>
        <pc:sldMkLst>
          <pc:docMk/>
          <pc:sldMk cId="946440292" sldId="278"/>
        </pc:sldMkLst>
        <pc:spChg chg="mod">
          <ac:chgData name="Anunti Henna" userId="S::henna.anunti@eduouka.fi::e506fcb3-8d58-45b0-93d2-8d581bc55c18" providerId="AD" clId="Web-{B5DE5728-A214-AC78-26E3-B4FBF592E9B9}" dt="2024-01-23T11:58:02.286" v="2" actId="20577"/>
          <ac:spMkLst>
            <pc:docMk/>
            <pc:sldMk cId="946440292" sldId="278"/>
            <ac:spMk id="3" creationId="{819607B9-306E-CBB6-AAE5-DACB00998E0D}"/>
          </ac:spMkLst>
        </pc:spChg>
      </pc:sldChg>
    </pc:docChg>
  </pc:docChgLst>
  <pc:docChgLst>
    <pc:chgData name="Kaikkonen Jenni" userId="S::jenni.kaikkonen@eduouka.fi::57521094-6b67-4108-b283-8995585bf95c" providerId="AD" clId="Web-{9B5AC686-F1FB-4C52-AC16-A344EAA05F66}"/>
    <pc:docChg chg="addSld">
      <pc:chgData name="Kaikkonen Jenni" userId="S::jenni.kaikkonen@eduouka.fi::57521094-6b67-4108-b283-8995585bf95c" providerId="AD" clId="Web-{9B5AC686-F1FB-4C52-AC16-A344EAA05F66}" dt="2024-01-22T11:57:59.993" v="0"/>
      <pc:docMkLst>
        <pc:docMk/>
      </pc:docMkLst>
      <pc:sldChg chg="add">
        <pc:chgData name="Kaikkonen Jenni" userId="S::jenni.kaikkonen@eduouka.fi::57521094-6b67-4108-b283-8995585bf95c" providerId="AD" clId="Web-{9B5AC686-F1FB-4C52-AC16-A344EAA05F66}" dt="2024-01-22T11:57:59.993" v="0"/>
        <pc:sldMkLst>
          <pc:docMk/>
          <pc:sldMk cId="1312496478" sldId="277"/>
        </pc:sldMkLst>
      </pc:sldChg>
    </pc:docChg>
  </pc:docChgLst>
  <pc:docChgLst>
    <pc:chgData name="Malm Johanna" userId="S::johanna.malm@eduouka.fi::8672a8cb-0216-4c7f-a23b-d4595a4a4c05" providerId="AD" clId="Web-{52B16C44-6B49-4A15-BCFF-3997745DBF25}"/>
    <pc:docChg chg="modSld sldOrd">
      <pc:chgData name="Malm Johanna" userId="S::johanna.malm@eduouka.fi::8672a8cb-0216-4c7f-a23b-d4595a4a4c05" providerId="AD" clId="Web-{52B16C44-6B49-4A15-BCFF-3997745DBF25}" dt="2024-01-24T10:46:04.608" v="4"/>
      <pc:docMkLst>
        <pc:docMk/>
      </pc:docMkLst>
      <pc:sldChg chg="ord">
        <pc:chgData name="Malm Johanna" userId="S::johanna.malm@eduouka.fi::8672a8cb-0216-4c7f-a23b-d4595a4a4c05" providerId="AD" clId="Web-{52B16C44-6B49-4A15-BCFF-3997745DBF25}" dt="2024-01-24T10:46:04.608" v="4"/>
        <pc:sldMkLst>
          <pc:docMk/>
          <pc:sldMk cId="2104700117" sldId="263"/>
        </pc:sldMkLst>
      </pc:sldChg>
      <pc:sldChg chg="modSp">
        <pc:chgData name="Malm Johanna" userId="S::johanna.malm@eduouka.fi::8672a8cb-0216-4c7f-a23b-d4595a4a4c05" providerId="AD" clId="Web-{52B16C44-6B49-4A15-BCFF-3997745DBF25}" dt="2024-01-24T10:43:36.684" v="1" actId="20577"/>
        <pc:sldMkLst>
          <pc:docMk/>
          <pc:sldMk cId="3920230016" sldId="266"/>
        </pc:sldMkLst>
        <pc:spChg chg="mod">
          <ac:chgData name="Malm Johanna" userId="S::johanna.malm@eduouka.fi::8672a8cb-0216-4c7f-a23b-d4595a4a4c05" providerId="AD" clId="Web-{52B16C44-6B49-4A15-BCFF-3997745DBF25}" dt="2024-01-24T10:43:36.684" v="1" actId="20577"/>
          <ac:spMkLst>
            <pc:docMk/>
            <pc:sldMk cId="3920230016" sldId="266"/>
            <ac:spMk id="3" creationId="{02E8F7F5-86F3-8893-DF67-DA35CB1911AB}"/>
          </ac:spMkLst>
        </pc:spChg>
      </pc:sldChg>
      <pc:sldChg chg="ord">
        <pc:chgData name="Malm Johanna" userId="S::johanna.malm@eduouka.fi::8672a8cb-0216-4c7f-a23b-d4595a4a4c05" providerId="AD" clId="Web-{52B16C44-6B49-4A15-BCFF-3997745DBF25}" dt="2024-01-24T10:44:10.560" v="3"/>
        <pc:sldMkLst>
          <pc:docMk/>
          <pc:sldMk cId="2834567896" sldId="271"/>
        </pc:sldMkLst>
      </pc:sldChg>
    </pc:docChg>
  </pc:docChgLst>
  <pc:docChgLst>
    <pc:chgData name="Karekivi Juho" userId="S::juho.karekivi@eduouka.fi::413c522f-82ee-4d04-be47-988982f02e2c" providerId="AD" clId="Web-{239CCDA3-D99A-4055-9D4C-56C93BE68896}"/>
    <pc:docChg chg="addSld delSld modSld">
      <pc:chgData name="Karekivi Juho" userId="S::juho.karekivi@eduouka.fi::413c522f-82ee-4d04-be47-988982f02e2c" providerId="AD" clId="Web-{239CCDA3-D99A-4055-9D4C-56C93BE68896}" dt="2024-01-22T08:58:15.766" v="5"/>
      <pc:docMkLst>
        <pc:docMk/>
      </pc:docMkLst>
      <pc:sldChg chg="addSp delSp modSp new del">
        <pc:chgData name="Karekivi Juho" userId="S::juho.karekivi@eduouka.fi::413c522f-82ee-4d04-be47-988982f02e2c" providerId="AD" clId="Web-{239CCDA3-D99A-4055-9D4C-56C93BE68896}" dt="2024-01-22T08:58:12.673" v="4"/>
        <pc:sldMkLst>
          <pc:docMk/>
          <pc:sldMk cId="3252245572" sldId="275"/>
        </pc:sldMkLst>
        <pc:picChg chg="add del mod">
          <ac:chgData name="Karekivi Juho" userId="S::juho.karekivi@eduouka.fi::413c522f-82ee-4d04-be47-988982f02e2c" providerId="AD" clId="Web-{239CCDA3-D99A-4055-9D4C-56C93BE68896}" dt="2024-01-22T08:57:57.640" v="2"/>
          <ac:picMkLst>
            <pc:docMk/>
            <pc:sldMk cId="3252245572" sldId="275"/>
            <ac:picMk id="4" creationId="{FFB4759D-BBAA-38D8-2902-CD71D9C29DE7}"/>
          </ac:picMkLst>
        </pc:picChg>
      </pc:sldChg>
      <pc:sldChg chg="addSp modSp new">
        <pc:chgData name="Karekivi Juho" userId="S::juho.karekivi@eduouka.fi::413c522f-82ee-4d04-be47-988982f02e2c" providerId="AD" clId="Web-{239CCDA3-D99A-4055-9D4C-56C93BE68896}" dt="2024-01-22T08:58:15.766" v="5"/>
        <pc:sldMkLst>
          <pc:docMk/>
          <pc:sldMk cId="768113519" sldId="276"/>
        </pc:sldMkLst>
        <pc:picChg chg="add mod">
          <ac:chgData name="Karekivi Juho" userId="S::juho.karekivi@eduouka.fi::413c522f-82ee-4d04-be47-988982f02e2c" providerId="AD" clId="Web-{239CCDA3-D99A-4055-9D4C-56C93BE68896}" dt="2024-01-22T08:58:15.766" v="5"/>
          <ac:picMkLst>
            <pc:docMk/>
            <pc:sldMk cId="768113519" sldId="276"/>
            <ac:picMk id="2" creationId="{156AA63A-F738-E031-DBEA-36366EDABC67}"/>
          </ac:picMkLst>
        </pc:picChg>
      </pc:sldChg>
    </pc:docChg>
  </pc:docChgLst>
  <pc:docChgLst>
    <pc:chgData name="Syrjälä Jani" userId="S::jani.syrjala@ouka.fi::d3e9df92-5af9-4e67-8304-b279debfcdf8" providerId="AD" clId="Web-{11E19D4F-4614-B838-D824-EF3A7A3DC25D}"/>
    <pc:docChg chg="addSld delSld modSld">
      <pc:chgData name="Syrjälä Jani" userId="S::jani.syrjala@ouka.fi::d3e9df92-5af9-4e67-8304-b279debfcdf8" providerId="AD" clId="Web-{11E19D4F-4614-B838-D824-EF3A7A3DC25D}" dt="2024-01-19T11:39:37.443" v="655"/>
      <pc:docMkLst>
        <pc:docMk/>
      </pc:docMkLst>
      <pc:sldChg chg="del">
        <pc:chgData name="Syrjälä Jani" userId="S::jani.syrjala@ouka.fi::d3e9df92-5af9-4e67-8304-b279debfcdf8" providerId="AD" clId="Web-{11E19D4F-4614-B838-D824-EF3A7A3DC25D}" dt="2024-01-19T11:39:32.552" v="654"/>
        <pc:sldMkLst>
          <pc:docMk/>
          <pc:sldMk cId="3307629302" sldId="260"/>
        </pc:sldMkLst>
      </pc:sldChg>
      <pc:sldChg chg="modSp del">
        <pc:chgData name="Syrjälä Jani" userId="S::jani.syrjala@ouka.fi::d3e9df92-5af9-4e67-8304-b279debfcdf8" providerId="AD" clId="Web-{11E19D4F-4614-B838-D824-EF3A7A3DC25D}" dt="2024-01-19T11:39:37.443" v="655"/>
        <pc:sldMkLst>
          <pc:docMk/>
          <pc:sldMk cId="3627718650" sldId="261"/>
        </pc:sldMkLst>
        <pc:spChg chg="mod">
          <ac:chgData name="Syrjälä Jani" userId="S::jani.syrjala@ouka.fi::d3e9df92-5af9-4e67-8304-b279debfcdf8" providerId="AD" clId="Web-{11E19D4F-4614-B838-D824-EF3A7A3DC25D}" dt="2024-01-19T11:35:07.996" v="593" actId="20577"/>
          <ac:spMkLst>
            <pc:docMk/>
            <pc:sldMk cId="3627718650" sldId="261"/>
            <ac:spMk id="3" creationId="{A551A7D3-9ACF-DAE0-44E2-CCD80EFC445A}"/>
          </ac:spMkLst>
        </pc:spChg>
      </pc:sldChg>
      <pc:sldChg chg="modSp">
        <pc:chgData name="Syrjälä Jani" userId="S::jani.syrjala@ouka.fi::d3e9df92-5af9-4e67-8304-b279debfcdf8" providerId="AD" clId="Web-{11E19D4F-4614-B838-D824-EF3A7A3DC25D}" dt="2024-01-19T09:53:57.800" v="444" actId="20577"/>
        <pc:sldMkLst>
          <pc:docMk/>
          <pc:sldMk cId="3322329691" sldId="264"/>
        </pc:sldMkLst>
        <pc:spChg chg="mod">
          <ac:chgData name="Syrjälä Jani" userId="S::jani.syrjala@ouka.fi::d3e9df92-5af9-4e67-8304-b279debfcdf8" providerId="AD" clId="Web-{11E19D4F-4614-B838-D824-EF3A7A3DC25D}" dt="2024-01-19T09:42:09.844" v="10" actId="20577"/>
          <ac:spMkLst>
            <pc:docMk/>
            <pc:sldMk cId="3322329691" sldId="264"/>
            <ac:spMk id="2" creationId="{D9A38FCB-D8DB-C6C4-2ACC-510ADECE2DD5}"/>
          </ac:spMkLst>
        </pc:spChg>
        <pc:spChg chg="mod">
          <ac:chgData name="Syrjälä Jani" userId="S::jani.syrjala@ouka.fi::d3e9df92-5af9-4e67-8304-b279debfcdf8" providerId="AD" clId="Web-{11E19D4F-4614-B838-D824-EF3A7A3DC25D}" dt="2024-01-19T09:53:57.800" v="444" actId="20577"/>
          <ac:spMkLst>
            <pc:docMk/>
            <pc:sldMk cId="3322329691" sldId="264"/>
            <ac:spMk id="3" creationId="{61F47064-F894-9AC3-D2AB-B74AC0DDF8FC}"/>
          </ac:spMkLst>
        </pc:spChg>
      </pc:sldChg>
      <pc:sldChg chg="modSp add replId">
        <pc:chgData name="Syrjälä Jani" userId="S::jani.syrjala@ouka.fi::d3e9df92-5af9-4e67-8304-b279debfcdf8" providerId="AD" clId="Web-{11E19D4F-4614-B838-D824-EF3A7A3DC25D}" dt="2024-01-19T11:39:21.255" v="653" actId="20577"/>
        <pc:sldMkLst>
          <pc:docMk/>
          <pc:sldMk cId="3920230016" sldId="266"/>
        </pc:sldMkLst>
        <pc:spChg chg="mod">
          <ac:chgData name="Syrjälä Jani" userId="S::jani.syrjala@ouka.fi::d3e9df92-5af9-4e67-8304-b279debfcdf8" providerId="AD" clId="Web-{11E19D4F-4614-B838-D824-EF3A7A3DC25D}" dt="2024-01-19T11:36:38.249" v="608" actId="1076"/>
          <ac:spMkLst>
            <pc:docMk/>
            <pc:sldMk cId="3920230016" sldId="266"/>
            <ac:spMk id="2" creationId="{56698B0C-3B2C-57F8-F228-217AE92605B1}"/>
          </ac:spMkLst>
        </pc:spChg>
        <pc:spChg chg="mod">
          <ac:chgData name="Syrjälä Jani" userId="S::jani.syrjala@ouka.fi::d3e9df92-5af9-4e67-8304-b279debfcdf8" providerId="AD" clId="Web-{11E19D4F-4614-B838-D824-EF3A7A3DC25D}" dt="2024-01-19T11:39:21.255" v="653" actId="20577"/>
          <ac:spMkLst>
            <pc:docMk/>
            <pc:sldMk cId="3920230016" sldId="266"/>
            <ac:spMk id="3" creationId="{02E8F7F5-86F3-8893-DF67-DA35CB1911AB}"/>
          </ac:spMkLst>
        </pc:spChg>
      </pc:sldChg>
    </pc:docChg>
  </pc:docChgLst>
  <pc:docChgLst>
    <pc:chgData clId="Web-{95CCEC7D-CB84-496D-B07A-367C7BE097B9}"/>
    <pc:docChg chg="modSld">
      <pc:chgData name="" userId="" providerId="" clId="Web-{95CCEC7D-CB84-496D-B07A-367C7BE097B9}" dt="2024-01-22T12:05:22.306" v="1" actId="20577"/>
      <pc:docMkLst>
        <pc:docMk/>
      </pc:docMkLst>
      <pc:sldChg chg="modSp">
        <pc:chgData name="" userId="" providerId="" clId="Web-{95CCEC7D-CB84-496D-B07A-367C7BE097B9}" dt="2024-01-22T12:05:22.306" v="1" actId="20577"/>
        <pc:sldMkLst>
          <pc:docMk/>
          <pc:sldMk cId="3920230016" sldId="266"/>
        </pc:sldMkLst>
        <pc:spChg chg="mod">
          <ac:chgData name="" userId="" providerId="" clId="Web-{95CCEC7D-CB84-496D-B07A-367C7BE097B9}" dt="2024-01-22T12:05:22.306" v="1" actId="20577"/>
          <ac:spMkLst>
            <pc:docMk/>
            <pc:sldMk cId="3920230016" sldId="266"/>
            <ac:spMk id="3" creationId="{02E8F7F5-86F3-8893-DF67-DA35CB1911AB}"/>
          </ac:spMkLst>
        </pc:spChg>
      </pc:sldChg>
    </pc:docChg>
  </pc:docChgLst>
  <pc:docChgLst>
    <pc:chgData name="Anunti Henna" userId="S::henna.anunti@eduouka.fi::e506fcb3-8d58-45b0-93d2-8d581bc55c18" providerId="AD" clId="Web-{C6B50B69-F87A-4DF9-B5A2-169A1DB375AB}"/>
    <pc:docChg chg="addSld delSld modSld">
      <pc:chgData name="Anunti Henna" userId="S::henna.anunti@eduouka.fi::e506fcb3-8d58-45b0-93d2-8d581bc55c18" providerId="AD" clId="Web-{C6B50B69-F87A-4DF9-B5A2-169A1DB375AB}" dt="2024-01-23T10:36:52.026" v="24" actId="20577"/>
      <pc:docMkLst>
        <pc:docMk/>
      </pc:docMkLst>
      <pc:sldChg chg="modSp">
        <pc:chgData name="Anunti Henna" userId="S::henna.anunti@eduouka.fi::e506fcb3-8d58-45b0-93d2-8d581bc55c18" providerId="AD" clId="Web-{C6B50B69-F87A-4DF9-B5A2-169A1DB375AB}" dt="2024-01-23T10:35:29.102" v="3" actId="20577"/>
        <pc:sldMkLst>
          <pc:docMk/>
          <pc:sldMk cId="977569694" sldId="259"/>
        </pc:sldMkLst>
        <pc:spChg chg="mod">
          <ac:chgData name="Anunti Henna" userId="S::henna.anunti@eduouka.fi::e506fcb3-8d58-45b0-93d2-8d581bc55c18" providerId="AD" clId="Web-{C6B50B69-F87A-4DF9-B5A2-169A1DB375AB}" dt="2024-01-23T10:35:29.102" v="3" actId="20577"/>
          <ac:spMkLst>
            <pc:docMk/>
            <pc:sldMk cId="977569694" sldId="259"/>
            <ac:spMk id="3" creationId="{45B19527-8565-5B77-B8FB-8AEA686402A9}"/>
          </ac:spMkLst>
        </pc:spChg>
      </pc:sldChg>
      <pc:sldChg chg="modSp">
        <pc:chgData name="Anunti Henna" userId="S::henna.anunti@eduouka.fi::e506fcb3-8d58-45b0-93d2-8d581bc55c18" providerId="AD" clId="Web-{C6B50B69-F87A-4DF9-B5A2-169A1DB375AB}" dt="2024-01-23T10:36:52.026" v="24" actId="20577"/>
        <pc:sldMkLst>
          <pc:docMk/>
          <pc:sldMk cId="3920230016" sldId="266"/>
        </pc:sldMkLst>
        <pc:spChg chg="mod">
          <ac:chgData name="Anunti Henna" userId="S::henna.anunti@eduouka.fi::e506fcb3-8d58-45b0-93d2-8d581bc55c18" providerId="AD" clId="Web-{C6B50B69-F87A-4DF9-B5A2-169A1DB375AB}" dt="2024-01-23T10:36:52.026" v="24" actId="20577"/>
          <ac:spMkLst>
            <pc:docMk/>
            <pc:sldMk cId="3920230016" sldId="266"/>
            <ac:spMk id="3" creationId="{02E8F7F5-86F3-8893-DF67-DA35CB1911AB}"/>
          </ac:spMkLst>
        </pc:spChg>
      </pc:sldChg>
      <pc:sldChg chg="del">
        <pc:chgData name="Anunti Henna" userId="S::henna.anunti@eduouka.fi::e506fcb3-8d58-45b0-93d2-8d581bc55c18" providerId="AD" clId="Web-{C6B50B69-F87A-4DF9-B5A2-169A1DB375AB}" dt="2024-01-23T10:35:19.649" v="1"/>
        <pc:sldMkLst>
          <pc:docMk/>
          <pc:sldMk cId="2077080753" sldId="268"/>
        </pc:sldMkLst>
      </pc:sldChg>
      <pc:sldChg chg="add">
        <pc:chgData name="Anunti Henna" userId="S::henna.anunti@eduouka.fi::e506fcb3-8d58-45b0-93d2-8d581bc55c18" providerId="AD" clId="Web-{C6B50B69-F87A-4DF9-B5A2-169A1DB375AB}" dt="2024-01-23T10:35:07.898" v="0"/>
        <pc:sldMkLst>
          <pc:docMk/>
          <pc:sldMk cId="946440292"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3284D-B323-4723-A01B-A1494D094039}" type="datetimeFigureOut">
              <a:t>24.1.2024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A1178-AFA8-4555-B066-95E2E52D65AE}" type="slidenum">
              <a:t>‹#›</a:t>
            </a:fld>
            <a:endParaRPr lang="fi-FI"/>
          </a:p>
        </p:txBody>
      </p:sp>
    </p:spTree>
    <p:extLst>
      <p:ext uri="{BB962C8B-B14F-4D97-AF65-F5344CB8AC3E}">
        <p14:creationId xmlns:p14="http://schemas.microsoft.com/office/powerpoint/2010/main" val="375438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fi-FI"/>
              <a:t>Muokkaa ots. perustyyl. napsautt.</a:t>
            </a:r>
            <a:endParaRPr lang="en-US"/>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January 24,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4939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fi-FI"/>
              <a:t>Muokkaa ots. perustyyl. napsautt.</a:t>
            </a:r>
            <a:endParaRPr lang="en-US"/>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January 24,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257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fi-FI"/>
              <a:t>Muokkaa ots. perustyyl. napsautt.</a:t>
            </a:r>
            <a:endParaRPr lang="en-US"/>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January 24,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9050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6" y="609600"/>
            <a:ext cx="8596668" cy="3403600"/>
          </a:xfrm>
        </p:spPr>
        <p:txBody>
          <a:bodyPr anchor="ctr">
            <a:normAutofit/>
          </a:bodyPr>
          <a:lstStyle>
            <a:lvl1pPr algn="l">
              <a:defRPr sz="4398" b="0" cap="none"/>
            </a:lvl1pPr>
          </a:lstStyle>
          <a:p>
            <a:r>
              <a:rPr lang="fi-FI"/>
              <a:t>Muokkaa perustyyl. napsautt.</a:t>
            </a:r>
            <a:endParaRPr lang="en-US"/>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800">
                <a:solidFill>
                  <a:schemeClr val="tx1">
                    <a:lumMod val="75000"/>
                    <a:lumOff val="25000"/>
                  </a:schemeClr>
                </a:solidFill>
              </a:defRPr>
            </a:lvl1pPr>
            <a:lvl2pPr marL="457024" indent="0">
              <a:buNone/>
              <a:defRPr sz="1800">
                <a:solidFill>
                  <a:schemeClr val="tx1">
                    <a:tint val="75000"/>
                  </a:schemeClr>
                </a:solidFill>
              </a:defRPr>
            </a:lvl2pPr>
            <a:lvl3pPr marL="914049" indent="0">
              <a:buNone/>
              <a:defRPr sz="1599">
                <a:solidFill>
                  <a:schemeClr val="tx1">
                    <a:tint val="75000"/>
                  </a:schemeClr>
                </a:solidFill>
              </a:defRPr>
            </a:lvl3pPr>
            <a:lvl4pPr marL="1371074" indent="0">
              <a:buNone/>
              <a:defRPr sz="1399">
                <a:solidFill>
                  <a:schemeClr val="tx1">
                    <a:tint val="75000"/>
                  </a:schemeClr>
                </a:solidFill>
              </a:defRPr>
            </a:lvl4pPr>
            <a:lvl5pPr marL="1828099" indent="0">
              <a:buNone/>
              <a:defRPr sz="1399">
                <a:solidFill>
                  <a:schemeClr val="tx1">
                    <a:tint val="75000"/>
                  </a:schemeClr>
                </a:solidFill>
              </a:defRPr>
            </a:lvl5pPr>
            <a:lvl6pPr marL="2285123" indent="0">
              <a:buNone/>
              <a:defRPr sz="1399">
                <a:solidFill>
                  <a:schemeClr val="tx1">
                    <a:tint val="75000"/>
                  </a:schemeClr>
                </a:solidFill>
              </a:defRPr>
            </a:lvl6pPr>
            <a:lvl7pPr marL="2742148" indent="0">
              <a:buNone/>
              <a:defRPr sz="1399">
                <a:solidFill>
                  <a:schemeClr val="tx1">
                    <a:tint val="75000"/>
                  </a:schemeClr>
                </a:solidFill>
              </a:defRPr>
            </a:lvl7pPr>
            <a:lvl8pPr marL="3199172" indent="0">
              <a:buNone/>
              <a:defRPr sz="1399">
                <a:solidFill>
                  <a:schemeClr val="tx1">
                    <a:tint val="75000"/>
                  </a:schemeClr>
                </a:solidFill>
              </a:defRPr>
            </a:lvl8pPr>
            <a:lvl9pPr marL="3656197" indent="0">
              <a:buNone/>
              <a:defRPr sz="1399">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FF16868-8199-4C2C-A5B1-63AEE139F88E}" type="datetimeFigureOut">
              <a:rPr lang="en-US" smtClean="0"/>
              <a:t>1/24/2024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615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2C10D01A-FA50-4941-AE9A-061E19B02EBB}" type="datetimeFigureOut">
              <a:rPr lang="fi-FI" smtClean="0"/>
              <a:t>24.1.2024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239584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C10D01A-FA50-4941-AE9A-061E19B02EBB}" type="datetimeFigureOut">
              <a:rPr lang="fi-FI" smtClean="0"/>
              <a:t>24.1.2024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41261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10D01A-FA50-4941-AE9A-061E19B02EBB}" type="datetimeFigureOut">
              <a:rPr lang="fi-FI" smtClean="0"/>
              <a:t>24.1.2024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381129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2C10D01A-FA50-4941-AE9A-061E19B02EBB}" type="datetimeFigureOut">
              <a:rPr lang="fi-FI" smtClean="0"/>
              <a:t>24.1.2024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30620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2C10D01A-FA50-4941-AE9A-061E19B02EBB}" type="datetimeFigureOut">
              <a:rPr lang="fi-FI" smtClean="0"/>
              <a:t>24.1.2024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264573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2C10D01A-FA50-4941-AE9A-061E19B02EBB}" type="datetimeFigureOut">
              <a:rPr lang="fi-FI" smtClean="0"/>
              <a:t>24.1.2024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202797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0D01A-FA50-4941-AE9A-061E19B02EBB}" type="datetimeFigureOut">
              <a:rPr lang="fi-FI" smtClean="0"/>
              <a:t>24.1.2024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422620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January 24,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3171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10D01A-FA50-4941-AE9A-061E19B02EBB}" type="datetimeFigureOut">
              <a:rPr lang="fi-FI" smtClean="0"/>
              <a:t>24.1.2024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224611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10D01A-FA50-4941-AE9A-061E19B02EBB}" type="datetimeFigureOut">
              <a:rPr lang="fi-FI" smtClean="0"/>
              <a:t>24.1.2024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224810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C10D01A-FA50-4941-AE9A-061E19B02EBB}" type="datetimeFigureOut">
              <a:rPr lang="fi-FI" smtClean="0"/>
              <a:t>24.1.2024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7177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C10D01A-FA50-4941-AE9A-061E19B02EBB}" type="datetimeFigureOut">
              <a:rPr lang="fi-FI" smtClean="0"/>
              <a:t>24.1.2024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9132F64-BAF5-4052-93BA-80AF394C60C1}" type="slidenum">
              <a:rPr lang="fi-FI" smtClean="0"/>
              <a:t>‹#›</a:t>
            </a:fld>
            <a:endParaRPr lang="fi-FI"/>
          </a:p>
        </p:txBody>
      </p:sp>
    </p:spTree>
    <p:extLst>
      <p:ext uri="{BB962C8B-B14F-4D97-AF65-F5344CB8AC3E}">
        <p14:creationId xmlns:p14="http://schemas.microsoft.com/office/powerpoint/2010/main" val="1531067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6E90D63-1DD5-490A-845C-44D3A4CCFE78}" type="datetimeFigureOut">
              <a:rPr lang="fi-FI" smtClean="0"/>
              <a:t>24.1.2024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3909996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6E90D63-1DD5-490A-845C-44D3A4CCFE78}" type="datetimeFigureOut">
              <a:rPr lang="fi-FI" smtClean="0"/>
              <a:t>24.1.2024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1771898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26E90D63-1DD5-490A-845C-44D3A4CCFE78}" type="datetimeFigureOut">
              <a:rPr lang="fi-FI" smtClean="0"/>
              <a:t>24.1.2024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862042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6E90D63-1DD5-490A-845C-44D3A4CCFE78}" type="datetimeFigureOut">
              <a:rPr lang="fi-FI" smtClean="0"/>
              <a:t>24.1.2024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1718528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6E90D63-1DD5-490A-845C-44D3A4CCFE78}" type="datetimeFigureOut">
              <a:rPr lang="fi-FI" smtClean="0"/>
              <a:t>24.1.2024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211453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6E90D63-1DD5-490A-845C-44D3A4CCFE78}" type="datetimeFigureOut">
              <a:rPr lang="fi-FI" smtClean="0"/>
              <a:t>24.1.2024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32633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fi-FI"/>
              <a:t>Muokkaa ots. perustyyl. napsautt.</a:t>
            </a:r>
            <a:endParaRPr lang="en-US"/>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January 24,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93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6E90D63-1DD5-490A-845C-44D3A4CCFE78}" type="datetimeFigureOut">
              <a:rPr lang="fi-FI" smtClean="0"/>
              <a:t>24.1.2024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73236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6E90D63-1DD5-490A-845C-44D3A4CCFE78}" type="datetimeFigureOut">
              <a:rPr lang="fi-FI" smtClean="0"/>
              <a:t>24.1.2024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489764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6E90D63-1DD5-490A-845C-44D3A4CCFE78}" type="datetimeFigureOut">
              <a:rPr lang="fi-FI" smtClean="0"/>
              <a:t>24.1.2024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967886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6E90D63-1DD5-490A-845C-44D3A4CCFE78}" type="datetimeFigureOut">
              <a:rPr lang="fi-FI" smtClean="0"/>
              <a:t>24.1.2024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1722608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6E90D63-1DD5-490A-845C-44D3A4CCFE78}" type="datetimeFigureOut">
              <a:rPr lang="fi-FI" smtClean="0"/>
              <a:t>24.1.2024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22814-01EA-4879-9F99-19D7931D8A38}" type="slidenum">
              <a:rPr lang="fi-FI" smtClean="0"/>
              <a:t>‹#›</a:t>
            </a:fld>
            <a:endParaRPr lang="fi-FI"/>
          </a:p>
        </p:txBody>
      </p:sp>
    </p:spTree>
    <p:extLst>
      <p:ext uri="{BB962C8B-B14F-4D97-AF65-F5344CB8AC3E}">
        <p14:creationId xmlns:p14="http://schemas.microsoft.com/office/powerpoint/2010/main" val="2494682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33B4C-0E33-9220-89E1-82DEE5A85C0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2C25F9F-8290-CE0A-C645-658565A4F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6A61ED0-FF25-9D5D-E0FB-6D17A7EB14B1}"/>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5862298D-DD2D-92C2-2A10-D81BA59A709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0F41AE3-ED76-8CCE-5FFB-F7E8B41D8BF2}"/>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3597974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08FF7F-51E2-59A9-BD45-6AFBC65CD1B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BAAECFF-1268-ED02-7E16-2A88F9BECCC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E0BEFB5-AA5E-AE5E-30C1-416941C3D342}"/>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882E4878-3568-C3B6-F457-26AAF432BE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790926F-B5D3-17C1-8A26-DFD46AA9E33F}"/>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4001365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F84EF8-193F-FD25-8245-D6FCFFCCD75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5FB1F72-0996-95E3-8489-650B281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F0CC4ED-3AF3-52EF-6D62-FE0D5F890770}"/>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9F8C5F23-B142-64A0-A119-9DCFDE8EDF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258A484-72AF-8946-E79F-CE2A00B94B8F}"/>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196930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A7BE1D-11A6-33AB-173E-E2D251DE6F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3238158-45DF-F471-707E-46382356F65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37F592A-52E0-F3AB-84E1-A482669D105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6C67086-5FAF-23A5-7342-A865E4C1D278}"/>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6" name="Alatunnisteen paikkamerkki 5">
            <a:extLst>
              <a:ext uri="{FF2B5EF4-FFF2-40B4-BE49-F238E27FC236}">
                <a16:creationId xmlns:a16="http://schemas.microsoft.com/office/drawing/2014/main" id="{732D0925-AF35-C815-1E3F-B6B3ECEF709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AC5A35F-6C44-98A6-3D1C-71FA53CC547D}"/>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1281005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89C8C7-A91D-E150-C872-32A3E854C74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AB61B45-075B-DC34-BE39-CB3BBC532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DEDD00A-1DB3-119F-8BF6-844720F32B9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1B5A389-0386-3071-DCE9-382ED06C5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45FBC94-F10F-DAF4-E84C-B8DAD33FBB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5783B9-0C55-4CC6-B29D-2CC9FA1D67FE}"/>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8" name="Alatunnisteen paikkamerkki 7">
            <a:extLst>
              <a:ext uri="{FF2B5EF4-FFF2-40B4-BE49-F238E27FC236}">
                <a16:creationId xmlns:a16="http://schemas.microsoft.com/office/drawing/2014/main" id="{717650A7-3C49-BF63-09D8-C2E4E29BC46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3395F4A-9525-64A3-E4F7-7B07236AAF76}"/>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21074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fi-FI"/>
              <a:t>Muokkaa ots. perustyyl. napsautt.</a:t>
            </a:r>
            <a:endParaRPr lang="en-US"/>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January 24,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6005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5A1C4-3A5B-2CA5-9D25-BF51DF6BF19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4E89146-06B4-7006-0D9B-C1DCACB7C8C9}"/>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4" name="Alatunnisteen paikkamerkki 3">
            <a:extLst>
              <a:ext uri="{FF2B5EF4-FFF2-40B4-BE49-F238E27FC236}">
                <a16:creationId xmlns:a16="http://schemas.microsoft.com/office/drawing/2014/main" id="{EEBD38C3-C12F-C1A8-0159-A54CD2B44D2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DB2FABD-F995-C0A3-BE85-617365DC8A37}"/>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3937510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995D0A9-B5E5-239D-5487-09625F8C3B54}"/>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3" name="Alatunnisteen paikkamerkki 2">
            <a:extLst>
              <a:ext uri="{FF2B5EF4-FFF2-40B4-BE49-F238E27FC236}">
                <a16:creationId xmlns:a16="http://schemas.microsoft.com/office/drawing/2014/main" id="{161726F8-0C21-BB34-4E0F-0DF58F8B8DF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6105594-305E-FC0E-7A08-6815D5B349C8}"/>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2720367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7E5CA9-CA35-F314-0BAF-DA7FB73CA4E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5AD28F3-D6DF-331E-9140-366C00B8E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0957ED3-A0A1-A237-1669-C0E31190F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19AC1F7-3A8D-18B6-6B0F-839965F47765}"/>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6" name="Alatunnisteen paikkamerkki 5">
            <a:extLst>
              <a:ext uri="{FF2B5EF4-FFF2-40B4-BE49-F238E27FC236}">
                <a16:creationId xmlns:a16="http://schemas.microsoft.com/office/drawing/2014/main" id="{E3B9954B-C5B5-1A19-D7D3-513550240F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82EC54E-9461-84E2-9D7C-82FBCADAB87C}"/>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930566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9F925-29C0-EDBB-F9D9-C81E494B5A7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2E8C0F0-728A-C91B-2E07-B764F2DEE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1F112DC-4DAC-25E5-161B-ACC29C6FF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34D9C7E-B2F6-5EAA-B8A5-567D98258941}"/>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6" name="Alatunnisteen paikkamerkki 5">
            <a:extLst>
              <a:ext uri="{FF2B5EF4-FFF2-40B4-BE49-F238E27FC236}">
                <a16:creationId xmlns:a16="http://schemas.microsoft.com/office/drawing/2014/main" id="{E10EC87D-FA9C-D489-9F5B-C0F8574AD03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EE5816D-8D9D-D905-5253-7E95E4A156FF}"/>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316139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2530C-C0F0-7876-5196-90DEEC5C73B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883CEB3-FAFC-6E5F-0717-F99EF9ACEA9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28CFCFB-65CE-B2B2-054D-300AFA4C3665}"/>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ABF4F786-AD3E-C98B-3AEC-D3422F674F8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484B81-0C9D-F783-8B4E-082B58A5E988}"/>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4193102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2BEE742-5315-4026-821B-0D66EEDD538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2137FAD-D590-921D-9D16-91F9274F826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377A5E-1626-72C9-18C9-56577B9A9575}"/>
              </a:ext>
            </a:extLst>
          </p:cNvPr>
          <p:cNvSpPr>
            <a:spLocks noGrp="1"/>
          </p:cNvSpPr>
          <p:nvPr>
            <p:ph type="dt" sz="half" idx="10"/>
          </p:nvPr>
        </p:nvSpPr>
        <p:spPr/>
        <p:txBody>
          <a:body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99E53FD2-8B77-7EC1-D482-135FEAC7D8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F17F86F-3A43-577A-8167-1849C709E09E}"/>
              </a:ext>
            </a:extLst>
          </p:cNvPr>
          <p:cNvSpPr>
            <a:spLocks noGrp="1"/>
          </p:cNvSpPr>
          <p:nvPr>
            <p:ph type="sldNum" sz="quarter" idx="12"/>
          </p:nvPr>
        </p:nvSpPr>
        <p:spPr/>
        <p:txBody>
          <a:bodyPr/>
          <a:lstStyle/>
          <a:p>
            <a:fld id="{DAECDD2E-00DD-4AD1-A846-5B4E9DD0AF76}" type="slidenum">
              <a:rPr lang="fi-FI" smtClean="0"/>
              <a:t>‹#›</a:t>
            </a:fld>
            <a:endParaRPr lang="fi-FI"/>
          </a:p>
        </p:txBody>
      </p:sp>
    </p:spTree>
    <p:extLst>
      <p:ext uri="{BB962C8B-B14F-4D97-AF65-F5344CB8AC3E}">
        <p14:creationId xmlns:p14="http://schemas.microsoft.com/office/powerpoint/2010/main" val="405525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January 24,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391421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fi-FI"/>
              <a:t>Muokkaa ots. perustyyl. napsautt.</a:t>
            </a:r>
            <a:endParaRPr lang="en-US"/>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January 24,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4299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January 24,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7652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fi-FI"/>
              <a:t>Muokkaa ots. perustyyl. napsautt.</a:t>
            </a:r>
            <a:endParaRPr lang="en-US"/>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January 24,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6308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fi-FI"/>
              <a:t>Muokkaa ots. perustyyl. napsautt.</a:t>
            </a:r>
            <a:endParaRPr lang="en-US"/>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January 24,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1812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fi-FI"/>
              <a:t>Muokkaa ots. perustyyl. napsautt.</a:t>
            </a:r>
            <a:endParaRPr lang="en-US"/>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January 24, 2024</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160272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0"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0D01A-FA50-4941-AE9A-061E19B02EBB}" type="datetimeFigureOut">
              <a:rPr lang="fi-FI" smtClean="0"/>
              <a:t>24.1.2024</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32F64-BAF5-4052-93BA-80AF394C60C1}" type="slidenum">
              <a:rPr lang="fi-FI" smtClean="0"/>
              <a:t>‹#›</a:t>
            </a:fld>
            <a:endParaRPr lang="fi-FI"/>
          </a:p>
        </p:txBody>
      </p:sp>
    </p:spTree>
    <p:extLst>
      <p:ext uri="{BB962C8B-B14F-4D97-AF65-F5344CB8AC3E}">
        <p14:creationId xmlns:p14="http://schemas.microsoft.com/office/powerpoint/2010/main" val="3503991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90D63-1DD5-490A-845C-44D3A4CCFE78}" type="datetimeFigureOut">
              <a:rPr lang="fi-FI" smtClean="0"/>
              <a:t>24.1.2024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22814-01EA-4879-9F99-19D7931D8A38}" type="slidenum">
              <a:rPr lang="fi-FI" smtClean="0"/>
              <a:t>‹#›</a:t>
            </a:fld>
            <a:endParaRPr lang="fi-FI"/>
          </a:p>
        </p:txBody>
      </p:sp>
    </p:spTree>
    <p:extLst>
      <p:ext uri="{BB962C8B-B14F-4D97-AF65-F5344CB8AC3E}">
        <p14:creationId xmlns:p14="http://schemas.microsoft.com/office/powerpoint/2010/main" val="983066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459F5F9-7051-FC42-8CF2-5E685EFD2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909BB91-CEAB-CD61-DBAE-B30B1195C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FA17C7-70D3-D360-DAE8-DBD4CA070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82B09-CD98-476B-BDCC-6EDD32CB927E}" type="datetimeFigureOut">
              <a:rPr lang="fi-FI" smtClean="0"/>
              <a:t>24.1.2024</a:t>
            </a:fld>
            <a:endParaRPr lang="fi-FI"/>
          </a:p>
        </p:txBody>
      </p:sp>
      <p:sp>
        <p:nvSpPr>
          <p:cNvPr id="5" name="Alatunnisteen paikkamerkki 4">
            <a:extLst>
              <a:ext uri="{FF2B5EF4-FFF2-40B4-BE49-F238E27FC236}">
                <a16:creationId xmlns:a16="http://schemas.microsoft.com/office/drawing/2014/main" id="{3E228D88-2C16-5135-65FC-FB860D8B5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4605142-16CC-AA2E-B7C5-2DF751D4A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CDD2E-00DD-4AD1-A846-5B4E9DD0AF76}" type="slidenum">
              <a:rPr lang="fi-FI" smtClean="0"/>
              <a:t>‹#›</a:t>
            </a:fld>
            <a:endParaRPr lang="fi-FI"/>
          </a:p>
        </p:txBody>
      </p:sp>
    </p:spTree>
    <p:extLst>
      <p:ext uri="{BB962C8B-B14F-4D97-AF65-F5344CB8AC3E}">
        <p14:creationId xmlns:p14="http://schemas.microsoft.com/office/powerpoint/2010/main" val="1398782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upinepublishers.com/chemistry-journa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ink.webropol.com/s/lukiolaisbarometr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6" name="Rectangle 25">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8" name="Rectangle 27">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32" name="Oval 31">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Otsikko 1">
            <a:extLst>
              <a:ext uri="{FF2B5EF4-FFF2-40B4-BE49-F238E27FC236}">
                <a16:creationId xmlns:a16="http://schemas.microsoft.com/office/drawing/2014/main" id="{A19CA83A-27E7-0006-45F7-F64D70822799}"/>
              </a:ext>
            </a:extLst>
          </p:cNvPr>
          <p:cNvSpPr>
            <a:spLocks noGrp="1"/>
          </p:cNvSpPr>
          <p:nvPr>
            <p:ph type="ctrTitle"/>
          </p:nvPr>
        </p:nvSpPr>
        <p:spPr>
          <a:xfrm>
            <a:off x="5275425" y="768485"/>
            <a:ext cx="6133656" cy="3169674"/>
          </a:xfrm>
        </p:spPr>
        <p:txBody>
          <a:bodyPr>
            <a:normAutofit/>
          </a:bodyPr>
          <a:lstStyle/>
          <a:p>
            <a:r>
              <a:rPr lang="fi-FI">
                <a:solidFill>
                  <a:schemeClr val="bg1"/>
                </a:solidFill>
              </a:rPr>
              <a:t>Ryhmänohjaus</a:t>
            </a:r>
            <a:br>
              <a:rPr lang="fi-FI">
                <a:solidFill>
                  <a:schemeClr val="bg1"/>
                </a:solidFill>
              </a:rPr>
            </a:br>
            <a:r>
              <a:rPr lang="fi-FI">
                <a:solidFill>
                  <a:schemeClr val="bg1"/>
                </a:solidFill>
              </a:rPr>
              <a:t>ykkösille ja kakkosille</a:t>
            </a:r>
          </a:p>
        </p:txBody>
      </p:sp>
      <p:sp>
        <p:nvSpPr>
          <p:cNvPr id="3" name="Alaotsikko 2">
            <a:extLst>
              <a:ext uri="{FF2B5EF4-FFF2-40B4-BE49-F238E27FC236}">
                <a16:creationId xmlns:a16="http://schemas.microsoft.com/office/drawing/2014/main" id="{D77AFED9-7249-BFE5-ACF6-5E5B7E8B5101}"/>
              </a:ext>
            </a:extLst>
          </p:cNvPr>
          <p:cNvSpPr>
            <a:spLocks noGrp="1"/>
          </p:cNvSpPr>
          <p:nvPr>
            <p:ph type="subTitle" idx="1"/>
          </p:nvPr>
        </p:nvSpPr>
        <p:spPr>
          <a:xfrm>
            <a:off x="6096001" y="4793128"/>
            <a:ext cx="5629274" cy="1141157"/>
          </a:xfrm>
        </p:spPr>
        <p:txBody>
          <a:bodyPr>
            <a:normAutofit/>
          </a:bodyPr>
          <a:lstStyle/>
          <a:p>
            <a:pPr algn="r"/>
            <a:r>
              <a:rPr lang="fi-FI" sz="1400" b="1">
                <a:solidFill>
                  <a:schemeClr val="bg1"/>
                </a:solidFill>
              </a:rPr>
              <a:t>Ke 24.1.2024 klo13.15- noin 13.45</a:t>
            </a:r>
          </a:p>
        </p:txBody>
      </p:sp>
      <p:pic>
        <p:nvPicPr>
          <p:cNvPr id="7" name="Kuva 6" descr="Kuva, joka sisältää kohteen piha-, taivas, jäätävä, talvi">
            <a:extLst>
              <a:ext uri="{FF2B5EF4-FFF2-40B4-BE49-F238E27FC236}">
                <a16:creationId xmlns:a16="http://schemas.microsoft.com/office/drawing/2014/main" id="{B46171CC-EBC8-3A0A-2F0B-C2626CF23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01" y="0"/>
            <a:ext cx="5143500" cy="6858000"/>
          </a:xfrm>
          <a:prstGeom prst="rect">
            <a:avLst/>
          </a:prstGeom>
        </p:spPr>
      </p:pic>
    </p:spTree>
    <p:extLst>
      <p:ext uri="{BB962C8B-B14F-4D97-AF65-F5344CB8AC3E}">
        <p14:creationId xmlns:p14="http://schemas.microsoft.com/office/powerpoint/2010/main" val="1157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Fontti&#10;&#10;Kuvaus luotu automaattisesti">
            <a:extLst>
              <a:ext uri="{FF2B5EF4-FFF2-40B4-BE49-F238E27FC236}">
                <a16:creationId xmlns:a16="http://schemas.microsoft.com/office/drawing/2014/main" id="{156AA63A-F738-E031-DBEA-36366EDABC67}"/>
              </a:ext>
            </a:extLst>
          </p:cNvPr>
          <p:cNvPicPr>
            <a:picLocks noChangeAspect="1"/>
          </p:cNvPicPr>
          <p:nvPr/>
        </p:nvPicPr>
        <p:blipFill>
          <a:blip r:embed="rId2"/>
          <a:stretch>
            <a:fillRect/>
          </a:stretch>
        </p:blipFill>
        <p:spPr>
          <a:xfrm>
            <a:off x="4763" y="14288"/>
            <a:ext cx="12182475" cy="6829425"/>
          </a:xfrm>
          <a:prstGeom prst="rect">
            <a:avLst/>
          </a:prstGeom>
        </p:spPr>
      </p:pic>
    </p:spTree>
    <p:extLst>
      <p:ext uri="{BB962C8B-B14F-4D97-AF65-F5344CB8AC3E}">
        <p14:creationId xmlns:p14="http://schemas.microsoft.com/office/powerpoint/2010/main" val="76811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extLst>
              <a:ext uri="{837473B0-CC2E-450A-ABE3-18F120FF3D39}">
                <a1611:picAttrSrcUrl xmlns:a1611="http://schemas.microsoft.com/office/drawing/2016/11/main" r:id="rId3"/>
              </a:ext>
            </a:extLst>
          </a:blip>
          <a:srcRect/>
          <a:stretch>
            <a:fillRect l="-55000" r="-55000"/>
          </a:stretch>
        </a:blip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9998416-5175-44F4-982D-6FBFEE97B211}"/>
              </a:ext>
            </a:extLst>
          </p:cNvPr>
          <p:cNvSpPr>
            <a:spLocks noGrp="1"/>
          </p:cNvSpPr>
          <p:nvPr>
            <p:ph type="title"/>
          </p:nvPr>
        </p:nvSpPr>
        <p:spPr/>
        <p:txBody>
          <a:bodyPr/>
          <a:lstStyle/>
          <a:p>
            <a:r>
              <a:rPr lang="fi-FI"/>
              <a:t>Kemian kirjoittaja/korottaja: </a:t>
            </a:r>
          </a:p>
        </p:txBody>
      </p:sp>
      <p:sp useBgFill="1">
        <p:nvSpPr>
          <p:cNvPr id="5" name="Sisällön paikkamerkki 4">
            <a:extLst>
              <a:ext uri="{FF2B5EF4-FFF2-40B4-BE49-F238E27FC236}">
                <a16:creationId xmlns:a16="http://schemas.microsoft.com/office/drawing/2014/main" id="{4BE2BB09-5B42-4285-84D3-8CDB077734FA}"/>
              </a:ext>
            </a:extLst>
          </p:cNvPr>
          <p:cNvSpPr>
            <a:spLocks noGrp="1"/>
          </p:cNvSpPr>
          <p:nvPr>
            <p:ph idx="1"/>
          </p:nvPr>
        </p:nvSpPr>
        <p:spPr>
          <a:xfrm>
            <a:off x="838200" y="1499016"/>
            <a:ext cx="10515600" cy="4677947"/>
          </a:xfrm>
        </p:spPr>
        <p:txBody>
          <a:bodyPr vert="horz" lIns="0" tIns="0" rIns="0" bIns="0" rtlCol="0" anchor="t">
            <a:normAutofit fontScale="92500" lnSpcReduction="10000"/>
          </a:bodyPr>
          <a:lstStyle/>
          <a:p>
            <a:endParaRPr lang="fi-FI"/>
          </a:p>
          <a:p>
            <a:r>
              <a:rPr lang="fi-FI"/>
              <a:t> Kemian </a:t>
            </a:r>
            <a:r>
              <a:rPr lang="fi-FI" err="1"/>
              <a:t>preli</a:t>
            </a:r>
            <a:r>
              <a:rPr lang="fi-FI"/>
              <a:t> maanantaina 5.2 klo 8.15-</a:t>
            </a:r>
          </a:p>
          <a:p>
            <a:pPr lvl="1"/>
            <a:r>
              <a:rPr lang="fi-FI" b="1"/>
              <a:t>Jos et osallistu kertauskurssille mutta haluat tehdä </a:t>
            </a:r>
            <a:r>
              <a:rPr lang="fi-FI" b="1" err="1"/>
              <a:t>prelin</a:t>
            </a:r>
            <a:r>
              <a:rPr lang="fi-FI" b="1"/>
              <a:t>, ilmoittaudu Jennille </a:t>
            </a:r>
            <a:r>
              <a:rPr lang="fi-FI" b="1" err="1"/>
              <a:t>wilmaviestillä</a:t>
            </a:r>
            <a:endParaRPr lang="fi-FI" b="1"/>
          </a:p>
          <a:p>
            <a:pPr lvl="1"/>
            <a:r>
              <a:rPr lang="fi-FI" b="1"/>
              <a:t>Jos aika ei sovi ja haluat tehdä </a:t>
            </a:r>
            <a:r>
              <a:rPr lang="fi-FI" b="1" err="1"/>
              <a:t>prelin</a:t>
            </a:r>
            <a:r>
              <a:rPr lang="fi-FI" b="1"/>
              <a:t>, sovi joku muu aika</a:t>
            </a:r>
          </a:p>
          <a:p>
            <a:r>
              <a:rPr lang="fi-FI"/>
              <a:t> Tule 4. periodin </a:t>
            </a:r>
            <a:r>
              <a:rPr lang="fi-FI" b="1"/>
              <a:t>Ke13.1-opintojaksolle</a:t>
            </a:r>
          </a:p>
          <a:p>
            <a:pPr lvl="1"/>
            <a:r>
              <a:rPr lang="fi-FI" b="1"/>
              <a:t>Sopii myös syksyllä 2024 kirjoittavalle </a:t>
            </a:r>
          </a:p>
          <a:p>
            <a:pPr lvl="1"/>
            <a:r>
              <a:rPr lang="fi-FI"/>
              <a:t>Suoritus erikseen sovittuina ajankohtina ja laskupäivinä</a:t>
            </a:r>
          </a:p>
          <a:p>
            <a:pPr lvl="1"/>
            <a:r>
              <a:rPr lang="fi-FI"/>
              <a:t>Käytä hyppytunnit hyödyksi ja tule treenaamaan juuri sitä, mikä on hankalaa!</a:t>
            </a:r>
          </a:p>
          <a:p>
            <a:pPr lvl="1"/>
            <a:r>
              <a:rPr lang="fi-FI"/>
              <a:t>Vaihtuvat viikkoteemat</a:t>
            </a:r>
          </a:p>
          <a:p>
            <a:pPr lvl="1"/>
            <a:r>
              <a:rPr lang="fi-FI"/>
              <a:t>Sopii sekä ensikertalaiselle että korottajalle</a:t>
            </a:r>
          </a:p>
          <a:p>
            <a:pPr lvl="1"/>
            <a:r>
              <a:rPr lang="fi-FI"/>
              <a:t>Ilmoittautuminen Wilmassa</a:t>
            </a:r>
          </a:p>
          <a:p>
            <a:endParaRPr lang="fi-FI"/>
          </a:p>
          <a:p>
            <a:pPr marL="0" indent="0">
              <a:buNone/>
            </a:pPr>
            <a:endParaRPr lang="fi-FI"/>
          </a:p>
          <a:p>
            <a:endParaRPr lang="fi-FI"/>
          </a:p>
        </p:txBody>
      </p:sp>
    </p:spTree>
    <p:extLst>
      <p:ext uri="{BB962C8B-B14F-4D97-AF65-F5344CB8AC3E}">
        <p14:creationId xmlns:p14="http://schemas.microsoft.com/office/powerpoint/2010/main" val="131249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252C4DC-05F5-D43B-A95F-E8C4EDB2F8F7}"/>
              </a:ext>
            </a:extLst>
          </p:cNvPr>
          <p:cNvSpPr>
            <a:spLocks noGrp="1"/>
          </p:cNvSpPr>
          <p:nvPr>
            <p:ph type="title"/>
          </p:nvPr>
        </p:nvSpPr>
        <p:spPr>
          <a:xfrm>
            <a:off x="338725" y="329184"/>
            <a:ext cx="7195931" cy="1783080"/>
          </a:xfrm>
        </p:spPr>
        <p:txBody>
          <a:bodyPr anchor="b">
            <a:normAutofit/>
          </a:bodyPr>
          <a:lstStyle/>
          <a:p>
            <a:r>
              <a:rPr lang="fi-FI" sz="6100" b="1">
                <a:latin typeface="Bahnschrift"/>
              </a:rPr>
              <a:t>Biologian ja kemian työkurssi</a:t>
            </a:r>
            <a:endParaRPr lang="fi-FI" sz="6100"/>
          </a:p>
        </p:txBody>
      </p:sp>
      <p:sp>
        <p:nvSpPr>
          <p:cNvPr id="1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2E49FFE8-1BC3-A57E-1882-C29235842E14}"/>
              </a:ext>
            </a:extLst>
          </p:cNvPr>
          <p:cNvSpPr>
            <a:spLocks noGrp="1"/>
          </p:cNvSpPr>
          <p:nvPr>
            <p:ph idx="1"/>
          </p:nvPr>
        </p:nvSpPr>
        <p:spPr>
          <a:xfrm>
            <a:off x="205267" y="2706624"/>
            <a:ext cx="7647965" cy="3871321"/>
          </a:xfrm>
        </p:spPr>
        <p:txBody>
          <a:bodyPr vert="horz" lIns="91440" tIns="45720" rIns="91440" bIns="45720" rtlCol="0" anchor="t">
            <a:noAutofit/>
          </a:bodyPr>
          <a:lstStyle/>
          <a:p>
            <a:pPr marL="0" indent="0">
              <a:buNone/>
            </a:pPr>
            <a:r>
              <a:rPr lang="fi-FI" sz="1600" b="1">
                <a:cs typeface="Calibri"/>
              </a:rPr>
              <a:t>BI08.1/KE07.1 – periodi 4 koodi 3</a:t>
            </a:r>
            <a:endParaRPr lang="fi-FI" sz="1600">
              <a:cs typeface="Calibri" panose="020F0502020204030204"/>
            </a:endParaRPr>
          </a:p>
          <a:p>
            <a:pPr marL="0" indent="0">
              <a:buNone/>
            </a:pPr>
            <a:r>
              <a:rPr lang="fi-FI" sz="1600">
                <a:cs typeface="Calibri" panose="020F0502020204030204"/>
              </a:rPr>
              <a:t>-&gt; ilmoittaudu molempiin BI08.1 ja KE07.1 ryhmiin!</a:t>
            </a:r>
          </a:p>
          <a:p>
            <a:pPr marL="0" indent="0">
              <a:buNone/>
            </a:pPr>
            <a:r>
              <a:rPr lang="fi-FI" sz="1600">
                <a:latin typeface="Arial"/>
                <a:cs typeface="Arial"/>
              </a:rPr>
              <a:t>• </a:t>
            </a:r>
            <a:r>
              <a:rPr lang="fi-FI" sz="1600">
                <a:cs typeface="Calibri"/>
              </a:rPr>
              <a:t>Syvennytään biologian ja kemian kurssien sisältöihin erilaisten kokeellisten töiden, laborointien ja vierailujen avulla (2024: jätevedenpuhdistamo, koe-eläinkeskus jne.) </a:t>
            </a:r>
            <a:endParaRPr lang="fi-FI" sz="1600">
              <a:latin typeface="Calibri" panose="020F0502020204030204"/>
              <a:cs typeface="Calibri" panose="020F0502020204030204"/>
            </a:endParaRPr>
          </a:p>
          <a:p>
            <a:pPr marL="0" indent="0">
              <a:buNone/>
            </a:pPr>
            <a:r>
              <a:rPr lang="fi-FI" sz="1600">
                <a:latin typeface="Arial"/>
                <a:cs typeface="Arial"/>
              </a:rPr>
              <a:t>• </a:t>
            </a:r>
            <a:r>
              <a:rPr lang="fi-FI" sz="1600">
                <a:cs typeface="Calibri"/>
              </a:rPr>
              <a:t>Oppitunneilla opiskelijat saavat ideoida oman tutkimuksen ja toteuttaa sen. Eräänä keväänä mm. räjäyteltiin nallekarkkeja, ammuttiin vetyraketti, haaveiltiin </a:t>
            </a:r>
            <a:r>
              <a:rPr lang="fi-FI" sz="1600" err="1">
                <a:cs typeface="Calibri"/>
              </a:rPr>
              <a:t>Plaanaojassa</a:t>
            </a:r>
            <a:r>
              <a:rPr lang="fi-FI" sz="1600">
                <a:cs typeface="Calibri"/>
              </a:rPr>
              <a:t> ja selvitettiin proteiinirahkamainosten paikkaansa pitävyyttä. </a:t>
            </a:r>
          </a:p>
          <a:p>
            <a:pPr marL="0" indent="0">
              <a:buNone/>
            </a:pPr>
            <a:r>
              <a:rPr lang="fi-FI" sz="1600">
                <a:latin typeface="Arial"/>
                <a:cs typeface="Arial"/>
              </a:rPr>
              <a:t>• </a:t>
            </a:r>
            <a:r>
              <a:rPr lang="fi-FI" sz="1600">
                <a:cs typeface="Calibri" panose="020F0502020204030204"/>
              </a:rPr>
              <a:t>Suoritusmerkintä, ei koetta. </a:t>
            </a:r>
          </a:p>
          <a:p>
            <a:pPr marL="0" indent="0">
              <a:buNone/>
            </a:pPr>
            <a:r>
              <a:rPr lang="fi-FI" sz="1600">
                <a:latin typeface="Arial"/>
                <a:cs typeface="Arial"/>
              </a:rPr>
              <a:t>•</a:t>
            </a:r>
            <a:r>
              <a:rPr lang="fi-FI" sz="1600">
                <a:cs typeface="Calibri" panose="020F0502020204030204"/>
              </a:rPr>
              <a:t>Vaatimuksena BI01, KE01 ja KE02.</a:t>
            </a:r>
          </a:p>
          <a:p>
            <a:pPr marL="0" indent="0">
              <a:buNone/>
            </a:pPr>
            <a:r>
              <a:rPr lang="fi-FI" sz="1600">
                <a:cs typeface="Calibri" panose="020F0502020204030204"/>
              </a:rPr>
              <a:t>  </a:t>
            </a:r>
          </a:p>
          <a:p>
            <a:pPr marL="0" indent="0">
              <a:buNone/>
            </a:pPr>
            <a:r>
              <a:rPr lang="fi-FI" sz="1600">
                <a:cs typeface="Calibri" panose="020F0502020204030204"/>
              </a:rPr>
              <a:t>Lisätietoja Hennalta (HKTS) ja Jenniltä (KJP)</a:t>
            </a:r>
          </a:p>
          <a:p>
            <a:endParaRPr lang="fi-FI" sz="1500">
              <a:cs typeface="Calibri" panose="020F0502020204030204"/>
            </a:endParaRPr>
          </a:p>
        </p:txBody>
      </p:sp>
      <p:pic>
        <p:nvPicPr>
          <p:cNvPr id="4" name="Kuva 3" descr="Kuva, joka sisältää kohteen Lääketieteelliset välineet, lääketieteellinen, terveydenhuolto, sisä-&#10;&#10;Kuvaus luotu automaattisesti">
            <a:extLst>
              <a:ext uri="{FF2B5EF4-FFF2-40B4-BE49-F238E27FC236}">
                <a16:creationId xmlns:a16="http://schemas.microsoft.com/office/drawing/2014/main" id="{E34849B0-B4CA-25B6-8EDA-302AFCD62220}"/>
              </a:ext>
            </a:extLst>
          </p:cNvPr>
          <p:cNvPicPr>
            <a:picLocks noChangeAspect="1"/>
          </p:cNvPicPr>
          <p:nvPr/>
        </p:nvPicPr>
        <p:blipFill rotWithShape="1">
          <a:blip r:embed="rId2"/>
          <a:srcRect r="184"/>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Kuva 4" descr="Kuva, joka sisältää kohteen vaate, Lääketieteelliset välineet, sisä-, henkilö&#10;&#10;Kuvaus luotu automaattisesti">
            <a:extLst>
              <a:ext uri="{FF2B5EF4-FFF2-40B4-BE49-F238E27FC236}">
                <a16:creationId xmlns:a16="http://schemas.microsoft.com/office/drawing/2014/main" id="{9129D7EE-DE41-A326-893A-3953A2106D23}"/>
              </a:ext>
            </a:extLst>
          </p:cNvPr>
          <p:cNvPicPr>
            <a:picLocks noChangeAspect="1"/>
          </p:cNvPicPr>
          <p:nvPr/>
        </p:nvPicPr>
        <p:blipFill rotWithShape="1">
          <a:blip r:embed="rId3"/>
          <a:srcRect l="12" r="-3" b="-3"/>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417704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mer jo minosegu 1989"/>
          <p:cNvPicPr/>
          <p:nvPr/>
        </p:nvPicPr>
        <p:blipFill>
          <a:blip r:embed="rId2">
            <a:extLst>
              <a:ext uri="{28A0092B-C50C-407E-A947-70E740481C1C}">
                <a14:useLocalDpi xmlns:a14="http://schemas.microsoft.com/office/drawing/2010/main" val="0"/>
              </a:ext>
            </a:extLst>
          </a:blip>
          <a:srcRect/>
          <a:stretch>
            <a:fillRect/>
          </a:stretch>
        </p:blipFill>
        <p:spPr bwMode="auto">
          <a:xfrm>
            <a:off x="209473" y="153034"/>
            <a:ext cx="1019175" cy="1857375"/>
          </a:xfrm>
          <a:prstGeom prst="rect">
            <a:avLst/>
          </a:prstGeom>
          <a:noFill/>
          <a:ln>
            <a:noFill/>
          </a:ln>
        </p:spPr>
      </p:pic>
      <p:pic>
        <p:nvPicPr>
          <p:cNvPr id="5" name="Picture 4" descr="unkari kartta szines foldrajz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664" y="1835220"/>
            <a:ext cx="2042462" cy="1289118"/>
          </a:xfrm>
          <a:prstGeom prst="rect">
            <a:avLst/>
          </a:prstGeom>
          <a:noFill/>
          <a:ln>
            <a:noFill/>
          </a:ln>
        </p:spPr>
      </p:pic>
      <p:pic>
        <p:nvPicPr>
          <p:cNvPr id="6" name="Picture 5" descr="Kuvahaun tulos haulle budape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9" y="3337942"/>
            <a:ext cx="1781175" cy="1186180"/>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0608007" y="321357"/>
            <a:ext cx="1234440" cy="716915"/>
          </a:xfrm>
          <a:prstGeom prst="rect">
            <a:avLst/>
          </a:prstGeom>
          <a:noFill/>
          <a:ln>
            <a:noFill/>
          </a:ln>
        </p:spPr>
      </p:pic>
      <p:sp>
        <p:nvSpPr>
          <p:cNvPr id="16" name="Rectangle 1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p:cNvSpPr>
            <a:spLocks noChangeArrowheads="1"/>
          </p:cNvSpPr>
          <p:nvPr/>
        </p:nvSpPr>
        <p:spPr bwMode="auto">
          <a:xfrm>
            <a:off x="1647830" y="381996"/>
            <a:ext cx="85409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28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28675" algn="l" defTabSz="914400" rtl="0" eaLnBrk="0" fontAlgn="base" latinLnBrk="0" hangingPunct="0">
              <a:lnSpc>
                <a:spcPct val="100000"/>
              </a:lnSpc>
              <a:spcBef>
                <a:spcPct val="0"/>
              </a:spcBef>
              <a:spcAft>
                <a:spcPct val="0"/>
              </a:spcAft>
              <a:buClrTx/>
              <a:buSzTx/>
              <a:buFontTx/>
              <a:buNone/>
              <a:tabLst/>
              <a:defRPr/>
            </a:pPr>
            <a:r>
              <a:rPr kumimoji="0" lang="fi-FI" altLang="fi-FI" sz="2800" b="1" i="1" u="none" strike="noStrike" kern="1200" cap="none" spc="0" normalizeH="0" baseline="0" noProof="0">
                <a:ln>
                  <a:noFill/>
                </a:ln>
                <a:solidFill>
                  <a:srgbClr val="FF0000"/>
                </a:solidFill>
                <a:effectLst/>
                <a:uLnTx/>
                <a:uFillTx/>
                <a:latin typeface="Arial Narrow" panose="020B0606020202030204" pitchFamily="34" charset="0"/>
                <a:ea typeface="Times New Roman" panose="02020603050405020304" pitchFamily="18" charset="0"/>
                <a:cs typeface="Arial" panose="020B0604020202020204" pitchFamily="34" charset="0"/>
              </a:rPr>
              <a:t>Tule tutustumaan Unkariin ja unkarin kieleen!</a:t>
            </a:r>
            <a:r>
              <a:rPr kumimoji="0" lang="fi-FI" altLang="fi-FI" sz="1800" b="0"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mn-cs"/>
              </a:rPr>
              <a:t> </a:t>
            </a:r>
            <a:endParaRPr kumimoji="0" lang="fi-FI"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9" name="Picture 28" descr="KapcsolÃ³dÃ³ kÃ©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42" y="5115019"/>
            <a:ext cx="2108200" cy="1133475"/>
          </a:xfrm>
          <a:prstGeom prst="rect">
            <a:avLst/>
          </a:prstGeom>
          <a:noFill/>
          <a:ln>
            <a:noFill/>
          </a:ln>
        </p:spPr>
      </p:pic>
      <p:pic>
        <p:nvPicPr>
          <p:cNvPr id="31" name="Picture 30" descr="KÃ©ptalÃ¡lat a kÃ¶vetkezÅre: âbalaton fesztivÃ¡lâ"/>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8653" y="3501892"/>
            <a:ext cx="1964690" cy="1104900"/>
          </a:xfrm>
          <a:prstGeom prst="rect">
            <a:avLst/>
          </a:prstGeom>
          <a:noFill/>
          <a:ln>
            <a:noFill/>
          </a:ln>
        </p:spPr>
      </p:pic>
      <p:sp>
        <p:nvSpPr>
          <p:cNvPr id="21" name="Rectangle 20"/>
          <p:cNvSpPr/>
          <p:nvPr/>
        </p:nvSpPr>
        <p:spPr>
          <a:xfrm>
            <a:off x="2437231" y="3574459"/>
            <a:ext cx="6157927" cy="161582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800" b="1" i="0" u="none" strike="noStrike" kern="0" cap="none" spc="0" normalizeH="0" baseline="0" noProof="0">
                <a:ln>
                  <a:noFill/>
                </a:ln>
                <a:solidFill>
                  <a:srgbClr val="FF0000"/>
                </a:solidFill>
                <a:effectLst/>
                <a:uLnTx/>
                <a:uFillTx/>
                <a:latin typeface="Arial Narrow" panose="020B0606020202030204" pitchFamily="34" charset="0"/>
                <a:ea typeface="Times New Roman" panose="02020603050405020304" pitchFamily="18" charset="0"/>
                <a:cs typeface="Arial" panose="020B0604020202020204" pitchFamily="34" charset="0"/>
              </a:rPr>
              <a:t>Unkarin kielen kurssi alkaa</a:t>
            </a:r>
            <a:endParaRPr kumimoji="0" lang="fi-FI" sz="1800" b="1" i="0" u="none" strike="noStrike" kern="0" cap="none" spc="0" normalizeH="0" baseline="0" noProof="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800" b="1" i="0" u="sng" strike="noStrike" kern="1200" cap="none" spc="0" normalizeH="0" baseline="0" noProof="0">
                <a:ln>
                  <a:noFill/>
                </a:ln>
                <a:solidFill>
                  <a:srgbClr val="538135"/>
                </a:solidFill>
                <a:effectLst/>
                <a:uLnTx/>
                <a:uFillTx/>
                <a:latin typeface="Arial Narrow" panose="020B0606020202030204" pitchFamily="34" charset="0"/>
                <a:ea typeface="Times New Roman" panose="02020603050405020304" pitchFamily="18" charset="0"/>
                <a:cs typeface="Arial" panose="020B0604020202020204" pitchFamily="34" charset="0"/>
              </a:rPr>
              <a:t>4. jaksossa, 1. koodissa</a:t>
            </a:r>
            <a:endParaRPr kumimoji="0" lang="fi-FI"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800" b="1" i="0" u="sng" strike="noStrike" kern="1200" cap="none" spc="0" normalizeH="0" baseline="0" noProof="0">
                <a:ln>
                  <a:noFill/>
                </a:ln>
                <a:solidFill>
                  <a:srgbClr val="FF0000"/>
                </a:solidFill>
                <a:effectLst/>
                <a:uLnTx/>
                <a:uFillTx/>
                <a:latin typeface="Arial Narrow" panose="020B0606020202030204" pitchFamily="34" charset="0"/>
                <a:ea typeface="Times New Roman" panose="02020603050405020304" pitchFamily="18" charset="0"/>
                <a:cs typeface="Arial" panose="020B0604020202020204" pitchFamily="34" charset="0"/>
              </a:rPr>
              <a:t>ma 8.15, ti 13.15, to 11.15</a:t>
            </a:r>
            <a:endParaRPr kumimoji="0" lang="fi-FI"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Rectangle 13"/>
          <p:cNvSpPr/>
          <p:nvPr/>
        </p:nvSpPr>
        <p:spPr>
          <a:xfrm>
            <a:off x="2595569" y="4891229"/>
            <a:ext cx="5574110" cy="1384995"/>
          </a:xfrm>
          <a:prstGeom prst="rect">
            <a:avLst/>
          </a:prstGeom>
        </p:spPr>
        <p:txBody>
          <a:bodyPr wrap="square">
            <a:spAutoFit/>
          </a:bodyPr>
          <a:lstStyle/>
          <a:p>
            <a:pPr marL="828040" marR="0" lvl="0" indent="0" algn="ctr" defTabSz="914400" rtl="0" eaLnBrk="1" fontAlgn="auto" latinLnBrk="0" hangingPunct="1">
              <a:lnSpc>
                <a:spcPct val="150000"/>
              </a:lnSpc>
              <a:spcBef>
                <a:spcPts val="0"/>
              </a:spcBef>
              <a:spcAft>
                <a:spcPts val="60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Opettajana toimii syntyperäinen unkarilainen, unkarin kielen opettaja, </a:t>
            </a:r>
            <a:r>
              <a:rPr kumimoji="0" lang="fi-FI" sz="14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Bernadett Pente</a:t>
            </a:r>
            <a:r>
              <a:rPr kumimoji="0" lang="fi-FI" sz="14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a:t>
            </a:r>
            <a:r>
              <a:rPr kumimoji="0" lang="fi-FI" sz="1400" b="0"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mn-cs"/>
              </a:rPr>
              <a:t>  </a:t>
            </a:r>
            <a:r>
              <a:rPr kumimoji="0" lang="fi-FI" sz="14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Kastellin lukiolla on ystävyyslukio Unkarissa, Debrecenissä. Kurssin jälkeen on mahdollisuus päästää vaihtoon tai tutustumismatkalle. Tervetuloa! </a:t>
            </a:r>
            <a:endParaRPr kumimoji="0" lang="fi-FI"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5" name="Rectangle 18"/>
          <p:cNvSpPr>
            <a:spLocks noChangeArrowheads="1"/>
          </p:cNvSpPr>
          <p:nvPr/>
        </p:nvSpPr>
        <p:spPr bwMode="auto">
          <a:xfrm>
            <a:off x="1586495" y="1128908"/>
            <a:ext cx="7074750"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8414"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Tiesitkö että:</a:t>
            </a:r>
          </a:p>
          <a:p>
            <a:pPr marL="0" marR="0" lvl="0" indent="828675" algn="l" defTabSz="914400" rtl="0" eaLnBrk="0" fontAlgn="base" latinLnBrk="0" hangingPunct="0">
              <a:lnSpc>
                <a:spcPct val="100000"/>
              </a:lnSpc>
              <a:spcBef>
                <a:spcPct val="0"/>
              </a:spcBef>
              <a:spcAft>
                <a:spcPct val="0"/>
              </a:spcAft>
              <a:buClrTx/>
              <a:buSzTx/>
              <a:buFontTx/>
              <a:buNone/>
              <a:tabLst/>
              <a:defRPr/>
            </a:pPr>
            <a:r>
              <a:rPr kumimoji="0" lang="fi-FI"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Unkarin kieli on suomen kielen sukukieli? </a:t>
            </a:r>
            <a:endParaRPr kumimoji="0" lang="fi-FI" altLang="fi-FI" sz="16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828675" algn="l" defTabSz="914400" rtl="0" eaLnBrk="0" fontAlgn="base" latinLnBrk="0" hangingPunct="0">
              <a:lnSpc>
                <a:spcPct val="100000"/>
              </a:lnSpc>
              <a:spcBef>
                <a:spcPct val="0"/>
              </a:spcBef>
              <a:spcAft>
                <a:spcPct val="0"/>
              </a:spcAft>
              <a:buClrTx/>
              <a:buSzTx/>
              <a:buFontTx/>
              <a:buNone/>
              <a:tabLst/>
              <a:defRPr/>
            </a:pPr>
            <a:r>
              <a:rPr kumimoji="0" lang="fi-FI"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Unkarin pääkaupungissa, Budapestissa asuu  2 miljoona ihmistä? </a:t>
            </a:r>
            <a:endParaRPr kumimoji="0" lang="fi-FI" altLang="fi-FI" sz="16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828675" algn="l" defTabSz="914400" rtl="0" eaLnBrk="0" fontAlgn="base" latinLnBrk="0" hangingPunct="0">
              <a:lnSpc>
                <a:spcPct val="100000"/>
              </a:lnSpc>
              <a:spcBef>
                <a:spcPct val="0"/>
              </a:spcBef>
              <a:spcAft>
                <a:spcPct val="0"/>
              </a:spcAft>
              <a:buClrTx/>
              <a:buSzTx/>
              <a:buFontTx/>
              <a:buNone/>
              <a:tabLst/>
              <a:defRPr/>
            </a:pPr>
            <a:r>
              <a:rPr kumimoji="0" lang="fi-FI"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Suomeksi kala, vesi ja veri on unkariksi hal, vér, víz?</a:t>
            </a:r>
            <a:endParaRPr kumimoji="0" lang="fi-FI" altLang="fi-FI" sz="1600" b="1" i="0"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828675" algn="l" defTabSz="914400" rtl="0" eaLnBrk="0" fontAlgn="base" latinLnBrk="0" hangingPunct="0">
              <a:lnSpc>
                <a:spcPct val="100000"/>
              </a:lnSpc>
              <a:spcBef>
                <a:spcPct val="0"/>
              </a:spcBef>
              <a:spcAft>
                <a:spcPct val="0"/>
              </a:spcAft>
              <a:buClrTx/>
              <a:buSzTx/>
              <a:buFontTx/>
              <a:buNone/>
              <a:tabLst/>
              <a:defRPr/>
            </a:pP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Tulitikku</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ja</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kuulakärkikynä</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ovat</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unkarilaisia</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altLang="fi-FI"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keksintöjä</a:t>
            </a:r>
            <a:r>
              <a:rPr kumimoji="0" lang="en-GB" altLang="fi-FI"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t>
            </a:r>
            <a:endParaRPr kumimoji="0" lang="en-GB" altLang="fi-FI" sz="1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200" b="1" i="0" u="none" strike="noStrike" kern="1200" cap="none" spc="0" normalizeH="0" baseline="0" noProof="0">
              <a:ln>
                <a:noFill/>
              </a:ln>
              <a:solidFill>
                <a:prstClr val="black"/>
              </a:solidFill>
              <a:effectLst/>
              <a:uLnTx/>
              <a:uFillTx/>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18"/>
          <p:cNvSpPr/>
          <p:nvPr/>
        </p:nvSpPr>
        <p:spPr>
          <a:xfrm>
            <a:off x="2285664" y="2591917"/>
            <a:ext cx="6096000" cy="132343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Tule oppimaan ja kuuntelemaan luentoja unkarin kulttuurista, historiasta, </a:t>
            </a:r>
            <a:r>
              <a:rPr kumimoji="0" lang="en-GB"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Budapestistä</a:t>
            </a:r>
            <a:r>
              <a:rPr kumimoji="0" lang="en-GB"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musiikista</a:t>
            </a:r>
            <a:r>
              <a:rPr kumimoji="0" lang="en-GB"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luonnosta</a:t>
            </a:r>
            <a:r>
              <a:rPr kumimoji="0" lang="en-GB"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ja</a:t>
            </a:r>
            <a:r>
              <a:rPr kumimoji="0" lang="en-GB"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 </a:t>
            </a:r>
            <a:r>
              <a:rPr kumimoji="0" lang="en-GB" sz="1600" b="1" i="1" u="none" strike="noStrike" kern="1200" cap="none" spc="0" normalizeH="0" baseline="0" noProof="0" err="1">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ruokakulttuurista</a:t>
            </a:r>
            <a:r>
              <a:rPr kumimoji="0" lang="en-GB" sz="1600" b="1" i="1" u="none" strike="noStrike" kern="1200" cap="none" spc="0" normalizeH="0" baseline="0" noProof="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mn-cs"/>
              </a:rPr>
              <a:t>Opintojaksolla tutustutaan unkarin kielen alkeisiin sekä Unkarin kulttuuriin.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1"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2395" y="4994158"/>
            <a:ext cx="2045420" cy="1288895"/>
          </a:xfrm>
          <a:prstGeom prst="rect">
            <a:avLst/>
          </a:prstGeom>
        </p:spPr>
      </p:pic>
    </p:spTree>
    <p:extLst>
      <p:ext uri="{BB962C8B-B14F-4D97-AF65-F5344CB8AC3E}">
        <p14:creationId xmlns:p14="http://schemas.microsoft.com/office/powerpoint/2010/main" val="357404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508B7212-3683-E4E3-2ABB-C8ECDD9B33BC}"/>
              </a:ext>
            </a:extLst>
          </p:cNvPr>
          <p:cNvPicPr>
            <a:picLocks noChangeAspect="1"/>
          </p:cNvPicPr>
          <p:nvPr/>
        </p:nvPicPr>
        <p:blipFill rotWithShape="1">
          <a:blip r:embed="rId2">
            <a:alphaModFix amt="40000"/>
          </a:blip>
          <a:srcRect t="21479" b="4871"/>
          <a:stretch/>
        </p:blipFill>
        <p:spPr>
          <a:xfrm>
            <a:off x="-170" y="10"/>
            <a:ext cx="8450317" cy="6857990"/>
          </a:xfrm>
          <a:prstGeom prst="rect">
            <a:avLst/>
          </a:prstGeom>
        </p:spPr>
      </p:pic>
      <p:sp>
        <p:nvSpPr>
          <p:cNvPr id="2" name="Otsikko 1">
            <a:extLst>
              <a:ext uri="{FF2B5EF4-FFF2-40B4-BE49-F238E27FC236}">
                <a16:creationId xmlns:a16="http://schemas.microsoft.com/office/drawing/2014/main" id="{E59A314D-A50E-38F8-FCAD-22883BD627BA}"/>
              </a:ext>
            </a:extLst>
          </p:cNvPr>
          <p:cNvSpPr>
            <a:spLocks noGrp="1"/>
          </p:cNvSpPr>
          <p:nvPr>
            <p:ph type="ctrTitle"/>
          </p:nvPr>
        </p:nvSpPr>
        <p:spPr>
          <a:xfrm>
            <a:off x="643468" y="643467"/>
            <a:ext cx="4620584" cy="4567137"/>
          </a:xfrm>
        </p:spPr>
        <p:txBody>
          <a:bodyPr>
            <a:normAutofit/>
          </a:bodyPr>
          <a:lstStyle/>
          <a:p>
            <a:pPr algn="l"/>
            <a:r>
              <a:rPr lang="fi-FI" sz="8000">
                <a:solidFill>
                  <a:srgbClr val="FFFFFF"/>
                </a:solidFill>
              </a:rPr>
              <a:t>KU2</a:t>
            </a:r>
          </a:p>
        </p:txBody>
      </p:sp>
      <p:sp>
        <p:nvSpPr>
          <p:cNvPr id="3" name="Alaotsikko 2">
            <a:extLst>
              <a:ext uri="{FF2B5EF4-FFF2-40B4-BE49-F238E27FC236}">
                <a16:creationId xmlns:a16="http://schemas.microsoft.com/office/drawing/2014/main" id="{B6D38724-00E2-08B1-CA40-27CEF1C0756B}"/>
              </a:ext>
            </a:extLst>
          </p:cNvPr>
          <p:cNvSpPr>
            <a:spLocks noGrp="1"/>
          </p:cNvSpPr>
          <p:nvPr>
            <p:ph type="subTitle" idx="1"/>
          </p:nvPr>
        </p:nvSpPr>
        <p:spPr>
          <a:xfrm>
            <a:off x="643467" y="5277684"/>
            <a:ext cx="4620584" cy="1577858"/>
          </a:xfrm>
        </p:spPr>
        <p:txBody>
          <a:bodyPr>
            <a:normAutofit/>
          </a:bodyPr>
          <a:lstStyle/>
          <a:p>
            <a:pPr algn="l"/>
            <a:r>
              <a:rPr lang="fi-FI">
                <a:solidFill>
                  <a:srgbClr val="FFFFFF"/>
                </a:solidFill>
              </a:rPr>
              <a:t>Arkkitehtuuri</a:t>
            </a:r>
          </a:p>
          <a:p>
            <a:pPr algn="l"/>
            <a:r>
              <a:rPr lang="fi-FI">
                <a:solidFill>
                  <a:srgbClr val="FFFFFF"/>
                </a:solidFill>
              </a:rPr>
              <a:t>Muotoilu</a:t>
            </a:r>
          </a:p>
          <a:p>
            <a:pPr algn="l"/>
            <a:r>
              <a:rPr lang="fi-FI">
                <a:solidFill>
                  <a:srgbClr val="FFFFFF"/>
                </a:solidFill>
              </a:rPr>
              <a:t>perspektiivi</a:t>
            </a:r>
          </a:p>
        </p:txBody>
      </p:sp>
      <p:pic>
        <p:nvPicPr>
          <p:cNvPr id="6" name="Kuva 5">
            <a:extLst>
              <a:ext uri="{FF2B5EF4-FFF2-40B4-BE49-F238E27FC236}">
                <a16:creationId xmlns:a16="http://schemas.microsoft.com/office/drawing/2014/main" id="{5D658176-E906-2822-1ED5-4BEA3AC7958D}"/>
              </a:ext>
            </a:extLst>
          </p:cNvPr>
          <p:cNvPicPr>
            <a:picLocks noChangeAspect="1"/>
          </p:cNvPicPr>
          <p:nvPr/>
        </p:nvPicPr>
        <p:blipFill rotWithShape="1">
          <a:blip r:embed="rId3"/>
          <a:srcRect t="5977" r="1" b="1"/>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kstiruutu 6">
            <a:extLst>
              <a:ext uri="{FF2B5EF4-FFF2-40B4-BE49-F238E27FC236}">
                <a16:creationId xmlns:a16="http://schemas.microsoft.com/office/drawing/2014/main" id="{91090C99-57FF-550D-56E0-3600966338D8}"/>
              </a:ext>
            </a:extLst>
          </p:cNvPr>
          <p:cNvSpPr txBox="1"/>
          <p:nvPr/>
        </p:nvSpPr>
        <p:spPr>
          <a:xfrm flipH="1">
            <a:off x="7622176" y="457200"/>
            <a:ext cx="336332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prstClr val="black"/>
                </a:solidFill>
                <a:effectLst/>
                <a:uLnTx/>
                <a:uFillTx/>
                <a:latin typeface="Dreaming Outloud Script Pro" panose="020B0604020202020204" pitchFamily="66" charset="0"/>
                <a:ea typeface="+mn-ea"/>
                <a:cs typeface="Dreaming Outloud Script Pro" panose="020B0604020202020204" pitchFamily="66" charset="0"/>
              </a:rPr>
              <a:t>KU 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prstClr val="black"/>
                </a:solidFill>
                <a:effectLst/>
                <a:uLnTx/>
                <a:uFillTx/>
                <a:latin typeface="Dreaming Outloud Script Pro" panose="020B0604020202020204" pitchFamily="66" charset="0"/>
                <a:ea typeface="+mn-ea"/>
                <a:cs typeface="Dreaming Outloud Script Pro" panose="020B0604020202020204" pitchFamily="66" charset="0"/>
              </a:rPr>
              <a:t>5. periodi koodi 4</a:t>
            </a:r>
          </a:p>
        </p:txBody>
      </p:sp>
    </p:spTree>
    <p:extLst>
      <p:ext uri="{BB962C8B-B14F-4D97-AF65-F5344CB8AC3E}">
        <p14:creationId xmlns:p14="http://schemas.microsoft.com/office/powerpoint/2010/main" val="37509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30214" y="43841"/>
            <a:ext cx="9144000" cy="1535296"/>
          </a:xfrm>
        </p:spPr>
        <p:txBody>
          <a:bodyPr>
            <a:normAutofit fontScale="90000"/>
          </a:bodyPr>
          <a:lstStyle/>
          <a:p>
            <a:br>
              <a:rPr lang="fi-FI"/>
            </a:br>
            <a:br>
              <a:rPr lang="fi-FI"/>
            </a:br>
            <a:br>
              <a:rPr lang="fi-FI"/>
            </a:br>
            <a:r>
              <a:rPr lang="fi-FI"/>
              <a:t>KU11</a:t>
            </a:r>
            <a:br>
              <a:rPr lang="fi-FI"/>
            </a:br>
            <a:r>
              <a:rPr lang="fi-FI"/>
              <a:t>valokuvaus</a:t>
            </a:r>
          </a:p>
        </p:txBody>
      </p:sp>
      <p:sp>
        <p:nvSpPr>
          <p:cNvPr id="3" name="Alaotsikko 2"/>
          <p:cNvSpPr>
            <a:spLocks noGrp="1"/>
          </p:cNvSpPr>
          <p:nvPr>
            <p:ph type="subTitle" idx="1"/>
          </p:nvPr>
        </p:nvSpPr>
        <p:spPr>
          <a:xfrm>
            <a:off x="1289538" y="5202238"/>
            <a:ext cx="9144000" cy="1655762"/>
          </a:xfrm>
        </p:spPr>
        <p:txBody>
          <a:bodyPr/>
          <a:lstStyle/>
          <a:p>
            <a:r>
              <a:rPr lang="fi-FI"/>
              <a:t>Neulanreikäkameran valmistaminen, pimiötyöskentely</a:t>
            </a:r>
          </a:p>
          <a:p>
            <a:r>
              <a:rPr lang="fi-FI"/>
              <a:t>Järjestelmäkameran käyttö</a:t>
            </a:r>
          </a:p>
        </p:txBody>
      </p:sp>
      <p:pic>
        <p:nvPicPr>
          <p:cNvPr id="6" name="Kuva 5" descr="C:\Users\titi0001\Desktop\25.5.2016\25.5.2016 0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7" name="Tekstiruutu 6"/>
          <p:cNvSpPr txBox="1"/>
          <p:nvPr/>
        </p:nvSpPr>
        <p:spPr>
          <a:xfrm>
            <a:off x="199463" y="43841"/>
            <a:ext cx="4315284"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FF0000"/>
                </a:solidFill>
                <a:effectLst/>
                <a:uLnTx/>
                <a:uFillTx/>
                <a:latin typeface="Calibri" panose="020F0502020204030204"/>
                <a:ea typeface="+mn-ea"/>
                <a:cs typeface="+mn-cs"/>
              </a:rPr>
              <a:t>KU6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200" b="0" i="0" u="none" strike="noStrike" kern="1200" cap="none" spc="0" normalizeH="0" baseline="0" noProof="0">
                <a:ln>
                  <a:noFill/>
                </a:ln>
                <a:solidFill>
                  <a:srgbClr val="FF0000"/>
                </a:solidFill>
                <a:effectLst/>
                <a:uLnTx/>
                <a:uFillTx/>
                <a:latin typeface="Calibri" panose="020F0502020204030204"/>
                <a:ea typeface="+mn-ea"/>
                <a:cs typeface="+mn-cs"/>
              </a:rPr>
              <a:t>valokuvaus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FF0000"/>
                </a:solidFill>
                <a:effectLst/>
                <a:uLnTx/>
                <a:uFillTx/>
                <a:latin typeface="Calibri" panose="020F0502020204030204"/>
                <a:ea typeface="+mn-ea"/>
                <a:cs typeface="+mn-cs"/>
              </a:rPr>
              <a:t>5. Jakso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kstiruutu 7"/>
          <p:cNvSpPr txBox="1"/>
          <p:nvPr/>
        </p:nvSpPr>
        <p:spPr>
          <a:xfrm>
            <a:off x="199463" y="5368399"/>
            <a:ext cx="6901826"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rgbClr val="FF0000"/>
                </a:solidFill>
                <a:effectLst/>
                <a:uLnTx/>
                <a:uFillTx/>
                <a:latin typeface="Calibri" panose="020F0502020204030204"/>
                <a:ea typeface="+mn-ea"/>
                <a:cs typeface="+mn-cs"/>
              </a:rPr>
              <a:t>Tule tekemään itse oma kamera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err="1">
                <a:ln>
                  <a:noFill/>
                </a:ln>
                <a:solidFill>
                  <a:srgbClr val="FF0000"/>
                </a:solidFill>
                <a:effectLst/>
                <a:uLnTx/>
                <a:uFillTx/>
                <a:latin typeface="Calibri" panose="020F0502020204030204"/>
                <a:ea typeface="+mn-ea"/>
                <a:cs typeface="+mn-cs"/>
              </a:rPr>
              <a:t>Vintage</a:t>
            </a:r>
            <a:r>
              <a:rPr kumimoji="0" lang="fi-FI" sz="4000" b="0" i="0" u="none" strike="noStrike" kern="1200" cap="none" spc="0" normalizeH="0" baseline="0" noProof="0">
                <a:ln>
                  <a:noFill/>
                </a:ln>
                <a:solidFill>
                  <a:srgbClr val="FF0000"/>
                </a:solidFill>
                <a:effectLst/>
                <a:uLnTx/>
                <a:uFillTx/>
                <a:latin typeface="Calibri" panose="020F0502020204030204"/>
                <a:ea typeface="+mn-ea"/>
                <a:cs typeface="+mn-cs"/>
              </a:rPr>
              <a:t> musta-valkokuvausta</a:t>
            </a:r>
          </a:p>
        </p:txBody>
      </p:sp>
      <p:sp>
        <p:nvSpPr>
          <p:cNvPr id="4" name="Tekstiruutu 3"/>
          <p:cNvSpPr txBox="1"/>
          <p:nvPr/>
        </p:nvSpPr>
        <p:spPr>
          <a:xfrm>
            <a:off x="6934200" y="368300"/>
            <a:ext cx="4000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Myös digikuvaustehtävät</a:t>
            </a:r>
          </a:p>
        </p:txBody>
      </p:sp>
      <p:sp>
        <p:nvSpPr>
          <p:cNvPr id="5" name="Tekstiruutu 4">
            <a:extLst>
              <a:ext uri="{FF2B5EF4-FFF2-40B4-BE49-F238E27FC236}">
                <a16:creationId xmlns:a16="http://schemas.microsoft.com/office/drawing/2014/main" id="{F6DC11E4-17C9-45CE-A41E-2D55CA57F9B4}"/>
              </a:ext>
            </a:extLst>
          </p:cNvPr>
          <p:cNvSpPr txBox="1"/>
          <p:nvPr/>
        </p:nvSpPr>
        <p:spPr>
          <a:xfrm rot="20351387">
            <a:off x="8814663" y="3120477"/>
            <a:ext cx="3237746"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a:ln>
                  <a:noFill/>
                </a:ln>
                <a:solidFill>
                  <a:srgbClr val="FF0000"/>
                </a:solidFill>
                <a:effectLst/>
                <a:uLnTx/>
                <a:uFillTx/>
                <a:latin typeface="Calibri" panose="020F0502020204030204"/>
                <a:ea typeface="+mn-ea"/>
                <a:cs typeface="+mn-cs"/>
              </a:rPr>
              <a:t>ELÄMYS!</a:t>
            </a:r>
          </a:p>
        </p:txBody>
      </p:sp>
    </p:spTree>
    <p:extLst>
      <p:ext uri="{BB962C8B-B14F-4D97-AF65-F5344CB8AC3E}">
        <p14:creationId xmlns:p14="http://schemas.microsoft.com/office/powerpoint/2010/main" val="281048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Ihmefilmi      Ku7</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935" y="123504"/>
            <a:ext cx="2497148" cy="998859"/>
          </a:xfrm>
          <a:prstGeom prst="rect">
            <a:avLst/>
          </a:prstGeom>
        </p:spPr>
      </p:pic>
      <p:sp>
        <p:nvSpPr>
          <p:cNvPr id="8" name="Tekstiruutu 7"/>
          <p:cNvSpPr txBox="1"/>
          <p:nvPr/>
        </p:nvSpPr>
        <p:spPr>
          <a:xfrm>
            <a:off x="2586681" y="323200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5290" y="159673"/>
            <a:ext cx="2420796" cy="1449958"/>
          </a:xfrm>
          <a:prstGeom prst="rect">
            <a:avLst/>
          </a:prstGeom>
        </p:spPr>
      </p:pic>
      <p:pic>
        <p:nvPicPr>
          <p:cNvPr id="13" name="Kuva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9356" y="3429000"/>
            <a:ext cx="2672644" cy="1503362"/>
          </a:xfrm>
          <a:prstGeom prst="rect">
            <a:avLst/>
          </a:prstGeom>
        </p:spPr>
      </p:pic>
      <p:pic>
        <p:nvPicPr>
          <p:cNvPr id="19" name="Kuva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1816" y="5257800"/>
            <a:ext cx="2736179" cy="1819369"/>
          </a:xfrm>
          <a:prstGeom prst="rect">
            <a:avLst/>
          </a:prstGeom>
        </p:spPr>
      </p:pic>
      <p:sp>
        <p:nvSpPr>
          <p:cNvPr id="14" name="Tekstiruutu 13"/>
          <p:cNvSpPr txBox="1"/>
          <p:nvPr/>
        </p:nvSpPr>
        <p:spPr>
          <a:xfrm>
            <a:off x="2108887" y="4029519"/>
            <a:ext cx="31985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0000"/>
                </a:solidFill>
                <a:effectLst/>
                <a:uLnTx/>
                <a:uFillTx/>
                <a:latin typeface="Calibri" panose="020F0502020204030204"/>
                <a:ea typeface="+mn-ea"/>
                <a:cs typeface="+mn-cs"/>
              </a:rPr>
              <a:t>Näitä elokuvia et teatterissa näe</a:t>
            </a:r>
          </a:p>
        </p:txBody>
      </p:sp>
      <p:sp>
        <p:nvSpPr>
          <p:cNvPr id="6" name="Tekstiruutu 5"/>
          <p:cNvSpPr txBox="1"/>
          <p:nvPr/>
        </p:nvSpPr>
        <p:spPr>
          <a:xfrm>
            <a:off x="482113" y="1359422"/>
            <a:ext cx="1143133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Hanki kurssi elokuvia katsomalla!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Kerran viikossa syyskuusta alkaen jonain tarkentuvana viikonpäivänä klo 16- Kastellin </a:t>
            </a:r>
            <a:r>
              <a:rPr kumimoji="0" lang="fi-FI"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monitoimitalon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auditoriossa  </a:t>
            </a:r>
            <a:r>
              <a:rPr kumimoji="0" lang="fi-FI"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-eikä maksa mitään.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Sitova ilmoittautuminen Wilmaan kevään aikana ja yhteydenotto Tiinaan jos jotain kysyttävää.</a:t>
            </a:r>
          </a:p>
        </p:txBody>
      </p:sp>
      <p:pic>
        <p:nvPicPr>
          <p:cNvPr id="15" name="Kuva 14">
            <a:extLst>
              <a:ext uri="{FF2B5EF4-FFF2-40B4-BE49-F238E27FC236}">
                <a16:creationId xmlns:a16="http://schemas.microsoft.com/office/drawing/2014/main" id="{DA318415-5B83-45D4-B631-B3FFEF5CFBB6}"/>
              </a:ext>
            </a:extLst>
          </p:cNvPr>
          <p:cNvPicPr>
            <a:picLocks noChangeAspect="1"/>
          </p:cNvPicPr>
          <p:nvPr/>
        </p:nvPicPr>
        <p:blipFill>
          <a:blip r:embed="rId6"/>
          <a:stretch>
            <a:fillRect/>
          </a:stretch>
        </p:blipFill>
        <p:spPr>
          <a:xfrm>
            <a:off x="205914" y="3509963"/>
            <a:ext cx="6442590" cy="3626721"/>
          </a:xfrm>
          <a:prstGeom prst="rect">
            <a:avLst/>
          </a:prstGeom>
        </p:spPr>
      </p:pic>
    </p:spTree>
    <p:extLst>
      <p:ext uri="{BB962C8B-B14F-4D97-AF65-F5344CB8AC3E}">
        <p14:creationId xmlns:p14="http://schemas.microsoft.com/office/powerpoint/2010/main" val="207942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17E6E3-3AEE-03CE-82D0-608FD412615D}"/>
              </a:ext>
            </a:extLst>
          </p:cNvPr>
          <p:cNvSpPr>
            <a:spLocks noGrp="1"/>
          </p:cNvSpPr>
          <p:nvPr>
            <p:ph type="ctrTitle"/>
          </p:nvPr>
        </p:nvSpPr>
        <p:spPr>
          <a:xfrm>
            <a:off x="112006" y="174607"/>
            <a:ext cx="5824164" cy="2547159"/>
          </a:xfrm>
        </p:spPr>
        <p:txBody>
          <a:bodyPr vert="horz" lIns="91440" tIns="45720" rIns="91440" bIns="45720" rtlCol="0" anchor="ctr">
            <a:noAutofit/>
          </a:bodyPr>
          <a:lstStyle/>
          <a:p>
            <a:pPr algn="l"/>
            <a:r>
              <a:rPr lang="en-US" sz="7200" kern="1200">
                <a:solidFill>
                  <a:srgbClr val="FF0000"/>
                </a:solidFill>
                <a:latin typeface="Dreaming Outloud Pro" panose="03050502040302030504" pitchFamily="66" charset="0"/>
                <a:cs typeface="Dreaming Outloud Pro" panose="03050502040302030504" pitchFamily="66" charset="0"/>
              </a:rPr>
              <a:t>KERAMIIKKAKURSSI KU 10</a:t>
            </a:r>
          </a:p>
        </p:txBody>
      </p:sp>
      <p:sp>
        <p:nvSpPr>
          <p:cNvPr id="3" name="Alaotsikko 2">
            <a:extLst>
              <a:ext uri="{FF2B5EF4-FFF2-40B4-BE49-F238E27FC236}">
                <a16:creationId xmlns:a16="http://schemas.microsoft.com/office/drawing/2014/main" id="{819607B9-306E-CBB6-AAE5-DACB00998E0D}"/>
              </a:ext>
            </a:extLst>
          </p:cNvPr>
          <p:cNvSpPr>
            <a:spLocks noGrp="1"/>
          </p:cNvSpPr>
          <p:nvPr>
            <p:ph type="subTitle" idx="1"/>
          </p:nvPr>
        </p:nvSpPr>
        <p:spPr>
          <a:xfrm>
            <a:off x="257577" y="2904104"/>
            <a:ext cx="5757387" cy="3707154"/>
          </a:xfrm>
        </p:spPr>
        <p:txBody>
          <a:bodyPr vert="horz" lIns="91440" tIns="45720" rIns="91440" bIns="45720" rtlCol="0" anchor="ctr">
            <a:normAutofit fontScale="70000" lnSpcReduction="20000"/>
          </a:bodyPr>
          <a:lstStyle/>
          <a:p>
            <a:pPr indent="-228600" algn="l">
              <a:buFont typeface="Arial" panose="020B0604020202020204" pitchFamily="34" charset="0"/>
              <a:buChar char="•"/>
            </a:pPr>
            <a:r>
              <a:rPr lang="en-US" sz="5900">
                <a:solidFill>
                  <a:schemeClr val="tx2"/>
                </a:solidFill>
              </a:rPr>
              <a:t>5. </a:t>
            </a:r>
            <a:r>
              <a:rPr lang="en-US" sz="5900" err="1">
                <a:solidFill>
                  <a:schemeClr val="tx2"/>
                </a:solidFill>
              </a:rPr>
              <a:t>Jakso</a:t>
            </a:r>
            <a:r>
              <a:rPr lang="en-US" sz="5900">
                <a:solidFill>
                  <a:schemeClr val="tx2"/>
                </a:solidFill>
              </a:rPr>
              <a:t> koodi 5</a:t>
            </a:r>
          </a:p>
          <a:p>
            <a:pPr algn="l"/>
            <a:endParaRPr lang="en-US" sz="5900">
              <a:solidFill>
                <a:schemeClr val="tx2"/>
              </a:solidFill>
              <a:latin typeface="Century Gothic" panose="020B0502020202020204" pitchFamily="34" charset="0"/>
            </a:endParaRPr>
          </a:p>
          <a:p>
            <a:pPr algn="l"/>
            <a:r>
              <a:rPr lang="en-US" sz="5900">
                <a:solidFill>
                  <a:schemeClr val="tx2"/>
                </a:solidFill>
                <a:latin typeface="Century Gothic" panose="020B0502020202020204" pitchFamily="34" charset="0"/>
              </a:rPr>
              <a:t>ILMOITTAUDU WILMAAN</a:t>
            </a:r>
          </a:p>
          <a:p>
            <a:pPr algn="l"/>
            <a:endParaRPr lang="en-US" sz="1100">
              <a:solidFill>
                <a:schemeClr val="tx2"/>
              </a:solidFill>
            </a:endParaRPr>
          </a:p>
          <a:p>
            <a:pPr algn="l"/>
            <a:endParaRPr lang="en-US" sz="3800">
              <a:solidFill>
                <a:schemeClr val="tx2"/>
              </a:solidFill>
            </a:endParaRPr>
          </a:p>
          <a:p>
            <a:pPr algn="l"/>
            <a:r>
              <a:rPr lang="en-US" sz="3800" err="1">
                <a:solidFill>
                  <a:schemeClr val="tx2"/>
                </a:solidFill>
              </a:rPr>
              <a:t>Voit</a:t>
            </a:r>
            <a:r>
              <a:rPr lang="en-US" sz="3800">
                <a:solidFill>
                  <a:schemeClr val="tx2"/>
                </a:solidFill>
              </a:rPr>
              <a:t> </a:t>
            </a:r>
            <a:r>
              <a:rPr lang="en-US" sz="3800" err="1">
                <a:solidFill>
                  <a:schemeClr val="tx2"/>
                </a:solidFill>
              </a:rPr>
              <a:t>opetella</a:t>
            </a:r>
            <a:r>
              <a:rPr lang="en-US" sz="3800">
                <a:solidFill>
                  <a:schemeClr val="tx2"/>
                </a:solidFill>
              </a:rPr>
              <a:t> </a:t>
            </a:r>
            <a:r>
              <a:rPr lang="en-US" sz="3800" err="1">
                <a:solidFill>
                  <a:schemeClr val="tx2"/>
                </a:solidFill>
              </a:rPr>
              <a:t>dreijausta</a:t>
            </a:r>
            <a:endParaRPr lang="en-US" sz="3800">
              <a:solidFill>
                <a:schemeClr val="tx2"/>
              </a:solidFill>
            </a:endParaRPr>
          </a:p>
          <a:p>
            <a:pPr algn="l"/>
            <a:r>
              <a:rPr lang="en-US" sz="3800">
                <a:solidFill>
                  <a:schemeClr val="tx2"/>
                </a:solidFill>
              </a:rPr>
              <a:t>ja </a:t>
            </a:r>
            <a:r>
              <a:rPr lang="en-US" sz="3800" err="1">
                <a:solidFill>
                  <a:schemeClr val="tx2"/>
                </a:solidFill>
              </a:rPr>
              <a:t>käsinrakentamisen</a:t>
            </a:r>
            <a:r>
              <a:rPr lang="en-US" sz="3800">
                <a:solidFill>
                  <a:schemeClr val="tx2"/>
                </a:solidFill>
              </a:rPr>
              <a:t> </a:t>
            </a:r>
            <a:r>
              <a:rPr lang="en-US" sz="3800" err="1">
                <a:solidFill>
                  <a:schemeClr val="tx2"/>
                </a:solidFill>
              </a:rPr>
              <a:t>tekniikoita</a:t>
            </a:r>
            <a:endParaRPr lang="en-US" sz="3800">
              <a:solidFill>
                <a:schemeClr val="tx2"/>
              </a:solidFill>
            </a:endParaRPr>
          </a:p>
          <a:p>
            <a:pPr indent="-228600" algn="l">
              <a:buFont typeface="Arial" panose="020B0604020202020204" pitchFamily="34" charset="0"/>
              <a:buChar char="•"/>
            </a:pPr>
            <a:endParaRPr lang="en-US" sz="1100">
              <a:solidFill>
                <a:schemeClr val="tx2"/>
              </a:solidFill>
            </a:endParaRPr>
          </a:p>
        </p:txBody>
      </p:sp>
      <p:pic>
        <p:nvPicPr>
          <p:cNvPr id="4" name="Kuva 3">
            <a:extLst>
              <a:ext uri="{FF2B5EF4-FFF2-40B4-BE49-F238E27FC236}">
                <a16:creationId xmlns:a16="http://schemas.microsoft.com/office/drawing/2014/main" id="{FA0159FF-3EF8-D966-6AA7-8119C3729A01}"/>
              </a:ext>
            </a:extLst>
          </p:cNvPr>
          <p:cNvPicPr>
            <a:picLocks noChangeAspect="1"/>
          </p:cNvPicPr>
          <p:nvPr/>
        </p:nvPicPr>
        <p:blipFill rotWithShape="1">
          <a:blip r:embed="rId2"/>
          <a:srcRect l="9831" r="22713" b="4"/>
          <a:stretch/>
        </p:blipFill>
        <p:spPr>
          <a:xfrm>
            <a:off x="6068961" y="10"/>
            <a:ext cx="3047387" cy="2721756"/>
          </a:xfrm>
          <a:custGeom>
            <a:avLst/>
            <a:gdLst/>
            <a:ahLst/>
            <a:cxnLst/>
            <a:rect l="l" t="t" r="r" b="b"/>
            <a:pathLst>
              <a:path w="3193186" h="2851986">
                <a:moveTo>
                  <a:pt x="424647" y="0"/>
                </a:moveTo>
                <a:lnTo>
                  <a:pt x="2522394" y="0"/>
                </a:lnTo>
                <a:lnTo>
                  <a:pt x="2700702" y="2263"/>
                </a:lnTo>
                <a:cubicBezTo>
                  <a:pt x="2995965" y="265062"/>
                  <a:pt x="3108135" y="645721"/>
                  <a:pt x="3161369" y="954648"/>
                </a:cubicBezTo>
                <a:cubicBezTo>
                  <a:pt x="3286107" y="1788081"/>
                  <a:pt x="3018790" y="2006050"/>
                  <a:pt x="2797531" y="2272404"/>
                </a:cubicBezTo>
                <a:cubicBezTo>
                  <a:pt x="2576273" y="2538759"/>
                  <a:pt x="2124946" y="2826195"/>
                  <a:pt x="1885854" y="2848560"/>
                </a:cubicBezTo>
                <a:cubicBezTo>
                  <a:pt x="1855968" y="2851356"/>
                  <a:pt x="1822155" y="2852372"/>
                  <a:pt x="1785454" y="2851859"/>
                </a:cubicBezTo>
                <a:cubicBezTo>
                  <a:pt x="1528546" y="2848265"/>
                  <a:pt x="1130142" y="2769748"/>
                  <a:pt x="946668" y="2702381"/>
                </a:cubicBezTo>
                <a:cubicBezTo>
                  <a:pt x="736983" y="2585055"/>
                  <a:pt x="429636" y="2400247"/>
                  <a:pt x="254800" y="2140128"/>
                </a:cubicBezTo>
                <a:cubicBezTo>
                  <a:pt x="124973" y="1966430"/>
                  <a:pt x="-9178" y="1512815"/>
                  <a:pt x="494" y="1174014"/>
                </a:cubicBezTo>
                <a:cubicBezTo>
                  <a:pt x="10166" y="835214"/>
                  <a:pt x="65245" y="383109"/>
                  <a:pt x="312836" y="107326"/>
                </a:cubicBezTo>
                <a:cubicBezTo>
                  <a:pt x="348145" y="63008"/>
                  <a:pt x="376008" y="36651"/>
                  <a:pt x="400765" y="17350"/>
                </a:cubicBezTo>
                <a:close/>
              </a:path>
            </a:pathLst>
          </a:custGeom>
        </p:spPr>
      </p:pic>
      <p:pic>
        <p:nvPicPr>
          <p:cNvPr id="5" name="Kuva 4">
            <a:extLst>
              <a:ext uri="{FF2B5EF4-FFF2-40B4-BE49-F238E27FC236}">
                <a16:creationId xmlns:a16="http://schemas.microsoft.com/office/drawing/2014/main" id="{3938F593-30D1-C077-C34D-D3F8A68E53F1}"/>
              </a:ext>
            </a:extLst>
          </p:cNvPr>
          <p:cNvPicPr>
            <a:picLocks noChangeAspect="1"/>
          </p:cNvPicPr>
          <p:nvPr/>
        </p:nvPicPr>
        <p:blipFill rotWithShape="1">
          <a:blip r:embed="rId3"/>
          <a:srcRect t="8660" r="1" b="1150"/>
          <a:stretch/>
        </p:blipFill>
        <p:spPr>
          <a:xfrm>
            <a:off x="6116762" y="3069969"/>
            <a:ext cx="3123862" cy="3149854"/>
          </a:xfrm>
          <a:custGeom>
            <a:avLst/>
            <a:gdLst/>
            <a:ahLst/>
            <a:cxnLst/>
            <a:rect l="l" t="t" r="r" b="b"/>
            <a:pathLst>
              <a:path w="3123862" h="3149854">
                <a:moveTo>
                  <a:pt x="1501294" y="80"/>
                </a:moveTo>
                <a:cubicBezTo>
                  <a:pt x="1905669" y="3374"/>
                  <a:pt x="2489337" y="108883"/>
                  <a:pt x="2744328" y="391164"/>
                </a:cubicBezTo>
                <a:cubicBezTo>
                  <a:pt x="3035747" y="713771"/>
                  <a:pt x="3199961" y="1487927"/>
                  <a:pt x="3088962" y="1940348"/>
                </a:cubicBezTo>
                <a:cubicBezTo>
                  <a:pt x="2977964" y="2392769"/>
                  <a:pt x="2509784" y="2968677"/>
                  <a:pt x="2078336" y="3105694"/>
                </a:cubicBezTo>
                <a:cubicBezTo>
                  <a:pt x="1646887" y="3242711"/>
                  <a:pt x="846461" y="3042069"/>
                  <a:pt x="500266" y="2762446"/>
                </a:cubicBezTo>
                <a:cubicBezTo>
                  <a:pt x="154072" y="2482822"/>
                  <a:pt x="18906" y="1795288"/>
                  <a:pt x="1166" y="1427948"/>
                </a:cubicBezTo>
                <a:cubicBezTo>
                  <a:pt x="-16572" y="1060609"/>
                  <a:pt x="170615" y="795606"/>
                  <a:pt x="393828" y="558400"/>
                </a:cubicBezTo>
                <a:cubicBezTo>
                  <a:pt x="617040" y="321195"/>
                  <a:pt x="948697" y="32583"/>
                  <a:pt x="1340448" y="4710"/>
                </a:cubicBezTo>
                <a:cubicBezTo>
                  <a:pt x="1389417" y="1226"/>
                  <a:pt x="1443526" y="-390"/>
                  <a:pt x="1501294" y="80"/>
                </a:cubicBezTo>
                <a:close/>
              </a:path>
            </a:pathLst>
          </a:custGeom>
        </p:spPr>
      </p:pic>
      <p:pic>
        <p:nvPicPr>
          <p:cNvPr id="6" name="Kuva 5">
            <a:extLst>
              <a:ext uri="{FF2B5EF4-FFF2-40B4-BE49-F238E27FC236}">
                <a16:creationId xmlns:a16="http://schemas.microsoft.com/office/drawing/2014/main" id="{6EB80113-7623-9999-EA84-5EB0521D68BA}"/>
              </a:ext>
            </a:extLst>
          </p:cNvPr>
          <p:cNvPicPr>
            <a:picLocks noChangeAspect="1"/>
          </p:cNvPicPr>
          <p:nvPr/>
        </p:nvPicPr>
        <p:blipFill rotWithShape="1">
          <a:blip r:embed="rId4"/>
          <a:srcRect l="20573" r="19971" b="2"/>
          <a:stretch/>
        </p:blipFill>
        <p:spPr>
          <a:xfrm>
            <a:off x="9307078" y="4102043"/>
            <a:ext cx="2913115" cy="2755959"/>
          </a:xfrm>
          <a:custGeom>
            <a:avLst/>
            <a:gdLst/>
            <a:ahLst/>
            <a:cxnLst/>
            <a:rect l="l" t="t" r="r" b="b"/>
            <a:pathLst>
              <a:path w="2913115" h="2755959">
                <a:moveTo>
                  <a:pt x="1762160" y="273"/>
                </a:moveTo>
                <a:cubicBezTo>
                  <a:pt x="1792931" y="1107"/>
                  <a:pt x="1822891" y="3876"/>
                  <a:pt x="1851841" y="8979"/>
                </a:cubicBezTo>
                <a:cubicBezTo>
                  <a:pt x="2400842" y="105751"/>
                  <a:pt x="2708029" y="304392"/>
                  <a:pt x="2911618" y="537011"/>
                </a:cubicBezTo>
                <a:lnTo>
                  <a:pt x="2913115" y="538944"/>
                </a:lnTo>
                <a:lnTo>
                  <a:pt x="2913115" y="2755959"/>
                </a:lnTo>
                <a:lnTo>
                  <a:pt x="466502" y="2755959"/>
                </a:lnTo>
                <a:lnTo>
                  <a:pt x="427993" y="2719334"/>
                </a:lnTo>
                <a:cubicBezTo>
                  <a:pt x="235711" y="2519119"/>
                  <a:pt x="128165" y="2262871"/>
                  <a:pt x="26523" y="1928647"/>
                </a:cubicBezTo>
                <a:cubicBezTo>
                  <a:pt x="-91592" y="1430360"/>
                  <a:pt x="209095" y="823065"/>
                  <a:pt x="449466" y="507342"/>
                </a:cubicBezTo>
                <a:cubicBezTo>
                  <a:pt x="750508" y="224244"/>
                  <a:pt x="1279559" y="96886"/>
                  <a:pt x="1468746" y="34309"/>
                </a:cubicBezTo>
                <a:cubicBezTo>
                  <a:pt x="1570241" y="12699"/>
                  <a:pt x="1669847" y="-2226"/>
                  <a:pt x="1762160" y="273"/>
                </a:cubicBezTo>
                <a:close/>
              </a:path>
            </a:pathLst>
          </a:custGeom>
        </p:spPr>
      </p:pic>
      <p:pic>
        <p:nvPicPr>
          <p:cNvPr id="8" name="Kuva 7">
            <a:extLst>
              <a:ext uri="{FF2B5EF4-FFF2-40B4-BE49-F238E27FC236}">
                <a16:creationId xmlns:a16="http://schemas.microsoft.com/office/drawing/2014/main" id="{0D4F146F-7DC4-C0DD-F750-5F859EDE8128}"/>
              </a:ext>
            </a:extLst>
          </p:cNvPr>
          <p:cNvPicPr>
            <a:picLocks noChangeAspect="1"/>
          </p:cNvPicPr>
          <p:nvPr/>
        </p:nvPicPr>
        <p:blipFill rotWithShape="1">
          <a:blip r:embed="rId5"/>
          <a:srcRect l="51729" t="5767" r="4264" b="20980"/>
          <a:stretch/>
        </p:blipFill>
        <p:spPr>
          <a:xfrm>
            <a:off x="9307078" y="1078097"/>
            <a:ext cx="2884922" cy="2701156"/>
          </a:xfrm>
          <a:prstGeom prst="rect">
            <a:avLst/>
          </a:prstGeom>
        </p:spPr>
      </p:pic>
    </p:spTree>
    <p:extLst>
      <p:ext uri="{BB962C8B-B14F-4D97-AF65-F5344CB8AC3E}">
        <p14:creationId xmlns:p14="http://schemas.microsoft.com/office/powerpoint/2010/main" val="94644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903E965B-6FA5-D8D6-D053-7B5F8DA30A2F}"/>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Kastellin kalenteri</a:t>
            </a:r>
          </a:p>
        </p:txBody>
      </p:sp>
      <p:graphicFrame>
        <p:nvGraphicFramePr>
          <p:cNvPr id="7" name="Sisällön paikkamerkki 6">
            <a:extLst>
              <a:ext uri="{FF2B5EF4-FFF2-40B4-BE49-F238E27FC236}">
                <a16:creationId xmlns:a16="http://schemas.microsoft.com/office/drawing/2014/main" id="{84FC0A63-885B-AD9D-1645-11FC6D18E1F9}"/>
              </a:ext>
            </a:extLst>
          </p:cNvPr>
          <p:cNvGraphicFramePr>
            <a:graphicFrameLocks noGrp="1"/>
          </p:cNvGraphicFramePr>
          <p:nvPr>
            <p:ph idx="1"/>
            <p:extLst>
              <p:ext uri="{D42A27DB-BD31-4B8C-83A1-F6EECF244321}">
                <p14:modId xmlns:p14="http://schemas.microsoft.com/office/powerpoint/2010/main" val="740902872"/>
              </p:ext>
            </p:extLst>
          </p:nvPr>
        </p:nvGraphicFramePr>
        <p:xfrm>
          <a:off x="5188531" y="457200"/>
          <a:ext cx="5844315" cy="6093393"/>
        </p:xfrm>
        <a:graphic>
          <a:graphicData uri="http://schemas.openxmlformats.org/drawingml/2006/table">
            <a:tbl>
              <a:tblPr firstRow="1" bandRow="1"/>
              <a:tblGrid>
                <a:gridCol w="594308">
                  <a:extLst>
                    <a:ext uri="{9D8B030D-6E8A-4147-A177-3AD203B41FA5}">
                      <a16:colId xmlns:a16="http://schemas.microsoft.com/office/drawing/2014/main" val="1306119286"/>
                    </a:ext>
                  </a:extLst>
                </a:gridCol>
                <a:gridCol w="349593">
                  <a:extLst>
                    <a:ext uri="{9D8B030D-6E8A-4147-A177-3AD203B41FA5}">
                      <a16:colId xmlns:a16="http://schemas.microsoft.com/office/drawing/2014/main" val="2143435278"/>
                    </a:ext>
                  </a:extLst>
                </a:gridCol>
                <a:gridCol w="2458801">
                  <a:extLst>
                    <a:ext uri="{9D8B030D-6E8A-4147-A177-3AD203B41FA5}">
                      <a16:colId xmlns:a16="http://schemas.microsoft.com/office/drawing/2014/main" val="3334954574"/>
                    </a:ext>
                  </a:extLst>
                </a:gridCol>
                <a:gridCol w="2441613">
                  <a:extLst>
                    <a:ext uri="{9D8B030D-6E8A-4147-A177-3AD203B41FA5}">
                      <a16:colId xmlns:a16="http://schemas.microsoft.com/office/drawing/2014/main" val="2822028510"/>
                    </a:ext>
                  </a:extLst>
                </a:gridCol>
              </a:tblGrid>
              <a:tr h="238073">
                <a:tc>
                  <a:txBody>
                    <a:bodyPr/>
                    <a:lstStyle/>
                    <a:p>
                      <a:pPr algn="ctr" fontAlgn="ctr"/>
                      <a:r>
                        <a:rPr lang="fi-FI" sz="1100" b="1" i="0" u="none" strike="noStrike">
                          <a:solidFill>
                            <a:srgbClr val="000000"/>
                          </a:solidFill>
                          <a:effectLst/>
                          <a:latin typeface="Calibri" panose="020F0502020204030204" pitchFamily="34" charset="0"/>
                        </a:rPr>
                        <a:t>Pvm</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i-FI" sz="1100" b="1"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1" i="0" u="none" strike="noStrike">
                          <a:solidFill>
                            <a:srgbClr val="000000"/>
                          </a:solidFill>
                          <a:effectLst/>
                          <a:latin typeface="Calibri" panose="020F0502020204030204" pitchFamily="34" charset="0"/>
                        </a:rPr>
                        <a:t>Viralliset tapahtumat</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1" i="0" u="none" strike="noStrike">
                          <a:solidFill>
                            <a:srgbClr val="000000"/>
                          </a:solidFill>
                          <a:effectLst/>
                          <a:latin typeface="Calibri" panose="020F0502020204030204" pitchFamily="34" charset="0"/>
                        </a:rPr>
                        <a:t>Muuta</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626594"/>
                  </a:ext>
                </a:extLst>
              </a:tr>
              <a:tr h="545714">
                <a:tc>
                  <a:txBody>
                    <a:bodyPr/>
                    <a:lstStyle/>
                    <a:p>
                      <a:pPr algn="ctr" fontAlgn="ctr"/>
                      <a:r>
                        <a:rPr lang="fi-FI" sz="1100" b="0" i="0" u="none" strike="noStrike">
                          <a:solidFill>
                            <a:srgbClr val="000000"/>
                          </a:solidFill>
                          <a:effectLst/>
                          <a:latin typeface="Calibri" panose="020F0502020204030204" pitchFamily="34" charset="0"/>
                        </a:rPr>
                        <a:t>24.1.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ke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1" i="0" u="none" strike="noStrike">
                          <a:solidFill>
                            <a:srgbClr val="000000"/>
                          </a:solidFill>
                          <a:effectLst/>
                          <a:latin typeface="Calibri" panose="020F0502020204030204" pitchFamily="34" charset="0"/>
                        </a:rPr>
                        <a:t>RO klo 13.15-13.45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Lukiolaisbarometri ykkösille ja kakkosille,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Abeille YO-info ja penkkari-info  </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Harppi-tiedekilpailu klo 14.00</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75968"/>
                  </a:ext>
                </a:extLst>
              </a:tr>
              <a:tr h="238073">
                <a:tc>
                  <a:txBody>
                    <a:bodyPr/>
                    <a:lstStyle/>
                    <a:p>
                      <a:pPr algn="ctr" fontAlgn="ctr"/>
                      <a:r>
                        <a:rPr lang="fi-FI" sz="1100" b="0" i="0" u="none" strike="noStrike">
                          <a:solidFill>
                            <a:srgbClr val="000000"/>
                          </a:solidFill>
                          <a:effectLst/>
                          <a:latin typeface="Calibri" panose="020F0502020204030204" pitchFamily="34" charset="0"/>
                        </a:rPr>
                        <a:t>25.1.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to</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1"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280785"/>
                  </a:ext>
                </a:extLst>
              </a:tr>
              <a:tr h="238073">
                <a:tc>
                  <a:txBody>
                    <a:bodyPr/>
                    <a:lstStyle/>
                    <a:p>
                      <a:pPr algn="ctr" fontAlgn="ctr"/>
                      <a:r>
                        <a:rPr lang="fi-FI" sz="1100" b="0" i="0" u="none" strike="noStrike">
                          <a:solidFill>
                            <a:srgbClr val="000000"/>
                          </a:solidFill>
                          <a:effectLst/>
                          <a:latin typeface="Calibri" panose="020F0502020204030204" pitchFamily="34" charset="0"/>
                        </a:rPr>
                        <a:t>26.1.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pe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Äidinkielen prelipäivä</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955381"/>
                  </a:ext>
                </a:extLst>
              </a:tr>
              <a:tr h="238073">
                <a:tc>
                  <a:txBody>
                    <a:bodyPr/>
                    <a:lstStyle/>
                    <a:p>
                      <a:pPr algn="ctr" fontAlgn="ctr"/>
                      <a:r>
                        <a:rPr lang="fi-FI" sz="1100" b="0" i="0" u="none" strike="noStrike">
                          <a:solidFill>
                            <a:srgbClr val="000000"/>
                          </a:solidFill>
                          <a:effectLst/>
                          <a:latin typeface="Calibri" panose="020F0502020204030204" pitchFamily="34" charset="0"/>
                        </a:rPr>
                        <a:t>29.1.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ma</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8 koodin koe klo 13.15 alkaen</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822020"/>
                  </a:ext>
                </a:extLst>
              </a:tr>
              <a:tr h="238073">
                <a:tc>
                  <a:txBody>
                    <a:bodyPr/>
                    <a:lstStyle/>
                    <a:p>
                      <a:pPr algn="ctr" fontAlgn="ctr"/>
                      <a:r>
                        <a:rPr lang="fi-FI" sz="1100" b="0" i="0" u="none" strike="noStrike">
                          <a:solidFill>
                            <a:srgbClr val="000000"/>
                          </a:solidFill>
                          <a:effectLst/>
                          <a:latin typeface="Calibri" panose="020F0502020204030204" pitchFamily="34" charset="0"/>
                        </a:rPr>
                        <a:t>30.1.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1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20709"/>
                  </a:ext>
                </a:extLst>
              </a:tr>
              <a:tr h="238073">
                <a:tc>
                  <a:txBody>
                    <a:bodyPr/>
                    <a:lstStyle/>
                    <a:p>
                      <a:pPr algn="ctr" fontAlgn="ctr"/>
                      <a:r>
                        <a:rPr lang="fi-FI" sz="1100" b="0" i="0" u="none" strike="noStrike">
                          <a:solidFill>
                            <a:srgbClr val="000000"/>
                          </a:solidFill>
                          <a:effectLst/>
                          <a:latin typeface="Calibri" panose="020F0502020204030204" pitchFamily="34" charset="0"/>
                        </a:rPr>
                        <a:t>31.1.</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ke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2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r>
                        <a:rPr lang="fi-FI" sz="1100" b="0" i="0" u="none" strike="noStrike">
                          <a:solidFill>
                            <a:srgbClr val="000000"/>
                          </a:solidFill>
                          <a:effectLst/>
                          <a:latin typeface="Calibri" panose="020F0502020204030204" pitchFamily="34" charset="0"/>
                        </a:rPr>
                        <a:t>Harppi -tiedekilpailun finaali</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960054"/>
                  </a:ext>
                </a:extLst>
              </a:tr>
              <a:tr h="238073">
                <a:tc>
                  <a:txBody>
                    <a:bodyPr/>
                    <a:lstStyle/>
                    <a:p>
                      <a:pPr algn="ctr" fontAlgn="ctr"/>
                      <a:endParaRPr lang="fi-FI" sz="1100" b="0" i="0" u="none" strike="noStrike">
                        <a:solidFill>
                          <a:srgbClr val="000000"/>
                        </a:solidFill>
                        <a:effectLst/>
                        <a:latin typeface="Calibri" panose="020F0502020204030204" pitchFamily="34" charset="0"/>
                      </a:endParaRP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i-FI" sz="1100" b="0" i="0" u="none" strike="noStrike">
                        <a:solidFill>
                          <a:srgbClr val="000000"/>
                        </a:solidFill>
                        <a:effectLst/>
                        <a:latin typeface="Calibri" panose="020F0502020204030204" pitchFamily="34" charset="0"/>
                      </a:endParaRP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Opettajien kokous 14:15-16:00</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548046"/>
                  </a:ext>
                </a:extLst>
              </a:tr>
              <a:tr h="238073">
                <a:tc>
                  <a:txBody>
                    <a:bodyPr/>
                    <a:lstStyle/>
                    <a:p>
                      <a:pPr algn="ctr" fontAlgn="ctr"/>
                      <a:r>
                        <a:rPr lang="fi-FI" sz="1100" b="0" i="0" u="none" strike="noStrike">
                          <a:solidFill>
                            <a:srgbClr val="000000"/>
                          </a:solidFill>
                          <a:effectLst/>
                          <a:latin typeface="Calibri" panose="020F0502020204030204" pitchFamily="34" charset="0"/>
                        </a:rPr>
                        <a:t>1.2.</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to</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3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416308"/>
                  </a:ext>
                </a:extLst>
              </a:tr>
              <a:tr h="238073">
                <a:tc>
                  <a:txBody>
                    <a:bodyPr/>
                    <a:lstStyle/>
                    <a:p>
                      <a:pPr algn="ctr" fontAlgn="ctr"/>
                      <a:r>
                        <a:rPr lang="fi-FI" sz="1100" b="0" i="0" u="none" strike="noStrike">
                          <a:solidFill>
                            <a:srgbClr val="000000"/>
                          </a:solidFill>
                          <a:effectLst/>
                          <a:latin typeface="Calibri" panose="020F0502020204030204" pitchFamily="34" charset="0"/>
                        </a:rPr>
                        <a:t>2.2.</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pe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4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228013"/>
                  </a:ext>
                </a:extLst>
              </a:tr>
              <a:tr h="238073">
                <a:tc>
                  <a:txBody>
                    <a:bodyPr/>
                    <a:lstStyle/>
                    <a:p>
                      <a:pPr algn="ctr" fontAlgn="ctr"/>
                      <a:r>
                        <a:rPr lang="fi-FI" sz="1100" b="0" i="0" u="none" strike="noStrike">
                          <a:solidFill>
                            <a:srgbClr val="000000"/>
                          </a:solidFill>
                          <a:effectLst/>
                          <a:latin typeface="Calibri" panose="020F0502020204030204" pitchFamily="34" charset="0"/>
                        </a:rPr>
                        <a:t>5.2.</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ma</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5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204763"/>
                  </a:ext>
                </a:extLst>
              </a:tr>
              <a:tr h="238073">
                <a:tc>
                  <a:txBody>
                    <a:bodyPr/>
                    <a:lstStyle/>
                    <a:p>
                      <a:pPr algn="ctr" fontAlgn="ctr"/>
                      <a:r>
                        <a:rPr lang="fi-FI" sz="1100" b="0" i="0" u="none" strike="noStrike">
                          <a:solidFill>
                            <a:srgbClr val="000000"/>
                          </a:solidFill>
                          <a:effectLst/>
                          <a:latin typeface="Calibri" panose="020F0502020204030204" pitchFamily="34" charset="0"/>
                        </a:rPr>
                        <a:t>6.2.</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6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560938"/>
                  </a:ext>
                </a:extLst>
              </a:tr>
              <a:tr h="238073">
                <a:tc>
                  <a:txBody>
                    <a:bodyPr/>
                    <a:lstStyle/>
                    <a:p>
                      <a:pPr algn="ctr" fontAlgn="ctr"/>
                      <a:r>
                        <a:rPr lang="fi-FI" sz="1100" b="0" i="0" u="none" strike="noStrike">
                          <a:solidFill>
                            <a:srgbClr val="000000"/>
                          </a:solidFill>
                          <a:effectLst/>
                          <a:latin typeface="Calibri" panose="020F0502020204030204" pitchFamily="34" charset="0"/>
                        </a:rPr>
                        <a:t>7.2.</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ke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Päättöviikko 7 koodin koe</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D1FF"/>
                    </a:solid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68181"/>
                  </a:ext>
                </a:extLst>
              </a:tr>
              <a:tr h="252057">
                <a:tc>
                  <a:txBody>
                    <a:bodyPr/>
                    <a:lstStyle/>
                    <a:p>
                      <a:pPr algn="ctr" fontAlgn="b"/>
                      <a:r>
                        <a:rPr lang="fi-FI" sz="1100" b="0" i="0" u="none" strike="noStrike">
                          <a:solidFill>
                            <a:srgbClr val="000000"/>
                          </a:solidFill>
                          <a:effectLst/>
                          <a:latin typeface="Calibri" panose="020F0502020204030204" pitchFamily="34" charset="0"/>
                        </a:rPr>
                        <a:t>8.helmi</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100" b="0" i="0" u="none" strike="noStrike">
                          <a:solidFill>
                            <a:srgbClr val="000000"/>
                          </a:solidFill>
                          <a:effectLst/>
                          <a:latin typeface="Calibri" panose="020F0502020204030204" pitchFamily="34" charset="0"/>
                        </a:rPr>
                        <a:t>to</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Penkkarit</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690864"/>
                  </a:ext>
                </a:extLst>
              </a:tr>
              <a:tr h="238073">
                <a:tc>
                  <a:txBody>
                    <a:bodyPr/>
                    <a:lstStyle/>
                    <a:p>
                      <a:pPr algn="ctr" fontAlgn="ctr"/>
                      <a:r>
                        <a:rPr lang="fi-FI" sz="1100" b="0" i="0" u="none" strike="noStrike">
                          <a:solidFill>
                            <a:srgbClr val="000000"/>
                          </a:solidFill>
                          <a:effectLst/>
                          <a:latin typeface="Calibri" panose="020F0502020204030204" pitchFamily="34" charset="0"/>
                        </a:rPr>
                        <a:t>9.helmi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pe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Vanhojen tanssit</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972605"/>
                  </a:ext>
                </a:extLst>
              </a:tr>
              <a:tr h="230469">
                <a:tc>
                  <a:txBody>
                    <a:bodyPr/>
                    <a:lstStyle/>
                    <a:p>
                      <a:pPr algn="ctr" fontAlgn="ctr"/>
                      <a:r>
                        <a:rPr lang="fi-FI" sz="1100" b="0" i="0" u="none" strike="noStrike">
                          <a:solidFill>
                            <a:srgbClr val="000000"/>
                          </a:solidFill>
                          <a:effectLst/>
                          <a:latin typeface="Calibri" panose="020F0502020204030204" pitchFamily="34" charset="0"/>
                        </a:rPr>
                        <a:t>12.helmi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ma</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944284"/>
                  </a:ext>
                </a:extLst>
              </a:tr>
              <a:tr h="238073">
                <a:tc>
                  <a:txBody>
                    <a:bodyPr/>
                    <a:lstStyle/>
                    <a:p>
                      <a:pPr algn="ctr" fontAlgn="ctr"/>
                      <a:r>
                        <a:rPr lang="fi-FI" sz="1100" b="0" i="0" u="none" strike="noStrike">
                          <a:solidFill>
                            <a:srgbClr val="000000"/>
                          </a:solidFill>
                          <a:effectLst/>
                          <a:latin typeface="Calibri" panose="020F0502020204030204" pitchFamily="34" charset="0"/>
                        </a:rPr>
                        <a:t>13.helmi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042911"/>
                  </a:ext>
                </a:extLst>
              </a:tr>
              <a:tr h="391894">
                <a:tc>
                  <a:txBody>
                    <a:bodyPr/>
                    <a:lstStyle/>
                    <a:p>
                      <a:pPr algn="ctr" fontAlgn="ctr"/>
                      <a:r>
                        <a:rPr lang="fi-FI" sz="1100" b="0" i="0" u="none" strike="noStrike">
                          <a:solidFill>
                            <a:srgbClr val="000000"/>
                          </a:solidFill>
                          <a:effectLst/>
                          <a:latin typeface="Calibri" panose="020F0502020204030204" pitchFamily="34" charset="0"/>
                        </a:rPr>
                        <a:t>14.helmi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ke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i-FI" sz="1100" b="0" i="0" u="none" strike="noStrike">
                          <a:solidFill>
                            <a:srgbClr val="444444"/>
                          </a:solidFill>
                          <a:effectLst/>
                          <a:latin typeface="Calibri" panose="020F0502020204030204" pitchFamily="34" charset="0"/>
                        </a:rPr>
                        <a:t>Lukiodiplominäyttelyn avajaiset klo 18 Valve.</a:t>
                      </a:r>
                      <a:br>
                        <a:rPr lang="fi-FI" sz="1100" b="0" i="0" u="none" strike="noStrike">
                          <a:solidFill>
                            <a:srgbClr val="444444"/>
                          </a:solidFill>
                          <a:effectLst/>
                          <a:latin typeface="Calibri" panose="020F0502020204030204" pitchFamily="34" charset="0"/>
                        </a:rPr>
                      </a:br>
                      <a:r>
                        <a:rPr lang="fi-FI" sz="1100" b="0" i="0" u="none" strike="noStrike">
                          <a:solidFill>
                            <a:srgbClr val="444444"/>
                          </a:solidFill>
                          <a:effectLst/>
                          <a:latin typeface="Calibri" panose="020F0502020204030204" pitchFamily="34" charset="0"/>
                        </a:rPr>
                        <a:t>Lukiodiplominäyttely 15.2.-10.3.2024</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658071"/>
                  </a:ext>
                </a:extLst>
              </a:tr>
              <a:tr h="238073">
                <a:tc>
                  <a:txBody>
                    <a:bodyPr/>
                    <a:lstStyle/>
                    <a:p>
                      <a:pPr algn="ctr" fontAlgn="ctr"/>
                      <a:r>
                        <a:rPr lang="fi-FI" sz="1100" b="0" i="0" u="none" strike="noStrike">
                          <a:solidFill>
                            <a:srgbClr val="000000"/>
                          </a:solidFill>
                          <a:effectLst/>
                          <a:latin typeface="Calibri" panose="020F0502020204030204" pitchFamily="34" charset="0"/>
                        </a:rPr>
                        <a:t>15.helmi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to</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Ilmoittautuminen korotuskokeeseen</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24448"/>
                  </a:ext>
                </a:extLst>
              </a:tr>
              <a:tr h="206536">
                <a:tc>
                  <a:txBody>
                    <a:bodyPr/>
                    <a:lstStyle/>
                    <a:p>
                      <a:pPr algn="ctr" fontAlgn="ctr"/>
                      <a:r>
                        <a:rPr lang="fi-FI" sz="1100" b="0" i="0" u="none" strike="noStrike">
                          <a:solidFill>
                            <a:srgbClr val="000000"/>
                          </a:solidFill>
                          <a:effectLst/>
                          <a:latin typeface="Calibri" panose="020F0502020204030204" pitchFamily="34" charset="0"/>
                        </a:rPr>
                        <a:t>16.helmi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pe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22530"/>
                  </a:ext>
                </a:extLst>
              </a:tr>
              <a:tr h="238073">
                <a:tc>
                  <a:txBody>
                    <a:bodyPr/>
                    <a:lstStyle/>
                    <a:p>
                      <a:pPr algn="ctr" fontAlgn="ctr"/>
                      <a:r>
                        <a:rPr lang="fi-FI" sz="1100" b="0" i="0" u="none" strike="noStrike">
                          <a:solidFill>
                            <a:srgbClr val="000000"/>
                          </a:solidFill>
                          <a:effectLst/>
                          <a:latin typeface="Calibri" panose="020F0502020204030204" pitchFamily="34" charset="0"/>
                        </a:rPr>
                        <a:t>19.helmi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ma</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641343"/>
                  </a:ext>
                </a:extLst>
              </a:tr>
              <a:tr h="238073">
                <a:tc>
                  <a:txBody>
                    <a:bodyPr/>
                    <a:lstStyle/>
                    <a:p>
                      <a:pPr algn="ctr" fontAlgn="ctr"/>
                      <a:r>
                        <a:rPr lang="fi-FI" sz="1100" b="0" i="0" u="none" strike="noStrike">
                          <a:solidFill>
                            <a:srgbClr val="000000"/>
                          </a:solidFill>
                          <a:effectLst/>
                          <a:latin typeface="Calibri" panose="020F0502020204030204" pitchFamily="34" charset="0"/>
                        </a:rPr>
                        <a:t>20.helmi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ti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Korotuskoe klo 16.15</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020434"/>
                  </a:ext>
                </a:extLst>
              </a:tr>
              <a:tr h="238073">
                <a:tc>
                  <a:txBody>
                    <a:bodyPr/>
                    <a:lstStyle/>
                    <a:p>
                      <a:pPr algn="ctr" fontAlgn="ctr"/>
                      <a:r>
                        <a:rPr lang="fi-FI" sz="1100" b="0" i="0" u="none" strike="noStrike">
                          <a:solidFill>
                            <a:srgbClr val="000000"/>
                          </a:solidFill>
                          <a:effectLst/>
                          <a:latin typeface="Calibri" panose="020F0502020204030204" pitchFamily="34" charset="0"/>
                        </a:rPr>
                        <a:t>21.helmi</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ke</a:t>
                      </a:r>
                    </a:p>
                  </a:txBody>
                  <a:tcPr marL="8740" marR="8740" marT="8740" marB="419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1100" b="1" i="0" u="none" strike="noStrike">
                          <a:solidFill>
                            <a:srgbClr val="000000"/>
                          </a:solidFill>
                          <a:effectLst/>
                          <a:latin typeface="Calibri" panose="020F0502020204030204" pitchFamily="34" charset="0"/>
                        </a:rPr>
                        <a:t>RO klo 9.45</a:t>
                      </a: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i-FI" sz="1100" b="0" i="0" u="none" strike="noStrike">
                        <a:solidFill>
                          <a:srgbClr val="000000"/>
                        </a:solidFill>
                        <a:effectLst/>
                        <a:latin typeface="Calibri" panose="020F0502020204030204" pitchFamily="34" charset="0"/>
                      </a:endParaRPr>
                    </a:p>
                  </a:txBody>
                  <a:tcPr marL="8740" marR="8740" marT="8740" marB="4195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038955"/>
                  </a:ext>
                </a:extLst>
              </a:tr>
            </a:tbl>
          </a:graphicData>
        </a:graphic>
      </p:graphicFrame>
    </p:spTree>
    <p:extLst>
      <p:ext uri="{BB962C8B-B14F-4D97-AF65-F5344CB8AC3E}">
        <p14:creationId xmlns:p14="http://schemas.microsoft.com/office/powerpoint/2010/main" val="245021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B9842DF-7BCC-6EBF-F10A-9332F77FB240}"/>
              </a:ext>
            </a:extLst>
          </p:cNvPr>
          <p:cNvSpPr>
            <a:spLocks noGrp="1"/>
          </p:cNvSpPr>
          <p:nvPr>
            <p:ph type="title"/>
          </p:nvPr>
        </p:nvSpPr>
        <p:spPr>
          <a:xfrm>
            <a:off x="1371601" y="457199"/>
            <a:ext cx="9448800" cy="1061357"/>
          </a:xfrm>
        </p:spPr>
        <p:txBody>
          <a:bodyPr>
            <a:normAutofit/>
          </a:bodyPr>
          <a:lstStyle/>
          <a:p>
            <a:r>
              <a:rPr lang="fi-FI" sz="4000"/>
              <a:t>LIIKUNTAINFOT</a:t>
            </a:r>
          </a:p>
        </p:txBody>
      </p:sp>
      <p:sp>
        <p:nvSpPr>
          <p:cNvPr id="3" name="Sisällön paikkamerkki 2">
            <a:extLst>
              <a:ext uri="{FF2B5EF4-FFF2-40B4-BE49-F238E27FC236}">
                <a16:creationId xmlns:a16="http://schemas.microsoft.com/office/drawing/2014/main" id="{6C247279-F239-CD20-315C-D16C3748A4BB}"/>
              </a:ext>
            </a:extLst>
          </p:cNvPr>
          <p:cNvSpPr>
            <a:spLocks noGrp="1"/>
          </p:cNvSpPr>
          <p:nvPr>
            <p:ph idx="1"/>
          </p:nvPr>
        </p:nvSpPr>
        <p:spPr>
          <a:xfrm>
            <a:off x="1371601" y="1887968"/>
            <a:ext cx="9448800" cy="4227082"/>
          </a:xfrm>
        </p:spPr>
        <p:txBody>
          <a:bodyPr>
            <a:normAutofit/>
          </a:bodyPr>
          <a:lstStyle/>
          <a:p>
            <a:pPr marL="0" indent="0">
              <a:buNone/>
            </a:pPr>
            <a:r>
              <a:rPr lang="fi-FI" sz="1800" b="1"/>
              <a:t>Pakolliset liikuntainfot </a:t>
            </a:r>
            <a:r>
              <a:rPr lang="fi-FI" sz="1800"/>
              <a:t>1. </a:t>
            </a:r>
            <a:r>
              <a:rPr lang="fi-FI" sz="1800" err="1"/>
              <a:t>vsk:n</a:t>
            </a:r>
            <a:r>
              <a:rPr lang="fi-FI" sz="1800"/>
              <a:t> (+ liikuntaa 4. ja 5. periodissa suorittaville) opiskelijoille koodeittain:</a:t>
            </a:r>
          </a:p>
          <a:p>
            <a:pPr marL="0" indent="0">
              <a:buNone/>
            </a:pPr>
            <a:r>
              <a:rPr lang="fi-FI" sz="1800" b="1"/>
              <a:t>ma 12.2. klo 11.10 (3-koodilla liikuntaa suorittaville) </a:t>
            </a:r>
          </a:p>
          <a:p>
            <a:pPr marL="0" indent="0">
              <a:buNone/>
            </a:pPr>
            <a:r>
              <a:rPr lang="fi-FI" sz="1800"/>
              <a:t>- tytöt: C-sali </a:t>
            </a:r>
          </a:p>
          <a:p>
            <a:pPr marL="0" indent="0">
              <a:buNone/>
            </a:pPr>
            <a:r>
              <a:rPr lang="fi-FI" sz="1800"/>
              <a:t>- pojat + </a:t>
            </a:r>
            <a:r>
              <a:rPr lang="fi-FI" sz="1800" err="1"/>
              <a:t>urlut</a:t>
            </a:r>
            <a:r>
              <a:rPr lang="fi-FI" sz="1800"/>
              <a:t> (tytöt ja pojat): auditorio </a:t>
            </a:r>
          </a:p>
          <a:p>
            <a:pPr marL="0" indent="0">
              <a:buNone/>
            </a:pPr>
            <a:r>
              <a:rPr lang="fi-FI" sz="1800" b="1"/>
              <a:t>ti 13.2. klo 11.10 (7-koodilla liikuntaa suorittaville) </a:t>
            </a:r>
          </a:p>
          <a:p>
            <a:pPr marL="0" indent="0">
              <a:buNone/>
            </a:pPr>
            <a:r>
              <a:rPr lang="fi-FI" sz="1800"/>
              <a:t>- tytöt: D-sali, opettaja ohjaa opiskelijat D-saliin ruokalan aulasta (peruskoulun puolelle vievältä ovelta) </a:t>
            </a:r>
          </a:p>
          <a:p>
            <a:pPr marL="0" indent="0">
              <a:buNone/>
            </a:pPr>
            <a:r>
              <a:rPr lang="fi-FI" sz="1800"/>
              <a:t>- pojat + </a:t>
            </a:r>
            <a:r>
              <a:rPr lang="fi-FI" sz="1800" err="1"/>
              <a:t>urlut</a:t>
            </a:r>
            <a:r>
              <a:rPr lang="fi-FI" sz="1800"/>
              <a:t> (tytöt ja pojat): auditorio </a:t>
            </a:r>
          </a:p>
          <a:p>
            <a:endParaRPr lang="fi-FI" sz="1800"/>
          </a:p>
        </p:txBody>
      </p:sp>
      <p:sp>
        <p:nvSpPr>
          <p:cNvPr id="29" name="Rectangle 28">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19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38FCB-D8DB-C6C4-2ACC-510ADECE2DD5}"/>
              </a:ext>
            </a:extLst>
          </p:cNvPr>
          <p:cNvSpPr>
            <a:spLocks noGrp="1"/>
          </p:cNvSpPr>
          <p:nvPr>
            <p:ph type="title"/>
          </p:nvPr>
        </p:nvSpPr>
        <p:spPr>
          <a:xfrm>
            <a:off x="733425" y="325745"/>
            <a:ext cx="10879455" cy="1234440"/>
          </a:xfrm>
        </p:spPr>
        <p:txBody>
          <a:bodyPr/>
          <a:lstStyle/>
          <a:p>
            <a:r>
              <a:rPr lang="fi-FI" err="1"/>
              <a:t>PenkkaripäiväN</a:t>
            </a:r>
            <a:r>
              <a:rPr lang="fi-FI"/>
              <a:t> 8.2. AIKATAULU</a:t>
            </a:r>
          </a:p>
        </p:txBody>
      </p:sp>
      <p:sp>
        <p:nvSpPr>
          <p:cNvPr id="3" name="Sisällön paikkamerkki 2">
            <a:extLst>
              <a:ext uri="{FF2B5EF4-FFF2-40B4-BE49-F238E27FC236}">
                <a16:creationId xmlns:a16="http://schemas.microsoft.com/office/drawing/2014/main" id="{61F47064-F894-9AC3-D2AB-B74AC0DDF8FC}"/>
              </a:ext>
            </a:extLst>
          </p:cNvPr>
          <p:cNvSpPr>
            <a:spLocks noGrp="1"/>
          </p:cNvSpPr>
          <p:nvPr>
            <p:ph idx="1"/>
          </p:nvPr>
        </p:nvSpPr>
        <p:spPr/>
        <p:txBody>
          <a:bodyPr vert="horz" lIns="0" tIns="0" rIns="0" bIns="0" rtlCol="0" anchor="t">
            <a:normAutofit fontScale="85000" lnSpcReduction="20000"/>
          </a:bodyPr>
          <a:lstStyle/>
          <a:p>
            <a:pPr marL="0" indent="0">
              <a:buNone/>
            </a:pPr>
            <a:r>
              <a:rPr lang="fi-FI"/>
              <a:t>8.15-9.00   Ykköset ja kakkoset lukujärjestyksen mukaisesti oppitunnilla</a:t>
            </a:r>
          </a:p>
          <a:p>
            <a:pPr marL="0" indent="0">
              <a:buNone/>
            </a:pPr>
            <a:r>
              <a:rPr lang="fi-FI"/>
              <a:t>9.00-9.15   Siirtyminen Abigaalaan A-saliin</a:t>
            </a:r>
          </a:p>
          <a:p>
            <a:pPr lvl="4"/>
            <a:r>
              <a:rPr lang="fi-FI" sz="1800">
                <a:ea typeface="+mn-lt"/>
                <a:cs typeface="+mn-lt"/>
              </a:rPr>
              <a:t>1. kerroksen ryhmät alakautta ja 2. kerroksen ryhmät yläkautta</a:t>
            </a:r>
          </a:p>
          <a:p>
            <a:pPr lvl="4"/>
            <a:r>
              <a:rPr lang="fi-FI" sz="1800"/>
              <a:t>Tavarat jätetään luokkaan. Hyppytunnilla olevat jättävät tavaransa lokeroihin</a:t>
            </a:r>
          </a:p>
          <a:p>
            <a:pPr marL="0" indent="0">
              <a:buNone/>
            </a:pPr>
            <a:r>
              <a:rPr lang="fi-FI"/>
              <a:t>9.15-10.45  	Abigaala</a:t>
            </a:r>
          </a:p>
          <a:p>
            <a:pPr marL="0" indent="0">
              <a:buNone/>
            </a:pPr>
            <a:r>
              <a:rPr lang="fi-FI"/>
              <a:t>10.50-11.20 	Kakkoset: siivous + </a:t>
            </a:r>
            <a:r>
              <a:rPr lang="fi-FI" err="1"/>
              <a:t>roudaus</a:t>
            </a:r>
            <a:r>
              <a:rPr lang="fi-FI"/>
              <a:t>: sali, käytävät ja alakoulu</a:t>
            </a:r>
          </a:p>
          <a:p>
            <a:pPr marL="0" indent="0">
              <a:buNone/>
            </a:pPr>
            <a:r>
              <a:rPr lang="fi-FI"/>
              <a:t>11.15-12.20 	Ykköset 3. oppitunnille lukujärjestyksen mukaisesti, syömään klo 12.20</a:t>
            </a:r>
          </a:p>
          <a:p>
            <a:pPr lvl="4"/>
            <a:r>
              <a:rPr lang="fi-FI" sz="1800"/>
              <a:t>Siivotaan luokka ennen ruokailuun siirtymistä</a:t>
            </a:r>
          </a:p>
          <a:p>
            <a:pPr marL="0" indent="0">
              <a:buNone/>
            </a:pPr>
            <a:r>
              <a:rPr lang="fi-FI"/>
              <a:t>11.20-12.40 	Kakkoset 3. oppitunnille, syömään klo 12.40</a:t>
            </a:r>
          </a:p>
          <a:p>
            <a:pPr lvl="4"/>
            <a:r>
              <a:rPr lang="fi-FI" sz="1800">
                <a:ea typeface="+mn-lt"/>
                <a:cs typeface="+mn-lt"/>
              </a:rPr>
              <a:t>Siivotaan luokka ennen ruokailuun siirtymistä</a:t>
            </a:r>
          </a:p>
          <a:p>
            <a:r>
              <a:rPr lang="fi-FI" b="1">
                <a:ea typeface="+mn-lt"/>
                <a:cs typeface="+mn-lt"/>
              </a:rPr>
              <a:t>Ykkösten ja kakkosten koulupäivä päättyy ruokailuun.</a:t>
            </a:r>
            <a:r>
              <a:rPr lang="fi-FI">
                <a:ea typeface="+mn-lt"/>
                <a:cs typeface="+mn-lt"/>
              </a:rPr>
              <a:t> </a:t>
            </a:r>
          </a:p>
        </p:txBody>
      </p:sp>
    </p:spTree>
    <p:extLst>
      <p:ext uri="{BB962C8B-B14F-4D97-AF65-F5344CB8AC3E}">
        <p14:creationId xmlns:p14="http://schemas.microsoft.com/office/powerpoint/2010/main" val="332232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15FB-31C8-9BEA-3B81-F172FC8D18E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6698B0C-3B2C-57F8-F228-217AE92605B1}"/>
              </a:ext>
            </a:extLst>
          </p:cNvPr>
          <p:cNvSpPr>
            <a:spLocks noGrp="1"/>
          </p:cNvSpPr>
          <p:nvPr>
            <p:ph type="title"/>
          </p:nvPr>
        </p:nvSpPr>
        <p:spPr>
          <a:xfrm>
            <a:off x="1312877" y="266700"/>
            <a:ext cx="10241280" cy="733425"/>
          </a:xfrm>
        </p:spPr>
        <p:txBody>
          <a:bodyPr>
            <a:normAutofit/>
          </a:bodyPr>
          <a:lstStyle/>
          <a:p>
            <a:r>
              <a:rPr lang="fi-FI" err="1"/>
              <a:t>Wanhojen</a:t>
            </a:r>
            <a:r>
              <a:rPr lang="fi-FI"/>
              <a:t> tanssit</a:t>
            </a:r>
          </a:p>
        </p:txBody>
      </p:sp>
      <p:sp>
        <p:nvSpPr>
          <p:cNvPr id="3" name="Sisällön paikkamerkki 2">
            <a:extLst>
              <a:ext uri="{FF2B5EF4-FFF2-40B4-BE49-F238E27FC236}">
                <a16:creationId xmlns:a16="http://schemas.microsoft.com/office/drawing/2014/main" id="{02E8F7F5-86F3-8893-DF67-DA35CB1911AB}"/>
              </a:ext>
            </a:extLst>
          </p:cNvPr>
          <p:cNvSpPr>
            <a:spLocks noGrp="1"/>
          </p:cNvSpPr>
          <p:nvPr>
            <p:ph idx="1"/>
          </p:nvPr>
        </p:nvSpPr>
        <p:spPr>
          <a:xfrm>
            <a:off x="1312877" y="1097523"/>
            <a:ext cx="10241280" cy="5227776"/>
          </a:xfrm>
        </p:spPr>
        <p:txBody>
          <a:bodyPr vert="horz" lIns="0" tIns="0" rIns="0" bIns="0" rtlCol="0" anchor="t">
            <a:normAutofit fontScale="92500" lnSpcReduction="20000"/>
          </a:bodyPr>
          <a:lstStyle/>
          <a:p>
            <a:r>
              <a:rPr lang="fi-FI" dirty="0">
                <a:latin typeface="Arial"/>
                <a:cs typeface="Arial"/>
              </a:rPr>
              <a:t>Torstai 8.2.   </a:t>
            </a:r>
            <a:endParaRPr lang="en-US" dirty="0">
              <a:latin typeface="Arial"/>
              <a:cs typeface="Arial"/>
            </a:endParaRPr>
          </a:p>
          <a:p>
            <a:pPr marL="457200" lvl="1" indent="0">
              <a:buNone/>
            </a:pPr>
            <a:r>
              <a:rPr lang="fi-FI" sz="1400" dirty="0">
                <a:ea typeface="+mn-lt"/>
                <a:cs typeface="+mn-lt"/>
              </a:rPr>
              <a:t>Klo 17.00	   Pukuhuoneluokkien ovet aukeaa</a:t>
            </a:r>
          </a:p>
          <a:p>
            <a:pPr marL="457200" lvl="1" indent="0">
              <a:buNone/>
            </a:pPr>
            <a:r>
              <a:rPr lang="fi-FI" sz="1400" dirty="0">
                <a:ea typeface="+mn-lt"/>
                <a:cs typeface="+mn-lt"/>
              </a:rPr>
              <a:t>klo 17.30-19.30  Kenraaliharjoitus puvut päällä. </a:t>
            </a:r>
          </a:p>
          <a:p>
            <a:pPr marL="457200" lvl="1" indent="0">
              <a:buNone/>
            </a:pPr>
            <a:r>
              <a:rPr lang="fi-FI" sz="1400" dirty="0">
                <a:ea typeface="+mn-lt"/>
                <a:cs typeface="+mn-lt"/>
              </a:rPr>
              <a:t>Klo 20. 00 	  Luokkien sulkeminen ja poistuminen koululta</a:t>
            </a:r>
            <a:endParaRPr lang="en-US" sz="1400" dirty="0">
              <a:ea typeface="+mn-lt"/>
              <a:cs typeface="+mn-lt"/>
            </a:endParaRPr>
          </a:p>
          <a:p>
            <a:r>
              <a:rPr lang="fi-FI" b="1" dirty="0"/>
              <a:t>Perjantai 9.2. </a:t>
            </a:r>
          </a:p>
          <a:p>
            <a:r>
              <a:rPr lang="fi-FI" sz="1400" dirty="0">
                <a:ea typeface="+mn-lt"/>
                <a:cs typeface="+mn-lt"/>
              </a:rPr>
              <a:t>klo 7.30 luokkien ovet aukeaa + auditorio aukeaa kuvaajalle</a:t>
            </a:r>
          </a:p>
          <a:p>
            <a:pPr marL="457200" lvl="1" indent="0">
              <a:buNone/>
            </a:pPr>
            <a:r>
              <a:rPr lang="fi-FI" sz="1400" dirty="0">
                <a:ea typeface="+mn-lt"/>
                <a:cs typeface="+mn-lt"/>
              </a:rPr>
              <a:t>klo 8.00 parivalokuvaukset auditoriossa (vanhojen toimikunta) </a:t>
            </a:r>
          </a:p>
          <a:p>
            <a:pPr marL="457200" lvl="1" indent="0">
              <a:buNone/>
            </a:pPr>
            <a:r>
              <a:rPr lang="fi-FI" sz="1400" dirty="0">
                <a:ea typeface="+mn-lt"/>
                <a:cs typeface="+mn-lt"/>
              </a:rPr>
              <a:t>viimeistään klo 9.20 koululle</a:t>
            </a:r>
          </a:p>
          <a:p>
            <a:pPr marL="457200" lvl="1" indent="0">
              <a:buNone/>
            </a:pPr>
            <a:r>
              <a:rPr lang="fi-FI" sz="1400" dirty="0">
                <a:ea typeface="+mn-lt"/>
                <a:cs typeface="+mn-lt"/>
              </a:rPr>
              <a:t>klo 9.45 yhteiskuvaus A-salissa </a:t>
            </a:r>
          </a:p>
          <a:p>
            <a:pPr marL="457200" lvl="1" indent="0">
              <a:buNone/>
            </a:pPr>
            <a:r>
              <a:rPr lang="fi-FI" sz="1400" dirty="0">
                <a:ea typeface="+mn-lt"/>
                <a:cs typeface="+mn-lt"/>
              </a:rPr>
              <a:t>klo 10.30 esitys A-salissa yläkoululle + päiväkodille</a:t>
            </a:r>
          </a:p>
          <a:p>
            <a:pPr marL="457200" lvl="1" indent="0">
              <a:buNone/>
            </a:pPr>
            <a:r>
              <a:rPr lang="fi-FI" sz="1400" dirty="0">
                <a:ea typeface="+mn-lt"/>
                <a:cs typeface="+mn-lt"/>
              </a:rPr>
              <a:t>klo 11.45 esitys A-salissa lukiolle ja alakoululle </a:t>
            </a:r>
          </a:p>
          <a:p>
            <a:pPr marL="457200" lvl="1" indent="0">
              <a:buNone/>
            </a:pPr>
            <a:r>
              <a:rPr lang="fi-FI" sz="1400" dirty="0">
                <a:ea typeface="+mn-lt"/>
                <a:cs typeface="+mn-lt"/>
              </a:rPr>
              <a:t>noin klo 12.45 alkaen ruokailu (ykköset ensin, kakkoset seuraavaksi) </a:t>
            </a:r>
          </a:p>
          <a:p>
            <a:pPr marL="457200" lvl="1" indent="0">
              <a:buNone/>
            </a:pPr>
            <a:r>
              <a:rPr lang="fi-FI" sz="1400" dirty="0">
                <a:ea typeface="+mn-lt"/>
                <a:cs typeface="+mn-lt"/>
              </a:rPr>
              <a:t>klo 13.20 muutaman parin vierailu OYS lasten ja nuorten osastolle/poliklinikalle</a:t>
            </a:r>
          </a:p>
          <a:p>
            <a:pPr marL="457200" lvl="1" indent="0">
              <a:buNone/>
            </a:pPr>
            <a:r>
              <a:rPr lang="fi-FI" sz="1400" dirty="0">
                <a:ea typeface="+mn-lt"/>
                <a:cs typeface="+mn-lt"/>
              </a:rPr>
              <a:t>Klo 13.45 kahvio aukeaa huoltajille RYHMÄ1</a:t>
            </a:r>
          </a:p>
          <a:p>
            <a:pPr marL="457200" lvl="1" indent="0">
              <a:buNone/>
            </a:pPr>
            <a:r>
              <a:rPr lang="fi-FI" sz="1400" dirty="0">
                <a:ea typeface="+mn-lt"/>
                <a:cs typeface="+mn-lt"/>
              </a:rPr>
              <a:t>klo 14.30 Ryhmä 1 esitys ½ huoltajille + sukulaisille </a:t>
            </a:r>
          </a:p>
          <a:p>
            <a:pPr marL="457200" lvl="1" indent="0">
              <a:buNone/>
            </a:pPr>
            <a:r>
              <a:rPr lang="fi-FI" sz="1400" dirty="0">
                <a:ea typeface="+mn-lt"/>
                <a:cs typeface="+mn-lt"/>
              </a:rPr>
              <a:t>Klo 15.00 kahvit RYHMÄ2 vanhemmille </a:t>
            </a:r>
          </a:p>
          <a:p>
            <a:pPr marL="457200" lvl="1" indent="0">
              <a:buNone/>
            </a:pPr>
            <a:r>
              <a:rPr lang="fi-FI" sz="1400" dirty="0">
                <a:ea typeface="+mn-lt"/>
                <a:cs typeface="+mn-lt"/>
              </a:rPr>
              <a:t>klo 16.00 Ryhmä2 esitys ½ huoltajille + sukulaisille. Esitys loppuu noin klo 17:00</a:t>
            </a:r>
          </a:p>
          <a:p>
            <a:pPr marL="457200" lvl="1" indent="0">
              <a:buNone/>
            </a:pPr>
            <a:r>
              <a:rPr lang="fi-FI" sz="1400" dirty="0">
                <a:ea typeface="+mn-lt"/>
                <a:cs typeface="+mn-lt"/>
              </a:rPr>
              <a:t>klo 17.30 Luokkien sulkeminen ja poistuminen koululta</a:t>
            </a:r>
          </a:p>
        </p:txBody>
      </p:sp>
    </p:spTree>
    <p:extLst>
      <p:ext uri="{BB962C8B-B14F-4D97-AF65-F5344CB8AC3E}">
        <p14:creationId xmlns:p14="http://schemas.microsoft.com/office/powerpoint/2010/main" val="392023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884E7-1BE1-06AC-DA3E-5C6ADADF803B}"/>
              </a:ext>
            </a:extLst>
          </p:cNvPr>
          <p:cNvSpPr>
            <a:spLocks noGrp="1"/>
          </p:cNvSpPr>
          <p:nvPr>
            <p:ph type="title"/>
          </p:nvPr>
        </p:nvSpPr>
        <p:spPr>
          <a:xfrm>
            <a:off x="533400" y="795528"/>
            <a:ext cx="11079480" cy="1166622"/>
          </a:xfrm>
        </p:spPr>
        <p:txBody>
          <a:bodyPr>
            <a:normAutofit/>
          </a:bodyPr>
          <a:lstStyle/>
          <a:p>
            <a:r>
              <a:rPr lang="fi-FI"/>
              <a:t>PE 9.2.</a:t>
            </a:r>
            <a:br>
              <a:rPr lang="fi-FI"/>
            </a:br>
            <a:r>
              <a:rPr lang="fi-FI" err="1"/>
              <a:t>Wanhojen</a:t>
            </a:r>
            <a:r>
              <a:rPr lang="fi-FI"/>
              <a:t> päivä -ykköset</a:t>
            </a:r>
          </a:p>
        </p:txBody>
      </p:sp>
      <p:sp>
        <p:nvSpPr>
          <p:cNvPr id="3" name="Sisällön paikkamerkki 2">
            <a:extLst>
              <a:ext uri="{FF2B5EF4-FFF2-40B4-BE49-F238E27FC236}">
                <a16:creationId xmlns:a16="http://schemas.microsoft.com/office/drawing/2014/main" id="{F625427F-0662-8E96-6E74-BC63D2249EDB}"/>
              </a:ext>
            </a:extLst>
          </p:cNvPr>
          <p:cNvSpPr>
            <a:spLocks noGrp="1"/>
          </p:cNvSpPr>
          <p:nvPr>
            <p:ph idx="1"/>
          </p:nvPr>
        </p:nvSpPr>
        <p:spPr>
          <a:xfrm>
            <a:off x="1304925" y="2321814"/>
            <a:ext cx="10241280" cy="3959352"/>
          </a:xfrm>
        </p:spPr>
        <p:txBody>
          <a:bodyPr/>
          <a:lstStyle/>
          <a:p>
            <a:r>
              <a:rPr lang="fi-FI">
                <a:ea typeface="+mn-lt"/>
                <a:cs typeface="+mn-lt"/>
              </a:rPr>
              <a:t>Ensimmäinen ja toinen oppitunti lukujärjestyksen mukaisesti.</a:t>
            </a:r>
            <a:endParaRPr lang="fi-FI" sz="2000">
              <a:ea typeface="+mn-lt"/>
              <a:cs typeface="+mn-lt"/>
            </a:endParaRPr>
          </a:p>
          <a:p>
            <a:r>
              <a:rPr lang="fi-FI" sz="2000">
                <a:ea typeface="+mn-lt"/>
                <a:cs typeface="+mn-lt"/>
              </a:rPr>
              <a:t>3. oppitunnilla (läsnäolo) ja siirtyminen A-saliin klo 11.30.</a:t>
            </a:r>
          </a:p>
          <a:p>
            <a:pPr marL="457200" lvl="1" indent="0">
              <a:buNone/>
            </a:pPr>
            <a:r>
              <a:rPr lang="fi-FI">
                <a:ea typeface="+mn-lt"/>
                <a:cs typeface="+mn-lt"/>
              </a:rPr>
              <a:t>=&gt; Lukiolaiset yläkatsomoon ja alakatsomon ylimmälle riville.</a:t>
            </a:r>
          </a:p>
          <a:p>
            <a:r>
              <a:rPr lang="fi-FI">
                <a:ea typeface="+mn-lt"/>
                <a:cs typeface="+mn-lt"/>
              </a:rPr>
              <a:t>Myös hyppytuntilaiset siirtyvät saliin klo 11.30.</a:t>
            </a:r>
          </a:p>
          <a:p>
            <a:r>
              <a:rPr lang="fi-FI">
                <a:ea typeface="+mn-lt"/>
                <a:cs typeface="+mn-lt"/>
              </a:rPr>
              <a:t>K</a:t>
            </a:r>
            <a:r>
              <a:rPr lang="fi-FI" sz="2000">
                <a:ea typeface="+mn-lt"/>
                <a:cs typeface="+mn-lt"/>
              </a:rPr>
              <a:t>lo 11.45 esitys lukiolle ja alakoululle. </a:t>
            </a:r>
          </a:p>
          <a:p>
            <a:r>
              <a:rPr lang="fi-FI">
                <a:ea typeface="+mn-lt"/>
                <a:cs typeface="+mn-lt"/>
              </a:rPr>
              <a:t>Esitys päättyy noin klo 12.30 =&gt; ykköset menevät ruokailuun heti esityksen jälkeen.</a:t>
            </a:r>
            <a:endParaRPr lang="fi-FI" sz="2000">
              <a:ea typeface="+mn-lt"/>
              <a:cs typeface="+mn-lt"/>
            </a:endParaRPr>
          </a:p>
          <a:p>
            <a:r>
              <a:rPr lang="fi-FI" sz="2000">
                <a:ea typeface="+mn-lt"/>
                <a:cs typeface="+mn-lt"/>
              </a:rPr>
              <a:t>Kaikkien koulupäivä päättyy ruokailuun.</a:t>
            </a:r>
            <a:endParaRPr lang="fi-FI">
              <a:ea typeface="+mn-lt"/>
              <a:cs typeface="+mn-lt"/>
            </a:endParaRPr>
          </a:p>
          <a:p>
            <a:endParaRPr lang="fi-FI" sz="2000">
              <a:ea typeface="+mn-lt"/>
              <a:cs typeface="+mn-lt"/>
            </a:endParaRPr>
          </a:p>
          <a:p>
            <a:endParaRPr lang="fi-FI" sz="2000">
              <a:ea typeface="+mn-lt"/>
              <a:cs typeface="+mn-lt"/>
            </a:endParaRPr>
          </a:p>
          <a:p>
            <a:endParaRPr lang="fi-FI"/>
          </a:p>
        </p:txBody>
      </p:sp>
    </p:spTree>
    <p:extLst>
      <p:ext uri="{BB962C8B-B14F-4D97-AF65-F5344CB8AC3E}">
        <p14:creationId xmlns:p14="http://schemas.microsoft.com/office/powerpoint/2010/main" val="283456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A05AB7-2BD8-4D39-35E4-C3EA6F97C1F1}"/>
              </a:ext>
            </a:extLst>
          </p:cNvPr>
          <p:cNvSpPr>
            <a:spLocks noGrp="1"/>
          </p:cNvSpPr>
          <p:nvPr>
            <p:ph type="title"/>
          </p:nvPr>
        </p:nvSpPr>
        <p:spPr>
          <a:xfrm>
            <a:off x="1472268" y="359301"/>
            <a:ext cx="10241280" cy="1234440"/>
          </a:xfrm>
        </p:spPr>
        <p:txBody>
          <a:bodyPr/>
          <a:lstStyle/>
          <a:p>
            <a:r>
              <a:rPr lang="fi-FI"/>
              <a:t>Lukiolaisbarometri 2024 -ohjeet</a:t>
            </a:r>
          </a:p>
        </p:txBody>
      </p:sp>
      <p:sp>
        <p:nvSpPr>
          <p:cNvPr id="3" name="Sisällön paikkamerkki 2">
            <a:extLst>
              <a:ext uri="{FF2B5EF4-FFF2-40B4-BE49-F238E27FC236}">
                <a16:creationId xmlns:a16="http://schemas.microsoft.com/office/drawing/2014/main" id="{B624F77D-4806-C4B4-3D81-B55A62955A5E}"/>
              </a:ext>
            </a:extLst>
          </p:cNvPr>
          <p:cNvSpPr>
            <a:spLocks noGrp="1"/>
          </p:cNvSpPr>
          <p:nvPr>
            <p:ph idx="1"/>
          </p:nvPr>
        </p:nvSpPr>
        <p:spPr>
          <a:xfrm>
            <a:off x="1279321" y="1793482"/>
            <a:ext cx="10241280" cy="3959352"/>
          </a:xfrm>
        </p:spPr>
        <p:txBody>
          <a:bodyPr>
            <a:normAutofit fontScale="92500" lnSpcReduction="20000"/>
          </a:bodyPr>
          <a:lstStyle/>
          <a:p>
            <a:r>
              <a:rPr lang="fi-FI"/>
              <a:t>Kyselyyn voi vastata tietokoneella tai mobiililaitteella. </a:t>
            </a:r>
          </a:p>
          <a:p>
            <a:r>
              <a:rPr lang="fi-FI"/>
              <a:t>Vastausaika noin 20 min.</a:t>
            </a:r>
          </a:p>
          <a:p>
            <a:r>
              <a:rPr lang="fi-FI"/>
              <a:t>Kyselylomakkeen ensimmäisellä sivulla vastaajille kerrotaan kyselyyn vastaamisesta ja kyselyaineiston käytöstä. Vastaajat kirjautuvat kyselyyn neljästä merkistä koostuvalla oppilaitostunnuksella. </a:t>
            </a:r>
          </a:p>
          <a:p>
            <a:r>
              <a:rPr lang="fi-FI"/>
              <a:t>Suostumuksen ja oppilaitostunnuksen lisäksi kyselyssä ei ole pakollisia kysymyksiä, joten vastaajat voivat ohittaa sellaiset kysymykset, joihin he eivät osaa tai halua vastata. Yksittäisiä vastaajia ei voi tunnistaa tuloksista. Kyselyyn vastaaminen on vapaaehtoista. </a:t>
            </a:r>
          </a:p>
          <a:p>
            <a:r>
              <a:rPr lang="fi-FI" b="1" i="1"/>
              <a:t>Kiitos osallistumisesta!</a:t>
            </a:r>
          </a:p>
          <a:p>
            <a:pPr marL="0" indent="0">
              <a:buNone/>
            </a:pPr>
            <a:r>
              <a:rPr lang="fi-FI"/>
              <a:t>	Lisätietoja tutkimuksesta:</a:t>
            </a:r>
          </a:p>
          <a:p>
            <a:pPr marL="0" indent="0">
              <a:buNone/>
            </a:pPr>
            <a:r>
              <a:rPr lang="fi-FI"/>
              <a:t>	</a:t>
            </a:r>
            <a:r>
              <a:rPr lang="fi-FI" b="1"/>
              <a:t>www.lukiolaisbarometri.fi</a:t>
            </a:r>
          </a:p>
          <a:p>
            <a:endParaRPr lang="fi-FI"/>
          </a:p>
          <a:p>
            <a:endParaRPr lang="fi-FI"/>
          </a:p>
        </p:txBody>
      </p:sp>
    </p:spTree>
    <p:extLst>
      <p:ext uri="{BB962C8B-B14F-4D97-AF65-F5344CB8AC3E}">
        <p14:creationId xmlns:p14="http://schemas.microsoft.com/office/powerpoint/2010/main" val="210470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0E29F7-BA76-1A3E-F8B7-B2AC00534B02}"/>
              </a:ext>
            </a:extLst>
          </p:cNvPr>
          <p:cNvSpPr>
            <a:spLocks noGrp="1"/>
          </p:cNvSpPr>
          <p:nvPr>
            <p:ph type="title"/>
          </p:nvPr>
        </p:nvSpPr>
        <p:spPr/>
        <p:txBody>
          <a:bodyPr/>
          <a:lstStyle/>
          <a:p>
            <a:r>
              <a:rPr lang="fi-FI"/>
              <a:t>Lukiolaisbarometri 2024</a:t>
            </a:r>
            <a:br>
              <a:rPr lang="fi-FI"/>
            </a:br>
            <a:endParaRPr lang="fi-FI"/>
          </a:p>
        </p:txBody>
      </p:sp>
      <p:sp>
        <p:nvSpPr>
          <p:cNvPr id="3" name="Sisällön paikkamerkki 2">
            <a:extLst>
              <a:ext uri="{FF2B5EF4-FFF2-40B4-BE49-F238E27FC236}">
                <a16:creationId xmlns:a16="http://schemas.microsoft.com/office/drawing/2014/main" id="{45B19527-8565-5B77-B8FB-8AEA686402A9}"/>
              </a:ext>
            </a:extLst>
          </p:cNvPr>
          <p:cNvSpPr>
            <a:spLocks noGrp="1"/>
          </p:cNvSpPr>
          <p:nvPr>
            <p:ph idx="1"/>
          </p:nvPr>
        </p:nvSpPr>
        <p:spPr/>
        <p:txBody>
          <a:bodyPr vert="horz" lIns="0" tIns="0" rIns="0" bIns="0" rtlCol="0" anchor="t">
            <a:normAutofit/>
          </a:bodyPr>
          <a:lstStyle/>
          <a:p>
            <a:r>
              <a:rPr lang="fi-FI" sz="2400">
                <a:effectLst/>
                <a:latin typeface="Avenir Next LT Pro"/>
                <a:ea typeface="Calibri" panose="020F0502020204030204" pitchFamily="34" charset="0"/>
                <a:cs typeface="Times New Roman"/>
              </a:rPr>
              <a:t>Kyselyyn pääsee vastamaan osoitteessa </a:t>
            </a:r>
            <a:endParaRPr lang="fi-FI" sz="2400" b="1">
              <a:solidFill>
                <a:srgbClr val="000000"/>
              </a:solidFill>
              <a:latin typeface="Avenir Next LT Pro"/>
              <a:ea typeface="Calibri" panose="020F0502020204030204" pitchFamily="34" charset="0"/>
              <a:cs typeface="Times New Roman"/>
            </a:endParaRPr>
          </a:p>
          <a:p>
            <a:pPr marL="0" indent="0">
              <a:buNone/>
            </a:pPr>
            <a:r>
              <a:rPr lang="fi-FI" sz="2400" b="1" u="sng">
                <a:solidFill>
                  <a:srgbClr val="0563C1"/>
                </a:solidFill>
                <a:effectLst/>
                <a:latin typeface="Avenir Next LT Pro"/>
                <a:ea typeface="Calibri" panose="020F0502020204030204" pitchFamily="34" charset="0"/>
                <a:cs typeface="Times New Roman"/>
                <a:hlinkClick r:id="rId2"/>
              </a:rPr>
              <a:t>https://link.webropol.com/s/lukiolaisbarometri</a:t>
            </a:r>
            <a:endParaRPr lang="fi-FI" sz="2400" b="1">
              <a:effectLst/>
              <a:latin typeface="Avenir Next LT Pro"/>
              <a:ea typeface="Calibri" panose="020F0502020204030204" pitchFamily="34" charset="0"/>
              <a:cs typeface="Times New Roman"/>
            </a:endParaRPr>
          </a:p>
          <a:p>
            <a:r>
              <a:rPr lang="fi-FI" sz="2400">
                <a:effectLst/>
                <a:latin typeface="Avenir Next LT Pro" panose="020B0504020202020204" pitchFamily="34" charset="0"/>
                <a:ea typeface="Calibri" panose="020F0502020204030204" pitchFamily="34" charset="0"/>
                <a:cs typeface="Times New Roman" panose="02020603050405020304" pitchFamily="18" charset="0"/>
              </a:rPr>
              <a:t>Kastellin lukio: </a:t>
            </a:r>
            <a:r>
              <a:rPr lang="fi-FI" sz="2400" b="1">
                <a:effectLst/>
                <a:latin typeface="Avenir Next LT Pro" panose="020B0504020202020204" pitchFamily="34" charset="0"/>
                <a:ea typeface="Calibri" panose="020F0502020204030204" pitchFamily="34" charset="0"/>
                <a:cs typeface="Times New Roman" panose="02020603050405020304" pitchFamily="18" charset="0"/>
              </a:rPr>
              <a:t>VODA</a:t>
            </a:r>
          </a:p>
          <a:p>
            <a:pPr marL="0" indent="0">
              <a:buNone/>
            </a:pPr>
            <a:endParaRPr lang="fi-FI" sz="2400" b="1">
              <a:effectLst/>
              <a:latin typeface="Avenir Next LT Pro" panose="020B0504020202020204" pitchFamily="34" charset="0"/>
              <a:ea typeface="Calibri" panose="020F0502020204030204" pitchFamily="34" charset="0"/>
              <a:cs typeface="Times New Roman" panose="02020603050405020304" pitchFamily="18" charset="0"/>
            </a:endParaRPr>
          </a:p>
          <a:p>
            <a:r>
              <a:rPr lang="fi-FI" sz="2400">
                <a:latin typeface="Avenir Next LT Pro" panose="020B0504020202020204" pitchFamily="34" charset="0"/>
                <a:ea typeface="Calibri" panose="020F0502020204030204" pitchFamily="34" charset="0"/>
                <a:cs typeface="Times New Roman" panose="02020603050405020304" pitchFamily="18" charset="0"/>
              </a:rPr>
              <a:t>Linkki ja oppilaitostunnus on lähetetty myös Wilma-viestinä.</a:t>
            </a:r>
          </a:p>
          <a:p>
            <a:pPr marL="0" indent="0">
              <a:buNone/>
            </a:pPr>
            <a:endParaRPr lang="fi-FI">
              <a:highlight>
                <a:srgbClr val="FFFF00"/>
              </a:highlight>
              <a:latin typeface="Avenir Next LT Pro" panose="020B0504020202020204" pitchFamily="34" charset="0"/>
            </a:endParaRPr>
          </a:p>
        </p:txBody>
      </p:sp>
    </p:spTree>
    <p:extLst>
      <p:ext uri="{BB962C8B-B14F-4D97-AF65-F5344CB8AC3E}">
        <p14:creationId xmlns:p14="http://schemas.microsoft.com/office/powerpoint/2010/main" val="97756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DEC24D-5597-1252-02A1-C28DC527FD62}"/>
              </a:ext>
            </a:extLst>
          </p:cNvPr>
          <p:cNvPicPr>
            <a:picLocks noChangeAspect="1"/>
          </p:cNvPicPr>
          <p:nvPr/>
        </p:nvPicPr>
        <p:blipFill rotWithShape="1">
          <a:blip r:embed="rId2"/>
          <a:srcRect t="9734" b="5636"/>
          <a:stretch/>
        </p:blipFill>
        <p:spPr>
          <a:xfrm>
            <a:off x="32312" y="11901"/>
            <a:ext cx="12191979" cy="6887364"/>
          </a:xfrm>
          <a:prstGeom prst="rect">
            <a:avLst/>
          </a:prstGeom>
        </p:spPr>
      </p:pic>
      <p:sp>
        <p:nvSpPr>
          <p:cNvPr id="2" name="Otsikko 1">
            <a:extLst>
              <a:ext uri="{FF2B5EF4-FFF2-40B4-BE49-F238E27FC236}">
                <a16:creationId xmlns:a16="http://schemas.microsoft.com/office/drawing/2014/main" id="{61F95482-4F44-DA38-8D74-7DBD81EA6E04}"/>
              </a:ext>
            </a:extLst>
          </p:cNvPr>
          <p:cNvSpPr>
            <a:spLocks noGrp="1"/>
          </p:cNvSpPr>
          <p:nvPr>
            <p:ph type="title"/>
          </p:nvPr>
        </p:nvSpPr>
        <p:spPr>
          <a:xfrm>
            <a:off x="150466" y="456353"/>
            <a:ext cx="4921063" cy="3274820"/>
          </a:xfrm>
        </p:spPr>
        <p:txBody>
          <a:bodyPr vert="horz" lIns="91440" tIns="45720" rIns="91440" bIns="45720" rtlCol="0" anchor="b">
            <a:noAutofit/>
          </a:bodyPr>
          <a:lstStyle/>
          <a:p>
            <a:r>
              <a:rPr lang="en-US" sz="3600">
                <a:ln w="0"/>
                <a:effectLst>
                  <a:outerShdw blurRad="38100" dist="19050" dir="2700000" algn="tl" rotWithShape="0">
                    <a:schemeClr val="dk1">
                      <a:alpha val="40000"/>
                    </a:schemeClr>
                  </a:outerShdw>
                </a:effectLst>
                <a:latin typeface="Imprint MT Shadow"/>
              </a:rPr>
              <a:t>HEIPPA, KASTELLIN YKKÖNEN!</a:t>
            </a:r>
            <a:br>
              <a:rPr lang="en-US" sz="3600">
                <a:ln w="0"/>
                <a:effectLst>
                  <a:outerShdw blurRad="38100" dist="19050" dir="2700000" algn="tl" rotWithShape="0">
                    <a:schemeClr val="dk1">
                      <a:alpha val="40000"/>
                    </a:schemeClr>
                  </a:outerShdw>
                </a:effectLst>
                <a:latin typeface="Imprint MT Shadow" panose="04020605060303030202" pitchFamily="82" charset="0"/>
              </a:rPr>
            </a:br>
            <a:r>
              <a:rPr lang="en-US" sz="3600">
                <a:ln w="0"/>
                <a:effectLst>
                  <a:outerShdw blurRad="38100" dist="19050" dir="2700000" algn="tl" rotWithShape="0">
                    <a:schemeClr val="dk1">
                      <a:alpha val="40000"/>
                    </a:schemeClr>
                  </a:outerShdw>
                </a:effectLst>
                <a:latin typeface="Imprint MT Shadow"/>
              </a:rPr>
              <a:t>TULE TUUTORIKSI!</a:t>
            </a:r>
          </a:p>
        </p:txBody>
      </p:sp>
      <p:sp>
        <p:nvSpPr>
          <p:cNvPr id="4" name="Tekstiruutu 3">
            <a:extLst>
              <a:ext uri="{FF2B5EF4-FFF2-40B4-BE49-F238E27FC236}">
                <a16:creationId xmlns:a16="http://schemas.microsoft.com/office/drawing/2014/main" id="{18929D52-1900-5354-7AC9-9556FF40F46B}"/>
              </a:ext>
            </a:extLst>
          </p:cNvPr>
          <p:cNvSpPr txBox="1"/>
          <p:nvPr/>
        </p:nvSpPr>
        <p:spPr>
          <a:xfrm>
            <a:off x="4997971" y="1166175"/>
            <a:ext cx="6811484" cy="3785652"/>
          </a:xfrm>
          <a:prstGeom prst="rect">
            <a:avLst/>
          </a:prstGeom>
          <a:noFill/>
        </p:spPr>
        <p:txBody>
          <a:bodyPr wrap="square" rtlCol="0">
            <a:spAutoFit/>
          </a:bodyPr>
          <a:lstStyle/>
          <a:p>
            <a:r>
              <a:rPr lang="fi-FI" sz="2400"/>
              <a:t>- 2 opintopistettä ja tuutoritodistuksen (arvokas lisä CV:ssä)</a:t>
            </a:r>
          </a:p>
          <a:p>
            <a:r>
              <a:rPr lang="fi-FI" sz="2400"/>
              <a:t>- tilaisuuden tutustua uusiin kastellilaisiin ja toisiin tuutoreihin</a:t>
            </a:r>
          </a:p>
          <a:p>
            <a:r>
              <a:rPr lang="fi-FI" sz="2400"/>
              <a:t>- arvokasta kokemusta mm. vuorovaikutustaidoista, johtamisesta ja organisoinnista</a:t>
            </a:r>
          </a:p>
          <a:p>
            <a:r>
              <a:rPr lang="fi-FI" sz="2400"/>
              <a:t>- vaikuttaa uusien ykkösten sopeutumiseen ja yhteishenkeen</a:t>
            </a:r>
          </a:p>
          <a:p>
            <a:r>
              <a:rPr lang="fi-FI" sz="2400"/>
              <a:t>- tilaisuuden toteuttaa omia ideoita koko Kastellin yhteishengen puolesta</a:t>
            </a:r>
          </a:p>
        </p:txBody>
      </p:sp>
      <p:sp>
        <p:nvSpPr>
          <p:cNvPr id="6" name="Tekstiruutu 5">
            <a:extLst>
              <a:ext uri="{FF2B5EF4-FFF2-40B4-BE49-F238E27FC236}">
                <a16:creationId xmlns:a16="http://schemas.microsoft.com/office/drawing/2014/main" id="{B1A6BBFC-10D3-E314-055B-A5599C364F85}"/>
              </a:ext>
            </a:extLst>
          </p:cNvPr>
          <p:cNvSpPr txBox="1"/>
          <p:nvPr/>
        </p:nvSpPr>
        <p:spPr>
          <a:xfrm>
            <a:off x="756145" y="5535562"/>
            <a:ext cx="10944225" cy="830997"/>
          </a:xfrm>
          <a:prstGeom prst="rect">
            <a:avLst/>
          </a:prstGeom>
          <a:noFill/>
        </p:spPr>
        <p:txBody>
          <a:bodyPr wrap="square" rtlCol="0">
            <a:spAutoFit/>
          </a:bodyPr>
          <a:lstStyle/>
          <a:p>
            <a:pPr>
              <a:spcAft>
                <a:spcPts val="600"/>
              </a:spcAft>
            </a:pPr>
            <a:r>
              <a:rPr lang="fi-FI" sz="2400" b="1"/>
              <a:t>Haku alkaa helmikuun alkupuolella</a:t>
            </a:r>
            <a:r>
              <a:rPr lang="fi-FI" sz="2400"/>
              <a:t>, </a:t>
            </a:r>
            <a:r>
              <a:rPr lang="fi-FI" sz="2400" b="1"/>
              <a:t>lisätietoja tulossa Wilma-viestillä.</a:t>
            </a:r>
            <a:r>
              <a:rPr lang="fi-FI" sz="2400"/>
              <a:t> Jos jokin mietityttää, niin kysäise Juholta. </a:t>
            </a:r>
            <a:r>
              <a:rPr lang="fi-FI" sz="2400">
                <a:sym typeface="Wingdings" panose="05000000000000000000" pitchFamily="2" charset="2"/>
              </a:rPr>
              <a:t></a:t>
            </a:r>
            <a:endParaRPr lang="fi-FI" sz="2400"/>
          </a:p>
        </p:txBody>
      </p:sp>
      <p:sp>
        <p:nvSpPr>
          <p:cNvPr id="7" name="Suorakulmio 6">
            <a:extLst>
              <a:ext uri="{FF2B5EF4-FFF2-40B4-BE49-F238E27FC236}">
                <a16:creationId xmlns:a16="http://schemas.microsoft.com/office/drawing/2014/main" id="{5EA3AFF9-DEF0-3C68-CA43-005A0ECB0E21}"/>
              </a:ext>
            </a:extLst>
          </p:cNvPr>
          <p:cNvSpPr/>
          <p:nvPr/>
        </p:nvSpPr>
        <p:spPr>
          <a:xfrm>
            <a:off x="4912126" y="470454"/>
            <a:ext cx="3050835" cy="646331"/>
          </a:xfrm>
          <a:prstGeom prst="rect">
            <a:avLst/>
          </a:prstGeom>
          <a:noFill/>
        </p:spPr>
        <p:txBody>
          <a:bodyPr wrap="none" lIns="91440" tIns="45720" rIns="91440" bIns="45720">
            <a:spAutoFit/>
          </a:bodyPr>
          <a:lstStyle/>
          <a:p>
            <a:pPr algn="ctr"/>
            <a:r>
              <a:rPr lang="fi-FI" sz="3600">
                <a:ln w="0"/>
                <a:effectLst>
                  <a:outerShdw blurRad="38100" dist="19050" dir="2700000" algn="tl" rotWithShape="0">
                    <a:schemeClr val="dk1">
                      <a:alpha val="40000"/>
                    </a:schemeClr>
                  </a:outerShdw>
                </a:effectLst>
                <a:latin typeface="Imprint MT Shadow" panose="04020605060303030202" pitchFamily="82" charset="0"/>
              </a:rPr>
              <a:t>Tuutorina saat</a:t>
            </a:r>
            <a:endParaRPr lang="fi-FI" sz="3600">
              <a:ln w="0"/>
              <a:effectLst>
                <a:outerShdw blurRad="38100" dist="19050" dir="2700000" algn="tl" rotWithShape="0">
                  <a:schemeClr val="dk1">
                    <a:alpha val="40000"/>
                  </a:schemeClr>
                </a:outerShdw>
              </a:effectLst>
            </a:endParaRPr>
          </a:p>
        </p:txBody>
      </p:sp>
      <p:sp>
        <p:nvSpPr>
          <p:cNvPr id="10" name="Tekstiruutu 9">
            <a:extLst>
              <a:ext uri="{FF2B5EF4-FFF2-40B4-BE49-F238E27FC236}">
                <a16:creationId xmlns:a16="http://schemas.microsoft.com/office/drawing/2014/main" id="{C0B4A49A-6757-EFFF-2739-35DA9EE4B0C4}"/>
              </a:ext>
            </a:extLst>
          </p:cNvPr>
          <p:cNvSpPr txBox="1"/>
          <p:nvPr/>
        </p:nvSpPr>
        <p:spPr>
          <a:xfrm>
            <a:off x="10068910" y="6253815"/>
            <a:ext cx="3005959" cy="369332"/>
          </a:xfrm>
          <a:prstGeom prst="rect">
            <a:avLst/>
          </a:prstGeom>
          <a:noFill/>
        </p:spPr>
        <p:txBody>
          <a:bodyPr wrap="square" rtlCol="0">
            <a:spAutoFit/>
          </a:bodyPr>
          <a:lstStyle/>
          <a:p>
            <a:r>
              <a:rPr lang="fi-FI"/>
              <a:t>#meidänkastelli</a:t>
            </a:r>
          </a:p>
        </p:txBody>
      </p:sp>
      <p:pic>
        <p:nvPicPr>
          <p:cNvPr id="1028" name="Picture 4" descr="emoticons, Emoji, feelings, Smileys, happy Icon">
            <a:extLst>
              <a:ext uri="{FF2B5EF4-FFF2-40B4-BE49-F238E27FC236}">
                <a16:creationId xmlns:a16="http://schemas.microsoft.com/office/drawing/2014/main" id="{75925C36-647A-4C1E-8040-7DF777238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03" y="402449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38540"/>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3dc670-21ae-46d4-9508-19afda8af959" xsi:nil="true"/>
    <lcf76f155ced4ddcb4097134ff3c332f xmlns="78593962-eda7-44b7-92d0-d0622de5fee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7BEAD622771D3459889C42FF0A49E05" ma:contentTypeVersion="17" ma:contentTypeDescription="Luo uusi asiakirja." ma:contentTypeScope="" ma:versionID="34ce8ec3c02113218b23c9306a9f1e24">
  <xsd:schema xmlns:xsd="http://www.w3.org/2001/XMLSchema" xmlns:xs="http://www.w3.org/2001/XMLSchema" xmlns:p="http://schemas.microsoft.com/office/2006/metadata/properties" xmlns:ns2="78593962-eda7-44b7-92d0-d0622de5fee1" xmlns:ns3="323dc670-21ae-46d4-9508-19afda8af959" targetNamespace="http://schemas.microsoft.com/office/2006/metadata/properties" ma:root="true" ma:fieldsID="074cdb3ff8f2fa104586ee7742ea4ea5" ns2:_="" ns3:_="">
    <xsd:import namespace="78593962-eda7-44b7-92d0-d0622de5fee1"/>
    <xsd:import namespace="323dc670-21ae-46d4-9508-19afda8af9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93962-eda7-44b7-92d0-d0622de5f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f73edd-577a-44a5-983b-b6ef24e706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dc670-21ae-46d4-9508-19afda8af959"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3a8a45d2-3e4f-41fb-b8f7-8de8c3b16e93}" ma:internalName="TaxCatchAll" ma:showField="CatchAllData" ma:web="323dc670-21ae-46d4-9508-19afda8af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9F7E7-6584-4005-90B0-87E9B3F5BD47}">
  <ds:schemaRefs>
    <ds:schemaRef ds:uri="323dc670-21ae-46d4-9508-19afda8af959"/>
    <ds:schemaRef ds:uri="78593962-eda7-44b7-92d0-d0622de5fee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2FA076-D951-4F15-B356-D08DD8458EB4}">
  <ds:schemaRefs>
    <ds:schemaRef ds:uri="323dc670-21ae-46d4-9508-19afda8af959"/>
    <ds:schemaRef ds:uri="78593962-eda7-44b7-92d0-d0622de5fe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5F0A422-9E06-4EBB-8AFE-D9A3BE163B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17</Slides>
  <Notes>0</Notes>
  <HiddenSlides>0</HiddenSlides>
  <ScaleCrop>false</ScaleCrop>
  <HeadingPairs>
    <vt:vector size="4" baseType="variant">
      <vt:variant>
        <vt:lpstr>Teema</vt:lpstr>
      </vt:variant>
      <vt:variant>
        <vt:i4>4</vt:i4>
      </vt:variant>
      <vt:variant>
        <vt:lpstr>Dian otsikot</vt:lpstr>
      </vt:variant>
      <vt:variant>
        <vt:i4>17</vt:i4>
      </vt:variant>
    </vt:vector>
  </HeadingPairs>
  <TitlesOfParts>
    <vt:vector size="21" baseType="lpstr">
      <vt:lpstr>GradientRiseVTI</vt:lpstr>
      <vt:lpstr>Office Theme</vt:lpstr>
      <vt:lpstr>Office-teema</vt:lpstr>
      <vt:lpstr>1_Office-teema</vt:lpstr>
      <vt:lpstr>Ryhmänohjaus ykkösille ja kakkosille</vt:lpstr>
      <vt:lpstr>Kastellin kalenteri</vt:lpstr>
      <vt:lpstr>LIIKUNTAINFOT</vt:lpstr>
      <vt:lpstr>PenkkaripäiväN 8.2. AIKATAULU</vt:lpstr>
      <vt:lpstr>Wanhojen tanssit</vt:lpstr>
      <vt:lpstr>PE 9.2. Wanhojen päivä -ykköset</vt:lpstr>
      <vt:lpstr>Lukiolaisbarometri 2024 -ohjeet</vt:lpstr>
      <vt:lpstr>Lukiolaisbarometri 2024 </vt:lpstr>
      <vt:lpstr>HEIPPA, KASTELLIN YKKÖNEN! TULE TUUTORIKSI!</vt:lpstr>
      <vt:lpstr>PowerPoint-esitys</vt:lpstr>
      <vt:lpstr>Kemian kirjoittaja/korottaja: </vt:lpstr>
      <vt:lpstr>Biologian ja kemian työkurssi</vt:lpstr>
      <vt:lpstr>PowerPoint-esitys</vt:lpstr>
      <vt:lpstr>KU2</vt:lpstr>
      <vt:lpstr>   KU11 valokuvaus</vt:lpstr>
      <vt:lpstr>Ihmefilmi      Ku7</vt:lpstr>
      <vt:lpstr>KERAMIIKKAKURSSI KU 10</vt:lpstr>
    </vt:vector>
  </TitlesOfParts>
  <Company>Oulun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Ryhmänohjaus</dc:title>
  <dc:creator>Anunti Henna</dc:creator>
  <cp:revision>10</cp:revision>
  <dcterms:created xsi:type="dcterms:W3CDTF">2023-12-12T11:36:07Z</dcterms:created>
  <dcterms:modified xsi:type="dcterms:W3CDTF">2024-01-24T13:13:22Z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2023-12-12T11:41:55Z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a92a3ad0-7670-4a25-837e-6da2f734e1e8</vt:lpwstr>
  </property>
  <property fmtid="{D5CDD505-2E9C-101B-9397-08002B2CF9AE}" pid="8" name="MSIP_Label_e7f2b28d-54cf-44b6-aad9-6a2b7fb652a6_ContentBits">
    <vt:lpwstr>0</vt:lpwstr>
  </property>
  <property fmtid="{D5CDD505-2E9C-101B-9397-08002B2CF9AE}" pid="9" name="ContentTypeId">
    <vt:lpwstr>0x010100F7BEAD622771D3459889C42FF0A49E05</vt:lpwstr>
  </property>
  <property fmtid="{D5CDD505-2E9C-101B-9397-08002B2CF9AE}" pid="10" name="MediaServiceImageTags">
    <vt:lpwstr/>
  </property>
</Properties>
</file>