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72" r:id="rId5"/>
    <p:sldMasterId id="2147483684" r:id="rId6"/>
    <p:sldMasterId id="2147483660" r:id="rId7"/>
  </p:sldMasterIdLst>
  <p:notesMasterIdLst>
    <p:notesMasterId r:id="rId23"/>
  </p:notesMasterIdLst>
  <p:sldIdLst>
    <p:sldId id="257" r:id="rId8"/>
    <p:sldId id="258" r:id="rId9"/>
    <p:sldId id="259" r:id="rId10"/>
    <p:sldId id="263" r:id="rId11"/>
    <p:sldId id="264" r:id="rId12"/>
    <p:sldId id="291" r:id="rId13"/>
    <p:sldId id="293" r:id="rId14"/>
    <p:sldId id="280" r:id="rId15"/>
    <p:sldId id="295" r:id="rId16"/>
    <p:sldId id="304" r:id="rId17"/>
    <p:sldId id="303" r:id="rId18"/>
    <p:sldId id="260" r:id="rId19"/>
    <p:sldId id="256" r:id="rId20"/>
    <p:sldId id="261" r:id="rId21"/>
    <p:sldId id="294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4A636-FE97-176A-CE01-3D17C393D780}" v="8" dt="2023-12-04T06:59:41.189"/>
    <p1510:client id="{394EE4A1-F0CF-34E5-AA64-3EBC3B6D9D4C}" v="1" dt="2023-12-04T06:45:30.442"/>
    <p1510:client id="{3D073BC4-FA1D-478A-9A4A-12FB36B45623}" v="12" dt="2023-12-04T11:16:16.709"/>
    <p1510:client id="{65CFDF3B-A7E1-4587-A6D5-CD60B10E10C5}" v="52" dt="2023-12-04T09:51:46.513"/>
    <p1510:client id="{716D73DE-EBC5-43DD-A6D0-C902986FBD81}" v="54" dt="2023-12-04T10:01:16.629"/>
    <p1510:client id="{B390230B-7873-4EB0-A036-98457ED83845}" v="1" dt="2023-12-04T11:18:45.499"/>
    <p1510:client id="{F0661B06-BCC2-481D-A45C-205F81B33B14}" v="156" dt="2023-12-04T06:43:40.930"/>
    <p1510:client id="{F0C3B325-FD36-4433-A83C-4B5DB6E6357D}" v="3" vWet="5" dt="2023-12-04T11:16:06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ninen Atte" userId="ff2bac38-e2b3-433b-b75a-328abedadba7" providerId="ADAL" clId="{F0C3B325-FD36-4433-A83C-4B5DB6E6357D}"/>
    <pc:docChg chg="custSel modSld">
      <pc:chgData name="Manninen Atte" userId="ff2bac38-e2b3-433b-b75a-328abedadba7" providerId="ADAL" clId="{F0C3B325-FD36-4433-A83C-4B5DB6E6357D}" dt="2023-12-04T11:02:11.281" v="0" actId="27636"/>
      <pc:docMkLst>
        <pc:docMk/>
      </pc:docMkLst>
      <pc:sldChg chg="modSp mod">
        <pc:chgData name="Manninen Atte" userId="ff2bac38-e2b3-433b-b75a-328abedadba7" providerId="ADAL" clId="{F0C3B325-FD36-4433-A83C-4B5DB6E6357D}" dt="2023-12-04T11:02:11.281" v="0" actId="27636"/>
        <pc:sldMkLst>
          <pc:docMk/>
          <pc:sldMk cId="3123661952" sldId="304"/>
        </pc:sldMkLst>
        <pc:spChg chg="mod">
          <ac:chgData name="Manninen Atte" userId="ff2bac38-e2b3-433b-b75a-328abedadba7" providerId="ADAL" clId="{F0C3B325-FD36-4433-A83C-4B5DB6E6357D}" dt="2023-12-04T11:02:11.281" v="0" actId="27636"/>
          <ac:spMkLst>
            <pc:docMk/>
            <pc:sldMk cId="3123661952" sldId="304"/>
            <ac:spMk id="2" creationId="{5DEA3DCE-42E5-2E5A-5039-3EBE22B74019}"/>
          </ac:spMkLst>
        </pc:spChg>
      </pc:sldChg>
    </pc:docChg>
  </pc:docChgLst>
  <pc:docChgLst>
    <pc:chgData name="Karekivi Juho" userId="S::juho.karekivi@eduouka.fi::413c522f-82ee-4d04-be47-988982f02e2c" providerId="AD" clId="Web-{82703C2D-6A8B-4379-ADE0-D2378073694F}"/>
    <pc:docChg chg="addSld modSld">
      <pc:chgData name="Karekivi Juho" userId="S::juho.karekivi@eduouka.fi::413c522f-82ee-4d04-be47-988982f02e2c" providerId="AD" clId="Web-{82703C2D-6A8B-4379-ADE0-D2378073694F}" dt="2023-12-01T13:04:12.192" v="65" actId="20577"/>
      <pc:docMkLst>
        <pc:docMk/>
      </pc:docMkLst>
      <pc:sldChg chg="modSp">
        <pc:chgData name="Karekivi Juho" userId="S::juho.karekivi@eduouka.fi::413c522f-82ee-4d04-be47-988982f02e2c" providerId="AD" clId="Web-{82703C2D-6A8B-4379-ADE0-D2378073694F}" dt="2023-12-01T12:53:26.304" v="57" actId="20577"/>
        <pc:sldMkLst>
          <pc:docMk/>
          <pc:sldMk cId="3051367617" sldId="263"/>
        </pc:sldMkLst>
        <pc:spChg chg="mod">
          <ac:chgData name="Karekivi Juho" userId="S::juho.karekivi@eduouka.fi::413c522f-82ee-4d04-be47-988982f02e2c" providerId="AD" clId="Web-{82703C2D-6A8B-4379-ADE0-D2378073694F}" dt="2023-12-01T12:53:26.304" v="57" actId="20577"/>
          <ac:spMkLst>
            <pc:docMk/>
            <pc:sldMk cId="3051367617" sldId="263"/>
            <ac:spMk id="3" creationId="{994C17F4-DAE8-B85D-13BB-6B36FF5557FF}"/>
          </ac:spMkLst>
        </pc:spChg>
      </pc:sldChg>
      <pc:sldChg chg="modSp">
        <pc:chgData name="Karekivi Juho" userId="S::juho.karekivi@eduouka.fi::413c522f-82ee-4d04-be47-988982f02e2c" providerId="AD" clId="Web-{82703C2D-6A8B-4379-ADE0-D2378073694F}" dt="2023-12-01T12:49:07.987" v="54" actId="20577"/>
        <pc:sldMkLst>
          <pc:docMk/>
          <pc:sldMk cId="4196638236" sldId="264"/>
        </pc:sldMkLst>
        <pc:spChg chg="mod">
          <ac:chgData name="Karekivi Juho" userId="S::juho.karekivi@eduouka.fi::413c522f-82ee-4d04-be47-988982f02e2c" providerId="AD" clId="Web-{82703C2D-6A8B-4379-ADE0-D2378073694F}" dt="2023-12-01T12:49:07.987" v="54" actId="20577"/>
          <ac:spMkLst>
            <pc:docMk/>
            <pc:sldMk cId="4196638236" sldId="264"/>
            <ac:spMk id="60" creationId="{62CC52D7-948C-DEAB-6BC8-61A950AEA39C}"/>
          </ac:spMkLst>
        </pc:spChg>
      </pc:sldChg>
      <pc:sldChg chg="modSp">
        <pc:chgData name="Karekivi Juho" userId="S::juho.karekivi@eduouka.fi::413c522f-82ee-4d04-be47-988982f02e2c" providerId="AD" clId="Web-{82703C2D-6A8B-4379-ADE0-D2378073694F}" dt="2023-12-01T12:54:26.649" v="61" actId="20577"/>
        <pc:sldMkLst>
          <pc:docMk/>
          <pc:sldMk cId="1144554851" sldId="293"/>
        </pc:sldMkLst>
        <pc:spChg chg="mod">
          <ac:chgData name="Karekivi Juho" userId="S::juho.karekivi@eduouka.fi::413c522f-82ee-4d04-be47-988982f02e2c" providerId="AD" clId="Web-{82703C2D-6A8B-4379-ADE0-D2378073694F}" dt="2023-12-01T12:54:26.649" v="61" actId="20577"/>
          <ac:spMkLst>
            <pc:docMk/>
            <pc:sldMk cId="1144554851" sldId="293"/>
            <ac:spMk id="3" creationId="{585409B1-CA1F-412F-9E2B-294C3A3029CF}"/>
          </ac:spMkLst>
        </pc:spChg>
      </pc:sldChg>
      <pc:sldChg chg="modSp add">
        <pc:chgData name="Karekivi Juho" userId="S::juho.karekivi@eduouka.fi::413c522f-82ee-4d04-be47-988982f02e2c" providerId="AD" clId="Web-{82703C2D-6A8B-4379-ADE0-D2378073694F}" dt="2023-12-01T13:04:12.192" v="65" actId="20577"/>
        <pc:sldMkLst>
          <pc:docMk/>
          <pc:sldMk cId="3123661952" sldId="304"/>
        </pc:sldMkLst>
        <pc:spChg chg="mod">
          <ac:chgData name="Karekivi Juho" userId="S::juho.karekivi@eduouka.fi::413c522f-82ee-4d04-be47-988982f02e2c" providerId="AD" clId="Web-{82703C2D-6A8B-4379-ADE0-D2378073694F}" dt="2023-12-01T13:04:12.192" v="65" actId="20577"/>
          <ac:spMkLst>
            <pc:docMk/>
            <pc:sldMk cId="3123661952" sldId="304"/>
            <ac:spMk id="3" creationId="{0AC01C1F-A080-C9E8-F74D-F4E5D2A36FCF}"/>
          </ac:spMkLst>
        </pc:spChg>
      </pc:sldChg>
    </pc:docChg>
  </pc:docChgLst>
  <pc:docChgLst>
    <pc:chgData name="Haapsaari Piia" userId="S::piia.haapsaari@eduouka.fi::4e41e917-8ad3-45c1-b14b-6c675d27799a" providerId="AD" clId="Web-{3858420B-2B0F-4887-B64E-6079B4CFA7D7}"/>
    <pc:docChg chg="addSld delSld modSld sldOrd">
      <pc:chgData name="Haapsaari Piia" userId="S::piia.haapsaari@eduouka.fi::4e41e917-8ad3-45c1-b14b-6c675d27799a" providerId="AD" clId="Web-{3858420B-2B0F-4887-B64E-6079B4CFA7D7}" dt="2023-11-30T09:45:21.450" v="191" actId="1076"/>
      <pc:docMkLst>
        <pc:docMk/>
      </pc:docMkLst>
      <pc:sldChg chg="addSp delSp modSp del">
        <pc:chgData name="Haapsaari Piia" userId="S::piia.haapsaari@eduouka.fi::4e41e917-8ad3-45c1-b14b-6c675d27799a" providerId="AD" clId="Web-{3858420B-2B0F-4887-B64E-6079B4CFA7D7}" dt="2023-11-30T09:08:41.198" v="30"/>
        <pc:sldMkLst>
          <pc:docMk/>
          <pc:sldMk cId="3659696711" sldId="262"/>
        </pc:sldMkLst>
        <pc:spChg chg="del mod">
          <ac:chgData name="Haapsaari Piia" userId="S::piia.haapsaari@eduouka.fi::4e41e917-8ad3-45c1-b14b-6c675d27799a" providerId="AD" clId="Web-{3858420B-2B0F-4887-B64E-6079B4CFA7D7}" dt="2023-11-30T09:05:21.864" v="9"/>
          <ac:spMkLst>
            <pc:docMk/>
            <pc:sldMk cId="3659696711" sldId="262"/>
            <ac:spMk id="3" creationId="{66438DFC-2D64-31FC-423E-4C2364112492}"/>
          </ac:spMkLst>
        </pc:spChg>
        <pc:picChg chg="add mod ord">
          <ac:chgData name="Haapsaari Piia" userId="S::piia.haapsaari@eduouka.fi::4e41e917-8ad3-45c1-b14b-6c675d27799a" providerId="AD" clId="Web-{3858420B-2B0F-4887-B64E-6079B4CFA7D7}" dt="2023-11-30T09:05:21.864" v="9"/>
          <ac:picMkLst>
            <pc:docMk/>
            <pc:sldMk cId="3659696711" sldId="262"/>
            <ac:picMk id="4" creationId="{0B53B40D-56AF-FB37-9CCC-A08738FC3B7B}"/>
          </ac:picMkLst>
        </pc:picChg>
      </pc:sldChg>
      <pc:sldChg chg="ord">
        <pc:chgData name="Haapsaari Piia" userId="S::piia.haapsaari@eduouka.fi::4e41e917-8ad3-45c1-b14b-6c675d27799a" providerId="AD" clId="Web-{3858420B-2B0F-4887-B64E-6079B4CFA7D7}" dt="2023-11-30T09:14:04.879" v="75"/>
        <pc:sldMkLst>
          <pc:docMk/>
          <pc:sldMk cId="3051367617" sldId="263"/>
        </pc:sldMkLst>
      </pc:sldChg>
      <pc:sldChg chg="ord">
        <pc:chgData name="Haapsaari Piia" userId="S::piia.haapsaari@eduouka.fi::4e41e917-8ad3-45c1-b14b-6c675d27799a" providerId="AD" clId="Web-{3858420B-2B0F-4887-B64E-6079B4CFA7D7}" dt="2023-11-30T09:14:20.239" v="76"/>
        <pc:sldMkLst>
          <pc:docMk/>
          <pc:sldMk cId="4196638236" sldId="264"/>
        </pc:sldMkLst>
      </pc:sldChg>
      <pc:sldChg chg="addSp delSp modSp new del">
        <pc:chgData name="Haapsaari Piia" userId="S::piia.haapsaari@eduouka.fi::4e41e917-8ad3-45c1-b14b-6c675d27799a" providerId="AD" clId="Web-{3858420B-2B0F-4887-B64E-6079B4CFA7D7}" dt="2023-11-30T09:05:02.176" v="8"/>
        <pc:sldMkLst>
          <pc:docMk/>
          <pc:sldMk cId="631260448" sldId="265"/>
        </pc:sldMkLst>
        <pc:spChg chg="del">
          <ac:chgData name="Haapsaari Piia" userId="S::piia.haapsaari@eduouka.fi::4e41e917-8ad3-45c1-b14b-6c675d27799a" providerId="AD" clId="Web-{3858420B-2B0F-4887-B64E-6079B4CFA7D7}" dt="2023-11-30T09:04:54.863" v="7"/>
          <ac:spMkLst>
            <pc:docMk/>
            <pc:sldMk cId="631260448" sldId="265"/>
            <ac:spMk id="3" creationId="{9F8A7A84-CAF1-EDC4-3C4D-A293E50CFAE4}"/>
          </ac:spMkLst>
        </pc:spChg>
        <pc:picChg chg="add mod ord">
          <ac:chgData name="Haapsaari Piia" userId="S::piia.haapsaari@eduouka.fi::4e41e917-8ad3-45c1-b14b-6c675d27799a" providerId="AD" clId="Web-{3858420B-2B0F-4887-B64E-6079B4CFA7D7}" dt="2023-11-30T09:04:54.863" v="7"/>
          <ac:picMkLst>
            <pc:docMk/>
            <pc:sldMk cId="631260448" sldId="265"/>
            <ac:picMk id="4" creationId="{D3C875F9-98F5-C7AA-DC97-F86A52C2D540}"/>
          </ac:picMkLst>
        </pc:picChg>
      </pc:sldChg>
      <pc:sldChg chg="new del">
        <pc:chgData name="Haapsaari Piia" userId="S::piia.haapsaari@eduouka.fi::4e41e917-8ad3-45c1-b14b-6c675d27799a" providerId="AD" clId="Web-{3858420B-2B0F-4887-B64E-6079B4CFA7D7}" dt="2023-11-30T09:32:46.787" v="90"/>
        <pc:sldMkLst>
          <pc:docMk/>
          <pc:sldMk cId="1285068175" sldId="265"/>
        </pc:sldMkLst>
      </pc:sldChg>
      <pc:sldChg chg="addSp delSp modSp add mod setBg">
        <pc:chgData name="Haapsaari Piia" userId="S::piia.haapsaari@eduouka.fi::4e41e917-8ad3-45c1-b14b-6c675d27799a" providerId="AD" clId="Web-{3858420B-2B0F-4887-B64E-6079B4CFA7D7}" dt="2023-11-30T09:45:21.450" v="191" actId="1076"/>
        <pc:sldMkLst>
          <pc:docMk/>
          <pc:sldMk cId="3956014859" sldId="280"/>
        </pc:sldMkLst>
        <pc:spChg chg="mod ord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3" creationId="{BF1B6F20-6019-47D4-B3D0-42BD0722F29A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45:21.450" v="191" actId="1076"/>
          <ac:spMkLst>
            <pc:docMk/>
            <pc:sldMk cId="3956014859" sldId="280"/>
            <ac:spMk id="4" creationId="{2E8ADA88-FBDF-453D-83F8-5C419A06AE3D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39:44.190" v="120" actId="1076"/>
          <ac:spMkLst>
            <pc:docMk/>
            <pc:sldMk cId="3956014859" sldId="280"/>
            <ac:spMk id="5" creationId="{6C71606D-BF5E-4A52-9D81-403B73D1AE87}"/>
          </ac:spMkLst>
        </pc:spChg>
        <pc:spChg chg="add del mod">
          <ac:chgData name="Haapsaari Piia" userId="S::piia.haapsaari@eduouka.fi::4e41e917-8ad3-45c1-b14b-6c675d27799a" providerId="AD" clId="Web-{3858420B-2B0F-4887-B64E-6079B4CFA7D7}" dt="2023-11-30T09:17:23.416" v="89"/>
          <ac:spMkLst>
            <pc:docMk/>
            <pc:sldMk cId="3956014859" sldId="280"/>
            <ac:spMk id="6" creationId="{2D5728BB-E233-85BF-9956-EC6440C83045}"/>
          </ac:spMkLst>
        </pc:spChg>
        <pc:spChg chg="add del mod">
          <ac:chgData name="Haapsaari Piia" userId="S::piia.haapsaari@eduouka.fi::4e41e917-8ad3-45c1-b14b-6c675d27799a" providerId="AD" clId="Web-{3858420B-2B0F-4887-B64E-6079B4CFA7D7}" dt="2023-11-30T09:34:18.743" v="95"/>
          <ac:spMkLst>
            <pc:docMk/>
            <pc:sldMk cId="3956014859" sldId="280"/>
            <ac:spMk id="11" creationId="{33CCAD8B-3420-27C6-8161-5E173E27F422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17:02.681" v="87"/>
          <ac:spMkLst>
            <pc:docMk/>
            <pc:sldMk cId="3956014859" sldId="280"/>
            <ac:spMk id="12" creationId="{BD4C0BBB-0042-4603-A226-6117F3FD5B3C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17:02.681" v="87"/>
          <ac:spMkLst>
            <pc:docMk/>
            <pc:sldMk cId="3956014859" sldId="280"/>
            <ac:spMk id="14" creationId="{EC44F520-2598-460E-9F91-B02F60830CA2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15" creationId="{BD4C0BBB-0042-4603-A226-6117F3FD5B3C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17:02.681" v="87"/>
          <ac:spMkLst>
            <pc:docMk/>
            <pc:sldMk cId="3956014859" sldId="280"/>
            <ac:spMk id="16" creationId="{979E27D9-03C7-44E2-9FF8-15D0C8506AF7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17" creationId="{EC44F520-2598-460E-9F91-B02F60830CA2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17:02.681" v="87"/>
          <ac:spMkLst>
            <pc:docMk/>
            <pc:sldMk cId="3956014859" sldId="280"/>
            <ac:spMk id="18" creationId="{EEBF1590-3B36-48EE-A89D-3B6F3CB256AB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17:02.681" v="87"/>
          <ac:spMkLst>
            <pc:docMk/>
            <pc:sldMk cId="3956014859" sldId="280"/>
            <ac:spMk id="20" creationId="{AC8F6C8C-AB5A-4548-942D-E3FD40ACBC49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22" creationId="{E3CBB9B1-7B7D-4BA1-A1AF-572168B39539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24" creationId="{907741FC-B544-4A6E-B831-6789D042333D}"/>
          </ac:spMkLst>
        </pc:spChg>
        <pc:spChg chg="add del">
          <ac:chgData name="Haapsaari Piia" userId="S::piia.haapsaari@eduouka.fi::4e41e917-8ad3-45c1-b14b-6c675d27799a" providerId="AD" clId="Web-{3858420B-2B0F-4887-B64E-6079B4CFA7D7}" dt="2023-11-30T09:39:09.736" v="116"/>
          <ac:spMkLst>
            <pc:docMk/>
            <pc:sldMk cId="3956014859" sldId="280"/>
            <ac:spMk id="26" creationId="{3F0BE7ED-7814-4273-B18A-F26CC0380380}"/>
          </ac:spMkLst>
        </pc:spChg>
        <pc:picChg chg="add del mod ord">
          <ac:chgData name="Haapsaari Piia" userId="S::piia.haapsaari@eduouka.fi::4e41e917-8ad3-45c1-b14b-6c675d27799a" providerId="AD" clId="Web-{3858420B-2B0F-4887-B64E-6079B4CFA7D7}" dt="2023-11-30T09:17:07.385" v="88"/>
          <ac:picMkLst>
            <pc:docMk/>
            <pc:sldMk cId="3956014859" sldId="280"/>
            <ac:picMk id="7" creationId="{BD11F9B4-EC60-27D2-A000-96204E2C7746}"/>
          </ac:picMkLst>
        </pc:picChg>
        <pc:picChg chg="del">
          <ac:chgData name="Haapsaari Piia" userId="S::piia.haapsaari@eduouka.fi::4e41e917-8ad3-45c1-b14b-6c675d27799a" providerId="AD" clId="Web-{3858420B-2B0F-4887-B64E-6079B4CFA7D7}" dt="2023-11-30T09:16:05.258" v="84"/>
          <ac:picMkLst>
            <pc:docMk/>
            <pc:sldMk cId="3956014859" sldId="280"/>
            <ac:picMk id="8" creationId="{C8095BC0-A88D-0E66-AB37-5FC49F93E99D}"/>
          </ac:picMkLst>
        </pc:picChg>
        <pc:picChg chg="add del mod ord">
          <ac:chgData name="Haapsaari Piia" userId="S::piia.haapsaari@eduouka.fi::4e41e917-8ad3-45c1-b14b-6c675d27799a" providerId="AD" clId="Web-{3858420B-2B0F-4887-B64E-6079B4CFA7D7}" dt="2023-11-30T09:34:16.259" v="94"/>
          <ac:picMkLst>
            <pc:docMk/>
            <pc:sldMk cId="3956014859" sldId="280"/>
            <ac:picMk id="9" creationId="{B6CAA6D3-C2CA-6801-F618-009E5A996F5C}"/>
          </ac:picMkLst>
        </pc:picChg>
        <pc:picChg chg="add mod ord">
          <ac:chgData name="Haapsaari Piia" userId="S::piia.haapsaari@eduouka.fi::4e41e917-8ad3-45c1-b14b-6c675d27799a" providerId="AD" clId="Web-{3858420B-2B0F-4887-B64E-6079B4CFA7D7}" dt="2023-11-30T09:39:09.736" v="116"/>
          <ac:picMkLst>
            <pc:docMk/>
            <pc:sldMk cId="3956014859" sldId="280"/>
            <ac:picMk id="13" creationId="{392DE769-191F-D6C1-B967-14C9D890F25B}"/>
          </ac:picMkLst>
        </pc:picChg>
      </pc:sldChg>
      <pc:sldChg chg="addSp delSp modSp add ord">
        <pc:chgData name="Haapsaari Piia" userId="S::piia.haapsaari@eduouka.fi::4e41e917-8ad3-45c1-b14b-6c675d27799a" providerId="AD" clId="Web-{3858420B-2B0F-4887-B64E-6079B4CFA7D7}" dt="2023-11-30T09:43:40.088" v="146" actId="1076"/>
        <pc:sldMkLst>
          <pc:docMk/>
          <pc:sldMk cId="4055597082" sldId="291"/>
        </pc:sldMkLst>
        <pc:spChg chg="add del mod">
          <ac:chgData name="Haapsaari Piia" userId="S::piia.haapsaari@eduouka.fi::4e41e917-8ad3-45c1-b14b-6c675d27799a" providerId="AD" clId="Web-{3858420B-2B0F-4887-B64E-6079B4CFA7D7}" dt="2023-11-30T09:40:49.254" v="125"/>
          <ac:spMkLst>
            <pc:docMk/>
            <pc:sldMk cId="4055597082" sldId="291"/>
            <ac:spMk id="3" creationId="{F8AFF947-5D01-0CB1-6C9B-970828C6F36A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43:40.088" v="146" actId="1076"/>
          <ac:spMkLst>
            <pc:docMk/>
            <pc:sldMk cId="4055597082" sldId="291"/>
            <ac:spMk id="5" creationId="{55C118B1-9E7C-4C5E-9D18-942F5F33958B}"/>
          </ac:spMkLst>
        </pc:spChg>
        <pc:spChg chg="add del mod">
          <ac:chgData name="Haapsaari Piia" userId="S::piia.haapsaari@eduouka.fi::4e41e917-8ad3-45c1-b14b-6c675d27799a" providerId="AD" clId="Web-{3858420B-2B0F-4887-B64E-6079B4CFA7D7}" dt="2023-11-30T09:42:05.116" v="127"/>
          <ac:spMkLst>
            <pc:docMk/>
            <pc:sldMk cId="4055597082" sldId="291"/>
            <ac:spMk id="7" creationId="{852DAA2B-CC6C-79E2-F9D4-5151C2DB4369}"/>
          </ac:spMkLst>
        </pc:spChg>
        <pc:picChg chg="add mod ord">
          <ac:chgData name="Haapsaari Piia" userId="S::piia.haapsaari@eduouka.fi::4e41e917-8ad3-45c1-b14b-6c675d27799a" providerId="AD" clId="Web-{3858420B-2B0F-4887-B64E-6079B4CFA7D7}" dt="2023-11-30T09:40:49.254" v="125"/>
          <ac:picMkLst>
            <pc:docMk/>
            <pc:sldMk cId="4055597082" sldId="291"/>
            <ac:picMk id="4" creationId="{215E6934-27C0-9409-79CD-7932FD5838D8}"/>
          </ac:picMkLst>
        </pc:picChg>
        <pc:picChg chg="add mod ord">
          <ac:chgData name="Haapsaari Piia" userId="S::piia.haapsaari@eduouka.fi::4e41e917-8ad3-45c1-b14b-6c675d27799a" providerId="AD" clId="Web-{3858420B-2B0F-4887-B64E-6079B4CFA7D7}" dt="2023-11-30T09:42:05.116" v="127"/>
          <ac:picMkLst>
            <pc:docMk/>
            <pc:sldMk cId="4055597082" sldId="291"/>
            <ac:picMk id="8" creationId="{96F50BC1-5926-7EE5-1638-13B0C923BB0B}"/>
          </ac:picMkLst>
        </pc:picChg>
        <pc:picChg chg="del">
          <ac:chgData name="Haapsaari Piia" userId="S::piia.haapsaari@eduouka.fi::4e41e917-8ad3-45c1-b14b-6c675d27799a" providerId="AD" clId="Web-{3858420B-2B0F-4887-B64E-6079B4CFA7D7}" dt="2023-11-30T09:40:45.551" v="124"/>
          <ac:picMkLst>
            <pc:docMk/>
            <pc:sldMk cId="4055597082" sldId="291"/>
            <ac:picMk id="52" creationId="{579E2329-01EF-1DD3-6AD5-13226CA7DEBD}"/>
          </ac:picMkLst>
        </pc:picChg>
        <pc:picChg chg="del">
          <ac:chgData name="Haapsaari Piia" userId="S::piia.haapsaari@eduouka.fi::4e41e917-8ad3-45c1-b14b-6c675d27799a" providerId="AD" clId="Web-{3858420B-2B0F-4887-B64E-6079B4CFA7D7}" dt="2023-11-30T09:42:01.507" v="126"/>
          <ac:picMkLst>
            <pc:docMk/>
            <pc:sldMk cId="4055597082" sldId="291"/>
            <ac:picMk id="89" creationId="{DF3B63FE-4A7F-3A3B-4CBE-070C5B99BD27}"/>
          </ac:picMkLst>
        </pc:picChg>
      </pc:sldChg>
      <pc:sldChg chg="addSp delSp modSp add ord">
        <pc:chgData name="Haapsaari Piia" userId="S::piia.haapsaari@eduouka.fi::4e41e917-8ad3-45c1-b14b-6c675d27799a" providerId="AD" clId="Web-{3858420B-2B0F-4887-B64E-6079B4CFA7D7}" dt="2023-11-30T09:40:18.629" v="123" actId="14100"/>
        <pc:sldMkLst>
          <pc:docMk/>
          <pc:sldMk cId="1144554851" sldId="293"/>
        </pc:sldMkLst>
        <pc:spChg chg="mod">
          <ac:chgData name="Haapsaari Piia" userId="S::piia.haapsaari@eduouka.fi::4e41e917-8ad3-45c1-b14b-6c675d27799a" providerId="AD" clId="Web-{3858420B-2B0F-4887-B64E-6079B4CFA7D7}" dt="2023-11-30T09:11:00.296" v="54" actId="20577"/>
          <ac:spMkLst>
            <pc:docMk/>
            <pc:sldMk cId="1144554851" sldId="293"/>
            <ac:spMk id="3" creationId="{585409B1-CA1F-412F-9E2B-294C3A3029CF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12:40.189" v="70" actId="20577"/>
          <ac:spMkLst>
            <pc:docMk/>
            <pc:sldMk cId="1144554851" sldId="293"/>
            <ac:spMk id="5" creationId="{AA73B43D-2911-4D19-A083-3A972840FE38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11:55" v="64" actId="20577"/>
          <ac:spMkLst>
            <pc:docMk/>
            <pc:sldMk cId="1144554851" sldId="293"/>
            <ac:spMk id="6" creationId="{F974C87C-86F4-458E-8C8F-676231C328B2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12:53.627" v="73" actId="20577"/>
          <ac:spMkLst>
            <pc:docMk/>
            <pc:sldMk cId="1144554851" sldId="293"/>
            <ac:spMk id="7" creationId="{936560B2-6B1D-4AAB-BD72-51F1337CEE2A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12:08.548" v="65" actId="20577"/>
          <ac:spMkLst>
            <pc:docMk/>
            <pc:sldMk cId="1144554851" sldId="293"/>
            <ac:spMk id="8" creationId="{EE081915-4C35-4CAD-9986-A249CECBE64E}"/>
          </ac:spMkLst>
        </pc:spChg>
        <pc:spChg chg="mod">
          <ac:chgData name="Haapsaari Piia" userId="S::piia.haapsaari@eduouka.fi::4e41e917-8ad3-45c1-b14b-6c675d27799a" providerId="AD" clId="Web-{3858420B-2B0F-4887-B64E-6079B4CFA7D7}" dt="2023-11-30T09:11:29.265" v="60" actId="20577"/>
          <ac:spMkLst>
            <pc:docMk/>
            <pc:sldMk cId="1144554851" sldId="293"/>
            <ac:spMk id="9" creationId="{376C0BC9-81C6-4ADD-9C35-4652076E09D3}"/>
          </ac:spMkLst>
        </pc:spChg>
        <pc:picChg chg="add del mod">
          <ac:chgData name="Haapsaari Piia" userId="S::piia.haapsaari@eduouka.fi::4e41e917-8ad3-45c1-b14b-6c675d27799a" providerId="AD" clId="Web-{3858420B-2B0F-4887-B64E-6079B4CFA7D7}" dt="2023-11-30T09:36:07.215" v="101"/>
          <ac:picMkLst>
            <pc:docMk/>
            <pc:sldMk cId="1144554851" sldId="293"/>
            <ac:picMk id="10" creationId="{0B5E9182-E7C3-C3A9-F449-8F0337F5F8DB}"/>
          </ac:picMkLst>
        </pc:picChg>
        <pc:picChg chg="add del mod">
          <ac:chgData name="Haapsaari Piia" userId="S::piia.haapsaari@eduouka.fi::4e41e917-8ad3-45c1-b14b-6c675d27799a" providerId="AD" clId="Web-{3858420B-2B0F-4887-B64E-6079B4CFA7D7}" dt="2023-11-30T09:36:58.513" v="106"/>
          <ac:picMkLst>
            <pc:docMk/>
            <pc:sldMk cId="1144554851" sldId="293"/>
            <ac:picMk id="11" creationId="{4369D7AB-4E2F-BA25-578C-1ADE287D865C}"/>
          </ac:picMkLst>
        </pc:picChg>
        <pc:picChg chg="add mod">
          <ac:chgData name="Haapsaari Piia" userId="S::piia.haapsaari@eduouka.fi::4e41e917-8ad3-45c1-b14b-6c675d27799a" providerId="AD" clId="Web-{3858420B-2B0F-4887-B64E-6079B4CFA7D7}" dt="2023-11-30T09:40:18.629" v="123" actId="14100"/>
          <ac:picMkLst>
            <pc:docMk/>
            <pc:sldMk cId="1144554851" sldId="293"/>
            <ac:picMk id="12" creationId="{7D84BAA2-B7FE-101D-8349-AC2E4A01DAB0}"/>
          </ac:picMkLst>
        </pc:picChg>
        <pc:picChg chg="mod">
          <ac:chgData name="Haapsaari Piia" userId="S::piia.haapsaari@eduouka.fi::4e41e917-8ad3-45c1-b14b-6c675d27799a" providerId="AD" clId="Web-{3858420B-2B0F-4887-B64E-6079B4CFA7D7}" dt="2023-11-30T09:40:08.285" v="122" actId="14100"/>
          <ac:picMkLst>
            <pc:docMk/>
            <pc:sldMk cId="1144554851" sldId="293"/>
            <ac:picMk id="13" creationId="{38BA5322-9BA0-CC70-4AF4-E479225AF09A}"/>
          </ac:picMkLst>
        </pc:picChg>
        <pc:picChg chg="del">
          <ac:chgData name="Haapsaari Piia" userId="S::piia.haapsaari@eduouka.fi::4e41e917-8ad3-45c1-b14b-6c675d27799a" providerId="AD" clId="Web-{3858420B-2B0F-4887-B64E-6079B4CFA7D7}" dt="2023-11-30T09:35:19.307" v="96"/>
          <ac:picMkLst>
            <pc:docMk/>
            <pc:sldMk cId="1144554851" sldId="293"/>
            <ac:picMk id="16" creationId="{B508787B-7356-F7F3-3B7E-8B5115EE90AD}"/>
          </ac:picMkLst>
        </pc:picChg>
      </pc:sldChg>
      <pc:sldMasterChg chg="addSldLayout">
        <pc:chgData name="Haapsaari Piia" userId="S::piia.haapsaari@eduouka.fi::4e41e917-8ad3-45c1-b14b-6c675d27799a" providerId="AD" clId="Web-{3858420B-2B0F-4887-B64E-6079B4CFA7D7}" dt="2023-11-30T09:14:28.271" v="77"/>
        <pc:sldMasterMkLst>
          <pc:docMk/>
          <pc:sldMasterMk cId="2370888590" sldId="2147483699"/>
        </pc:sldMasterMkLst>
        <pc:sldLayoutChg chg="add replId">
          <pc:chgData name="Haapsaari Piia" userId="S::piia.haapsaari@eduouka.fi::4e41e917-8ad3-45c1-b14b-6c675d27799a" providerId="AD" clId="Web-{3858420B-2B0F-4887-B64E-6079B4CFA7D7}" dt="2023-11-30T09:06:17.131" v="11"/>
          <pc:sldLayoutMkLst>
            <pc:docMk/>
            <pc:sldMasterMk cId="2370888590" sldId="2147483699"/>
            <pc:sldLayoutMk cId="4147026176" sldId="2147483696"/>
          </pc:sldLayoutMkLst>
        </pc:sldLayoutChg>
        <pc:sldLayoutChg chg="add">
          <pc:chgData name="Haapsaari Piia" userId="S::piia.haapsaari@eduouka.fi::4e41e917-8ad3-45c1-b14b-6c675d27799a" providerId="AD" clId="Web-{3858420B-2B0F-4887-B64E-6079B4CFA7D7}" dt="2023-11-30T09:09:05.730" v="31"/>
          <pc:sldLayoutMkLst>
            <pc:docMk/>
            <pc:sldMasterMk cId="2370888590" sldId="2147483699"/>
            <pc:sldLayoutMk cId="1510656044" sldId="2147483697"/>
          </pc:sldLayoutMkLst>
        </pc:sldLayoutChg>
        <pc:sldLayoutChg chg="add">
          <pc:chgData name="Haapsaari Piia" userId="S::piia.haapsaari@eduouka.fi::4e41e917-8ad3-45c1-b14b-6c675d27799a" providerId="AD" clId="Web-{3858420B-2B0F-4887-B64E-6079B4CFA7D7}" dt="2023-11-30T09:14:28.271" v="77"/>
          <pc:sldLayoutMkLst>
            <pc:docMk/>
            <pc:sldMasterMk cId="2370888590" sldId="2147483699"/>
            <pc:sldLayoutMk cId="4090150688" sldId="2147483698"/>
          </pc:sldLayoutMkLst>
        </pc:sldLayoutChg>
      </pc:sldMasterChg>
    </pc:docChg>
  </pc:docChgLst>
  <pc:docChgLst>
    <pc:chgData name="Timlin Tiina" userId="S::tiina.timlin@eduouka.fi::6ee291ac-6adf-486c-a0f6-e54f31540bc6" providerId="AD" clId="Web-{65CFDF3B-A7E1-4587-A6D5-CD60B10E10C5}"/>
    <pc:docChg chg="modSld">
      <pc:chgData name="Timlin Tiina" userId="S::tiina.timlin@eduouka.fi::6ee291ac-6adf-486c-a0f6-e54f31540bc6" providerId="AD" clId="Web-{65CFDF3B-A7E1-4587-A6D5-CD60B10E10C5}" dt="2023-12-04T09:51:46.498" v="26" actId="20577"/>
      <pc:docMkLst>
        <pc:docMk/>
      </pc:docMkLst>
      <pc:sldChg chg="modSp">
        <pc:chgData name="Timlin Tiina" userId="S::tiina.timlin@eduouka.fi::6ee291ac-6adf-486c-a0f6-e54f31540bc6" providerId="AD" clId="Web-{65CFDF3B-A7E1-4587-A6D5-CD60B10E10C5}" dt="2023-12-04T09:51:46.498" v="26" actId="20577"/>
        <pc:sldMkLst>
          <pc:docMk/>
          <pc:sldMk cId="2062538720" sldId="260"/>
        </pc:sldMkLst>
        <pc:spChg chg="mod">
          <ac:chgData name="Timlin Tiina" userId="S::tiina.timlin@eduouka.fi::6ee291ac-6adf-486c-a0f6-e54f31540bc6" providerId="AD" clId="Web-{65CFDF3B-A7E1-4587-A6D5-CD60B10E10C5}" dt="2023-12-04T09:51:46.498" v="26" actId="20577"/>
          <ac:spMkLst>
            <pc:docMk/>
            <pc:sldMk cId="2062538720" sldId="260"/>
            <ac:spMk id="10" creationId="{00000000-0000-0000-0000-000000000000}"/>
          </ac:spMkLst>
        </pc:spChg>
      </pc:sldChg>
    </pc:docChg>
  </pc:docChgLst>
  <pc:docChgLst>
    <pc:chgData name="Niemelä Raimo" userId="S::raimo.niemela@eduouka.fi::a9cc19fe-e1eb-48c2-86ab-ae318a61638c" providerId="AD" clId="Web-{B390230B-7873-4EB0-A036-98457ED83845}"/>
    <pc:docChg chg="sldOrd">
      <pc:chgData name="Niemelä Raimo" userId="S::raimo.niemela@eduouka.fi::a9cc19fe-e1eb-48c2-86ab-ae318a61638c" providerId="AD" clId="Web-{B390230B-7873-4EB0-A036-98457ED83845}" dt="2023-12-04T11:18:45.499" v="0"/>
      <pc:docMkLst>
        <pc:docMk/>
      </pc:docMkLst>
      <pc:sldChg chg="ord">
        <pc:chgData name="Niemelä Raimo" userId="S::raimo.niemela@eduouka.fi::a9cc19fe-e1eb-48c2-86ab-ae318a61638c" providerId="AD" clId="Web-{B390230B-7873-4EB0-A036-98457ED83845}" dt="2023-12-04T11:18:45.499" v="0"/>
        <pc:sldMkLst>
          <pc:docMk/>
          <pc:sldMk cId="4196638236" sldId="264"/>
        </pc:sldMkLst>
      </pc:sldChg>
    </pc:docChg>
  </pc:docChgLst>
  <pc:docChgLst>
    <pc:chgData name="Anunti Henna" userId="S::henna.anunti@eduouka.fi::e506fcb3-8d58-45b0-93d2-8d581bc55c18" providerId="AD" clId="Web-{0C11E5C9-EBA0-479C-ADC3-FF8B993D768B}"/>
    <pc:docChg chg="modSld">
      <pc:chgData name="Anunti Henna" userId="S::henna.anunti@eduouka.fi::e506fcb3-8d58-45b0-93d2-8d581bc55c18" providerId="AD" clId="Web-{0C11E5C9-EBA0-479C-ADC3-FF8B993D768B}" dt="2023-11-29T12:51:36.937" v="27" actId="20577"/>
      <pc:docMkLst>
        <pc:docMk/>
      </pc:docMkLst>
      <pc:sldChg chg="modSp">
        <pc:chgData name="Anunti Henna" userId="S::henna.anunti@eduouka.fi::e506fcb3-8d58-45b0-93d2-8d581bc55c18" providerId="AD" clId="Web-{0C11E5C9-EBA0-479C-ADC3-FF8B993D768B}" dt="2023-11-29T12:51:36.937" v="27" actId="20577"/>
        <pc:sldMkLst>
          <pc:docMk/>
          <pc:sldMk cId="3244664653" sldId="259"/>
        </pc:sldMkLst>
        <pc:spChg chg="mod">
          <ac:chgData name="Anunti Henna" userId="S::henna.anunti@eduouka.fi::e506fcb3-8d58-45b0-93d2-8d581bc55c18" providerId="AD" clId="Web-{0C11E5C9-EBA0-479C-ADC3-FF8B993D768B}" dt="2023-11-29T12:51:36.937" v="27" actId="20577"/>
          <ac:spMkLst>
            <pc:docMk/>
            <pc:sldMk cId="3244664653" sldId="259"/>
            <ac:spMk id="60" creationId="{62CC52D7-948C-DEAB-6BC8-61A950AEA39C}"/>
          </ac:spMkLst>
        </pc:spChg>
      </pc:sldChg>
    </pc:docChg>
  </pc:docChgLst>
  <pc:docChgLst>
    <pc:chgData name="Saarikoski Henna" userId="S::henna.saarikoski@eduouka.fi::9c1c38b8-95f9-47af-a4d9-98469cddc67e" providerId="AD" clId="Web-{318FC2FC-0732-4F24-9035-F698921C9205}"/>
    <pc:docChg chg="addSld delSld modSld addMainMaster modMainMaster">
      <pc:chgData name="Saarikoski Henna" userId="S::henna.saarikoski@eduouka.fi::9c1c38b8-95f9-47af-a4d9-98469cddc67e" providerId="AD" clId="Web-{318FC2FC-0732-4F24-9035-F698921C9205}" dt="2023-12-01T12:25:37.865" v="7" actId="20577"/>
      <pc:docMkLst>
        <pc:docMk/>
      </pc:docMkLst>
      <pc:sldChg chg="modSp">
        <pc:chgData name="Saarikoski Henna" userId="S::henna.saarikoski@eduouka.fi::9c1c38b8-95f9-47af-a4d9-98469cddc67e" providerId="AD" clId="Web-{318FC2FC-0732-4F24-9035-F698921C9205}" dt="2023-12-01T12:25:13.427" v="5" actId="20577"/>
        <pc:sldMkLst>
          <pc:docMk/>
          <pc:sldMk cId="4055597082" sldId="291"/>
        </pc:sldMkLst>
        <pc:spChg chg="mod">
          <ac:chgData name="Saarikoski Henna" userId="S::henna.saarikoski@eduouka.fi::9c1c38b8-95f9-47af-a4d9-98469cddc67e" providerId="AD" clId="Web-{318FC2FC-0732-4F24-9035-F698921C9205}" dt="2023-12-01T12:25:13.427" v="5" actId="20577"/>
          <ac:spMkLst>
            <pc:docMk/>
            <pc:sldMk cId="4055597082" sldId="291"/>
            <ac:spMk id="5" creationId="{55C118B1-9E7C-4C5E-9D18-942F5F33958B}"/>
          </ac:spMkLst>
        </pc:spChg>
      </pc:sldChg>
      <pc:sldChg chg="modSp">
        <pc:chgData name="Saarikoski Henna" userId="S::henna.saarikoski@eduouka.fi::9c1c38b8-95f9-47af-a4d9-98469cddc67e" providerId="AD" clId="Web-{318FC2FC-0732-4F24-9035-F698921C9205}" dt="2023-12-01T12:25:37.865" v="7" actId="20577"/>
        <pc:sldMkLst>
          <pc:docMk/>
          <pc:sldMk cId="4112363825" sldId="295"/>
        </pc:sldMkLst>
        <pc:graphicFrameChg chg="modGraphic">
          <ac:chgData name="Saarikoski Henna" userId="S::henna.saarikoski@eduouka.fi::9c1c38b8-95f9-47af-a4d9-98469cddc67e" providerId="AD" clId="Web-{318FC2FC-0732-4F24-9035-F698921C9205}" dt="2023-12-01T12:25:37.865" v="7" actId="20577"/>
          <ac:graphicFrameMkLst>
            <pc:docMk/>
            <pc:sldMk cId="4112363825" sldId="295"/>
            <ac:graphicFrameMk id="1028" creationId="{FA1A0A7D-0945-82D0-DBC0-E12C900ABD01}"/>
          </ac:graphicFrameMkLst>
        </pc:graphicFrameChg>
      </pc:sldChg>
      <pc:sldChg chg="modSp add del">
        <pc:chgData name="Saarikoski Henna" userId="S::henna.saarikoski@eduouka.fi::9c1c38b8-95f9-47af-a4d9-98469cddc67e" providerId="AD" clId="Web-{318FC2FC-0732-4F24-9035-F698921C9205}" dt="2023-12-01T12:24:27.690" v="4" actId="1076"/>
        <pc:sldMkLst>
          <pc:docMk/>
          <pc:sldMk cId="653301940" sldId="303"/>
        </pc:sldMkLst>
        <pc:spChg chg="mod">
          <ac:chgData name="Saarikoski Henna" userId="S::henna.saarikoski@eduouka.fi::9c1c38b8-95f9-47af-a4d9-98469cddc67e" providerId="AD" clId="Web-{318FC2FC-0732-4F24-9035-F698921C9205}" dt="2023-12-01T12:24:27.690" v="4" actId="1076"/>
          <ac:spMkLst>
            <pc:docMk/>
            <pc:sldMk cId="653301940" sldId="303"/>
            <ac:spMk id="2" creationId="{00000000-0000-0000-0000-000000000000}"/>
          </ac:spMkLst>
        </pc:spChg>
      </pc:sldChg>
      <pc:sldMasterChg chg="add addSldLayout">
        <pc:chgData name="Saarikoski Henna" userId="S::henna.saarikoski@eduouka.fi::9c1c38b8-95f9-47af-a4d9-98469cddc67e" providerId="AD" clId="Web-{318FC2FC-0732-4F24-9035-F698921C9205}" dt="2023-12-01T12:24:17.206" v="2"/>
        <pc:sldMasterMkLst>
          <pc:docMk/>
          <pc:sldMasterMk cId="2704668090" sldId="2147483660"/>
        </pc:sldMasterMkLst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1108621592" sldId="2147483661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2837514330" sldId="2147483662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2180276724" sldId="2147483663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3882287831" sldId="2147483664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4047230141" sldId="2147483665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2134657700" sldId="2147483666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3386529749" sldId="2147483667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94685628" sldId="2147483668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3395092063" sldId="2147483669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3932871255" sldId="2147483670"/>
          </pc:sldLayoutMkLst>
        </pc:sldLayoutChg>
        <pc:sldLayoutChg chg="ad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704668090" sldId="2147483660"/>
            <pc:sldLayoutMk cId="1370108726" sldId="2147483671"/>
          </pc:sldLayoutMkLst>
        </pc:sldLayoutChg>
      </pc:sldMasterChg>
      <pc:sldMasterChg chg="replId modSldLayout">
        <pc:chgData name="Saarikoski Henna" userId="S::henna.saarikoski@eduouka.fi::9c1c38b8-95f9-47af-a4d9-98469cddc67e" providerId="AD" clId="Web-{318FC2FC-0732-4F24-9035-F698921C9205}" dt="2023-12-01T12:24:17.206" v="2"/>
        <pc:sldMasterMkLst>
          <pc:docMk/>
          <pc:sldMasterMk cId="2370888590" sldId="2147483699"/>
        </pc:sldMasterMkLst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1161595328" sldId="2147483700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498317081" sldId="2147483701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3483463739" sldId="2147483702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826230996" sldId="2147483703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2942260597" sldId="2147483704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1933288819" sldId="2147483705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552901671" sldId="2147483706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1381020566" sldId="2147483707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2189676860" sldId="2147483708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2565013454" sldId="2147483709"/>
          </pc:sldLayoutMkLst>
        </pc:sldLayoutChg>
        <pc:sldLayoutChg chg="replId">
          <pc:chgData name="Saarikoski Henna" userId="S::henna.saarikoski@eduouka.fi::9c1c38b8-95f9-47af-a4d9-98469cddc67e" providerId="AD" clId="Web-{318FC2FC-0732-4F24-9035-F698921C9205}" dt="2023-12-01T12:24:17.206" v="2"/>
          <pc:sldLayoutMkLst>
            <pc:docMk/>
            <pc:sldMasterMk cId="2370888590" sldId="2147483699"/>
            <pc:sldLayoutMk cId="508103517" sldId="2147483710"/>
          </pc:sldLayoutMkLst>
        </pc:sldLayoutChg>
      </pc:sldMasterChg>
    </pc:docChg>
  </pc:docChgLst>
  <pc:docChgLst>
    <pc:chgData name="Anunti Henna" userId="S::henna.anunti@eduouka.fi::e506fcb3-8d58-45b0-93d2-8d581bc55c18" providerId="AD" clId="Web-{F0661B06-BCC2-481D-A45C-205F81B33B14}"/>
    <pc:docChg chg="modSld">
      <pc:chgData name="Anunti Henna" userId="S::henna.anunti@eduouka.fi::e506fcb3-8d58-45b0-93d2-8d581bc55c18" providerId="AD" clId="Web-{F0661B06-BCC2-481D-A45C-205F81B33B14}" dt="2023-12-04T06:42:58.226" v="129"/>
      <pc:docMkLst>
        <pc:docMk/>
      </pc:docMkLst>
      <pc:sldChg chg="modSp">
        <pc:chgData name="Anunti Henna" userId="S::henna.anunti@eduouka.fi::e506fcb3-8d58-45b0-93d2-8d581bc55c18" providerId="AD" clId="Web-{F0661B06-BCC2-481D-A45C-205F81B33B14}" dt="2023-12-04T06:42:58.226" v="129"/>
        <pc:sldMkLst>
          <pc:docMk/>
          <pc:sldMk cId="2631673200" sldId="258"/>
        </pc:sldMkLst>
        <pc:graphicFrameChg chg="mod modGraphic">
          <ac:chgData name="Anunti Henna" userId="S::henna.anunti@eduouka.fi::e506fcb3-8d58-45b0-93d2-8d581bc55c18" providerId="AD" clId="Web-{F0661B06-BCC2-481D-A45C-205F81B33B14}" dt="2023-12-04T06:42:58.226" v="129"/>
          <ac:graphicFrameMkLst>
            <pc:docMk/>
            <pc:sldMk cId="2631673200" sldId="258"/>
            <ac:graphicFrameMk id="4" creationId="{FD10346F-BCA7-6D05-AD08-206043D5F147}"/>
          </ac:graphicFrameMkLst>
        </pc:graphicFrameChg>
      </pc:sldChg>
    </pc:docChg>
  </pc:docChgLst>
  <pc:docChgLst>
    <pc:chgData name="Anunti Henna" userId="f6588854-c467-408d-9e27-cf678f908fcf" providerId="ADAL" clId="{DA3B8F9B-8118-4D32-818F-05F8FB7A6AAA}"/>
    <pc:docChg chg="undo custSel addSld modSld">
      <pc:chgData name="Anunti Henna" userId="f6588854-c467-408d-9e27-cf678f908fcf" providerId="ADAL" clId="{DA3B8F9B-8118-4D32-818F-05F8FB7A6AAA}" dt="2023-11-29T12:48:44.651" v="1305" actId="20577"/>
      <pc:docMkLst>
        <pc:docMk/>
      </pc:docMkLst>
      <pc:sldChg chg="addSp delSp modSp mod">
        <pc:chgData name="Anunti Henna" userId="f6588854-c467-408d-9e27-cf678f908fcf" providerId="ADAL" clId="{DA3B8F9B-8118-4D32-818F-05F8FB7A6AAA}" dt="2023-11-29T12:48:44.651" v="1305" actId="20577"/>
        <pc:sldMkLst>
          <pc:docMk/>
          <pc:sldMk cId="3244664653" sldId="259"/>
        </pc:sldMkLst>
        <pc:spChg chg="mod">
          <ac:chgData name="Anunti Henna" userId="f6588854-c467-408d-9e27-cf678f908fcf" providerId="ADAL" clId="{DA3B8F9B-8118-4D32-818F-05F8FB7A6AAA}" dt="2023-11-29T12:47:06.578" v="1268" actId="1076"/>
          <ac:spMkLst>
            <pc:docMk/>
            <pc:sldMk cId="3244664653" sldId="259"/>
            <ac:spMk id="2" creationId="{EA13F94C-FF21-1234-87D4-27BADC6D455E}"/>
          </ac:spMkLst>
        </pc:spChg>
        <pc:spChg chg="add del mod">
          <ac:chgData name="Anunti Henna" userId="f6588854-c467-408d-9e27-cf678f908fcf" providerId="ADAL" clId="{DA3B8F9B-8118-4D32-818F-05F8FB7A6AAA}" dt="2023-11-29T12:39:04.754" v="995"/>
          <ac:spMkLst>
            <pc:docMk/>
            <pc:sldMk cId="3244664653" sldId="259"/>
            <ac:spMk id="3" creationId="{9DB452A5-F3D3-3B72-0EF1-AE10F3443C9F}"/>
          </ac:spMkLst>
        </pc:spChg>
        <pc:spChg chg="add del mod">
          <ac:chgData name="Anunti Henna" userId="f6588854-c467-408d-9e27-cf678f908fcf" providerId="ADAL" clId="{DA3B8F9B-8118-4D32-818F-05F8FB7A6AAA}" dt="2023-11-29T12:45:18.991" v="1084"/>
          <ac:spMkLst>
            <pc:docMk/>
            <pc:sldMk cId="3244664653" sldId="259"/>
            <ac:spMk id="4" creationId="{1AEE540C-3CC7-96D1-FFEF-7912A39E8C1D}"/>
          </ac:spMkLst>
        </pc:spChg>
        <pc:spChg chg="add mod">
          <ac:chgData name="Anunti Henna" userId="f6588854-c467-408d-9e27-cf678f908fcf" providerId="ADAL" clId="{DA3B8F9B-8118-4D32-818F-05F8FB7A6AAA}" dt="2023-11-29T12:48:44.651" v="1305" actId="20577"/>
          <ac:spMkLst>
            <pc:docMk/>
            <pc:sldMk cId="3244664653" sldId="259"/>
            <ac:spMk id="6" creationId="{439E9E07-AB79-C6F9-C537-E45A75A957D6}"/>
          </ac:spMkLst>
        </pc:spChg>
        <pc:spChg chg="mod">
          <ac:chgData name="Anunti Henna" userId="f6588854-c467-408d-9e27-cf678f908fcf" providerId="ADAL" clId="{DA3B8F9B-8118-4D32-818F-05F8FB7A6AAA}" dt="2023-11-29T12:48:01.130" v="1294" actId="1076"/>
          <ac:spMkLst>
            <pc:docMk/>
            <pc:sldMk cId="3244664653" sldId="259"/>
            <ac:spMk id="60" creationId="{62CC52D7-948C-DEAB-6BC8-61A950AEA39C}"/>
          </ac:spMkLst>
        </pc:spChg>
      </pc:sldChg>
      <pc:sldChg chg="addSp modSp new mod setBg">
        <pc:chgData name="Anunti Henna" userId="f6588854-c467-408d-9e27-cf678f908fcf" providerId="ADAL" clId="{DA3B8F9B-8118-4D32-818F-05F8FB7A6AAA}" dt="2023-11-29T12:40:45.740" v="1000" actId="113"/>
        <pc:sldMkLst>
          <pc:docMk/>
          <pc:sldMk cId="3051367617" sldId="263"/>
        </pc:sldMkLst>
        <pc:spChg chg="mod">
          <ac:chgData name="Anunti Henna" userId="f6588854-c467-408d-9e27-cf678f908fcf" providerId="ADAL" clId="{DA3B8F9B-8118-4D32-818F-05F8FB7A6AAA}" dt="2023-11-29T12:20:42.808" v="293" actId="26606"/>
          <ac:spMkLst>
            <pc:docMk/>
            <pc:sldMk cId="3051367617" sldId="263"/>
            <ac:spMk id="2" creationId="{A7F3FF95-215F-1BE0-88B9-83766189320E}"/>
          </ac:spMkLst>
        </pc:spChg>
        <pc:spChg chg="mod">
          <ac:chgData name="Anunti Henna" userId="f6588854-c467-408d-9e27-cf678f908fcf" providerId="ADAL" clId="{DA3B8F9B-8118-4D32-818F-05F8FB7A6AAA}" dt="2023-11-29T12:40:45.740" v="1000" actId="113"/>
          <ac:spMkLst>
            <pc:docMk/>
            <pc:sldMk cId="3051367617" sldId="263"/>
            <ac:spMk id="3" creationId="{994C17F4-DAE8-B85D-13BB-6B36FF5557FF}"/>
          </ac:spMkLst>
        </pc:spChg>
        <pc:spChg chg="add">
          <ac:chgData name="Anunti Henna" userId="f6588854-c467-408d-9e27-cf678f908fcf" providerId="ADAL" clId="{DA3B8F9B-8118-4D32-818F-05F8FB7A6AAA}" dt="2023-11-29T12:20:42.808" v="293" actId="26606"/>
          <ac:spMkLst>
            <pc:docMk/>
            <pc:sldMk cId="3051367617" sldId="263"/>
            <ac:spMk id="10" creationId="{11D6A2A3-F101-46F7-8B6F-1C699CAFE9AD}"/>
          </ac:spMkLst>
        </pc:spChg>
        <pc:spChg chg="add">
          <ac:chgData name="Anunti Henna" userId="f6588854-c467-408d-9e27-cf678f908fcf" providerId="ADAL" clId="{DA3B8F9B-8118-4D32-818F-05F8FB7A6AAA}" dt="2023-11-29T12:20:42.808" v="293" actId="26606"/>
          <ac:spMkLst>
            <pc:docMk/>
            <pc:sldMk cId="3051367617" sldId="263"/>
            <ac:spMk id="12" creationId="{529E760E-527D-4053-A309-F2BDE12501CD}"/>
          </ac:spMkLst>
        </pc:spChg>
        <pc:spChg chg="add">
          <ac:chgData name="Anunti Henna" userId="f6588854-c467-408d-9e27-cf678f908fcf" providerId="ADAL" clId="{DA3B8F9B-8118-4D32-818F-05F8FB7A6AAA}" dt="2023-11-29T12:20:42.808" v="293" actId="26606"/>
          <ac:spMkLst>
            <pc:docMk/>
            <pc:sldMk cId="3051367617" sldId="263"/>
            <ac:spMk id="14" creationId="{4153D448-4ED1-429A-A28C-8316DE7CAF7E}"/>
          </ac:spMkLst>
        </pc:spChg>
        <pc:picChg chg="add mod">
          <ac:chgData name="Anunti Henna" userId="f6588854-c467-408d-9e27-cf678f908fcf" providerId="ADAL" clId="{DA3B8F9B-8118-4D32-818F-05F8FB7A6AAA}" dt="2023-11-29T12:21:20.757" v="294" actId="1076"/>
          <ac:picMkLst>
            <pc:docMk/>
            <pc:sldMk cId="3051367617" sldId="263"/>
            <ac:picMk id="5" creationId="{0CC102B3-6305-CFB6-1190-3CFB5B9D3291}"/>
          </ac:picMkLst>
        </pc:picChg>
      </pc:sldChg>
      <pc:sldChg chg="modSp add mod">
        <pc:chgData name="Anunti Henna" userId="f6588854-c467-408d-9e27-cf678f908fcf" providerId="ADAL" clId="{DA3B8F9B-8118-4D32-818F-05F8FB7A6AAA}" dt="2023-11-29T12:45:24.467" v="1094" actId="20577"/>
        <pc:sldMkLst>
          <pc:docMk/>
          <pc:sldMk cId="4196638236" sldId="264"/>
        </pc:sldMkLst>
        <pc:spChg chg="mod">
          <ac:chgData name="Anunti Henna" userId="f6588854-c467-408d-9e27-cf678f908fcf" providerId="ADAL" clId="{DA3B8F9B-8118-4D32-818F-05F8FB7A6AAA}" dt="2023-11-29T12:45:24.467" v="1094" actId="20577"/>
          <ac:spMkLst>
            <pc:docMk/>
            <pc:sldMk cId="4196638236" sldId="264"/>
            <ac:spMk id="2" creationId="{EA13F94C-FF21-1234-87D4-27BADC6D455E}"/>
          </ac:spMkLst>
        </pc:spChg>
        <pc:spChg chg="mod">
          <ac:chgData name="Anunti Henna" userId="f6588854-c467-408d-9e27-cf678f908fcf" providerId="ADAL" clId="{DA3B8F9B-8118-4D32-818F-05F8FB7A6AAA}" dt="2023-11-29T12:39:15.757" v="996" actId="20577"/>
          <ac:spMkLst>
            <pc:docMk/>
            <pc:sldMk cId="4196638236" sldId="264"/>
            <ac:spMk id="60" creationId="{62CC52D7-948C-DEAB-6BC8-61A950AEA39C}"/>
          </ac:spMkLst>
        </pc:spChg>
      </pc:sldChg>
    </pc:docChg>
  </pc:docChgLst>
  <pc:docChgLst>
    <pc:chgData name="Anunti Henna" userId="S::henna.anunti@eduouka.fi::e506fcb3-8d58-45b0-93d2-8d581bc55c18" providerId="AD" clId="Web-{0448F293-853F-4BE4-9631-55C1DEB46BCE}"/>
    <pc:docChg chg="addSld">
      <pc:chgData name="Anunti Henna" userId="S::henna.anunti@eduouka.fi::e506fcb3-8d58-45b0-93d2-8d581bc55c18" providerId="AD" clId="Web-{0448F293-853F-4BE4-9631-55C1DEB46BCE}" dt="2023-11-30T11:28:32.958" v="0"/>
      <pc:docMkLst>
        <pc:docMk/>
      </pc:docMkLst>
      <pc:sldChg chg="add">
        <pc:chgData name="Anunti Henna" userId="S::henna.anunti@eduouka.fi::e506fcb3-8d58-45b0-93d2-8d581bc55c18" providerId="AD" clId="Web-{0448F293-853F-4BE4-9631-55C1DEB46BCE}" dt="2023-11-30T11:28:32.958" v="0"/>
        <pc:sldMkLst>
          <pc:docMk/>
          <pc:sldMk cId="3750904244" sldId="294"/>
        </pc:sldMkLst>
      </pc:sldChg>
    </pc:docChg>
  </pc:docChgLst>
  <pc:docChgLst>
    <pc:chgData name="Karekivi Juho" userId="S::juho.karekivi@eduouka.fi::413c522f-82ee-4d04-be47-988982f02e2c" providerId="AD" clId="Web-{DC2B744D-B9DB-4AA5-AEC7-9076763C43E8}"/>
    <pc:docChg chg="sldOrd">
      <pc:chgData name="Karekivi Juho" userId="S::juho.karekivi@eduouka.fi::413c522f-82ee-4d04-be47-988982f02e2c" providerId="AD" clId="Web-{DC2B744D-B9DB-4AA5-AEC7-9076763C43E8}" dt="2023-12-01T11:06:17.697" v="1"/>
      <pc:docMkLst>
        <pc:docMk/>
      </pc:docMkLst>
      <pc:sldChg chg="ord">
        <pc:chgData name="Karekivi Juho" userId="S::juho.karekivi@eduouka.fi::413c522f-82ee-4d04-be47-988982f02e2c" providerId="AD" clId="Web-{DC2B744D-B9DB-4AA5-AEC7-9076763C43E8}" dt="2023-12-01T11:06:13.384" v="0"/>
        <pc:sldMkLst>
          <pc:docMk/>
          <pc:sldMk cId="2062538720" sldId="260"/>
        </pc:sldMkLst>
      </pc:sldChg>
      <pc:sldChg chg="ord">
        <pc:chgData name="Karekivi Juho" userId="S::juho.karekivi@eduouka.fi::413c522f-82ee-4d04-be47-988982f02e2c" providerId="AD" clId="Web-{DC2B744D-B9DB-4AA5-AEC7-9076763C43E8}" dt="2023-12-01T11:06:17.697" v="1"/>
        <pc:sldMkLst>
          <pc:docMk/>
          <pc:sldMk cId="3956014859" sldId="280"/>
        </pc:sldMkLst>
      </pc:sldChg>
    </pc:docChg>
  </pc:docChgLst>
  <pc:docChgLst>
    <pc:chgData name="Anunti Henna" userId="S::henna.anunti@eduouka.fi::e506fcb3-8d58-45b0-93d2-8d581bc55c18" providerId="AD" clId="Web-{394EE4A1-F0CF-34E5-AA64-3EBC3B6D9D4C}"/>
    <pc:docChg chg="modSld">
      <pc:chgData name="Anunti Henna" userId="S::henna.anunti@eduouka.fi::e506fcb3-8d58-45b0-93d2-8d581bc55c18" providerId="AD" clId="Web-{394EE4A1-F0CF-34E5-AA64-3EBC3B6D9D4C}" dt="2023-12-04T06:45:30.442" v="0" actId="20577"/>
      <pc:docMkLst>
        <pc:docMk/>
      </pc:docMkLst>
      <pc:sldChg chg="modSp">
        <pc:chgData name="Anunti Henna" userId="S::henna.anunti@eduouka.fi::e506fcb3-8d58-45b0-93d2-8d581bc55c18" providerId="AD" clId="Web-{394EE4A1-F0CF-34E5-AA64-3EBC3B6D9D4C}" dt="2023-12-04T06:45:30.442" v="0" actId="20577"/>
        <pc:sldMkLst>
          <pc:docMk/>
          <pc:sldMk cId="3051367617" sldId="263"/>
        </pc:sldMkLst>
        <pc:spChg chg="mod">
          <ac:chgData name="Anunti Henna" userId="S::henna.anunti@eduouka.fi::e506fcb3-8d58-45b0-93d2-8d581bc55c18" providerId="AD" clId="Web-{394EE4A1-F0CF-34E5-AA64-3EBC3B6D9D4C}" dt="2023-12-04T06:45:30.442" v="0" actId="20577"/>
          <ac:spMkLst>
            <pc:docMk/>
            <pc:sldMk cId="3051367617" sldId="263"/>
            <ac:spMk id="3" creationId="{994C17F4-DAE8-B85D-13BB-6B36FF5557FF}"/>
          </ac:spMkLst>
        </pc:spChg>
      </pc:sldChg>
    </pc:docChg>
  </pc:docChgLst>
  <pc:docChgLst>
    <pc:chgData name="Kaikkonen Jenni" userId="S::jenni.kaikkonen@eduouka.fi::57521094-6b67-4108-b283-8995585bf95c" providerId="AD" clId="Web-{39EDBD5B-B98F-4EC1-8ED0-7B4CAF54D55E}"/>
    <pc:docChg chg="addSld modSld">
      <pc:chgData name="Kaikkonen Jenni" userId="S::jenni.kaikkonen@eduouka.fi::57521094-6b67-4108-b283-8995585bf95c" providerId="AD" clId="Web-{39EDBD5B-B98F-4EC1-8ED0-7B4CAF54D55E}" dt="2023-12-01T11:50:20.786" v="1" actId="14100"/>
      <pc:docMkLst>
        <pc:docMk/>
      </pc:docMkLst>
      <pc:sldChg chg="modSp add">
        <pc:chgData name="Kaikkonen Jenni" userId="S::jenni.kaikkonen@eduouka.fi::57521094-6b67-4108-b283-8995585bf95c" providerId="AD" clId="Web-{39EDBD5B-B98F-4EC1-8ED0-7B4CAF54D55E}" dt="2023-12-01T11:50:20.786" v="1" actId="14100"/>
        <pc:sldMkLst>
          <pc:docMk/>
          <pc:sldMk cId="4112363825" sldId="295"/>
        </pc:sldMkLst>
        <pc:spChg chg="mod">
          <ac:chgData name="Kaikkonen Jenni" userId="S::jenni.kaikkonen@eduouka.fi::57521094-6b67-4108-b283-8995585bf95c" providerId="AD" clId="Web-{39EDBD5B-B98F-4EC1-8ED0-7B4CAF54D55E}" dt="2023-12-01T11:50:20.786" v="1" actId="14100"/>
          <ac:spMkLst>
            <pc:docMk/>
            <pc:sldMk cId="4112363825" sldId="295"/>
            <ac:spMk id="4" creationId="{D101D6A3-B39F-25A7-A623-FCEC479865F7}"/>
          </ac:spMkLst>
        </pc:spChg>
      </pc:sldChg>
    </pc:docChg>
  </pc:docChgLst>
  <pc:docChgLst>
    <pc:chgData name="Anunti Henna" userId="S::henna.anunti@eduouka.fi::e506fcb3-8d58-45b0-93d2-8d581bc55c18" providerId="AD" clId="Web-{1D64A636-FE97-176A-CE01-3D17C393D780}"/>
    <pc:docChg chg="modSld">
      <pc:chgData name="Anunti Henna" userId="S::henna.anunti@eduouka.fi::e506fcb3-8d58-45b0-93d2-8d581bc55c18" providerId="AD" clId="Web-{1D64A636-FE97-176A-CE01-3D17C393D780}" dt="2023-12-04T06:59:41.189" v="7" actId="20577"/>
      <pc:docMkLst>
        <pc:docMk/>
      </pc:docMkLst>
      <pc:sldChg chg="modSp">
        <pc:chgData name="Anunti Henna" userId="S::henna.anunti@eduouka.fi::e506fcb3-8d58-45b0-93d2-8d581bc55c18" providerId="AD" clId="Web-{1D64A636-FE97-176A-CE01-3D17C393D780}" dt="2023-12-04T06:59:41.189" v="7" actId="20577"/>
        <pc:sldMkLst>
          <pc:docMk/>
          <pc:sldMk cId="4196638236" sldId="264"/>
        </pc:sldMkLst>
        <pc:spChg chg="mod">
          <ac:chgData name="Anunti Henna" userId="S::henna.anunti@eduouka.fi::e506fcb3-8d58-45b0-93d2-8d581bc55c18" providerId="AD" clId="Web-{1D64A636-FE97-176A-CE01-3D17C393D780}" dt="2023-12-04T06:59:41.189" v="7" actId="20577"/>
          <ac:spMkLst>
            <pc:docMk/>
            <pc:sldMk cId="4196638236" sldId="264"/>
            <ac:spMk id="60" creationId="{62CC52D7-948C-DEAB-6BC8-61A950AEA39C}"/>
          </ac:spMkLst>
        </pc:spChg>
      </pc:sldChg>
    </pc:docChg>
  </pc:docChgLst>
  <pc:docChgLst>
    <pc:chgData name="Timlin Tiina" userId="S::tiina.timlin@eduouka.fi::6ee291ac-6adf-486c-a0f6-e54f31540bc6" providerId="AD" clId="Web-{716D73DE-EBC5-43DD-A6D0-C902986FBD81}"/>
    <pc:docChg chg="modSld">
      <pc:chgData name="Timlin Tiina" userId="S::tiina.timlin@eduouka.fi::6ee291ac-6adf-486c-a0f6-e54f31540bc6" providerId="AD" clId="Web-{716D73DE-EBC5-43DD-A6D0-C902986FBD81}" dt="2023-12-04T10:01:16.629" v="33" actId="20577"/>
      <pc:docMkLst>
        <pc:docMk/>
      </pc:docMkLst>
      <pc:sldChg chg="modSp">
        <pc:chgData name="Timlin Tiina" userId="S::tiina.timlin@eduouka.fi::6ee291ac-6adf-486c-a0f6-e54f31540bc6" providerId="AD" clId="Web-{716D73DE-EBC5-43DD-A6D0-C902986FBD81}" dt="2023-12-04T09:54:13.160" v="4" actId="20577"/>
        <pc:sldMkLst>
          <pc:docMk/>
          <pc:sldMk cId="3480501077" sldId="256"/>
        </pc:sldMkLst>
        <pc:spChg chg="mod">
          <ac:chgData name="Timlin Tiina" userId="S::tiina.timlin@eduouka.fi::6ee291ac-6adf-486c-a0f6-e54f31540bc6" providerId="AD" clId="Web-{716D73DE-EBC5-43DD-A6D0-C902986FBD81}" dt="2023-12-04T09:54:13.160" v="4" actId="20577"/>
          <ac:spMkLst>
            <pc:docMk/>
            <pc:sldMk cId="3480501077" sldId="256"/>
            <ac:spMk id="7" creationId="{D72CF29B-06BA-438D-994C-8DDDA0CCE946}"/>
          </ac:spMkLst>
        </pc:spChg>
      </pc:sldChg>
      <pc:sldChg chg="modSp">
        <pc:chgData name="Timlin Tiina" userId="S::tiina.timlin@eduouka.fi::6ee291ac-6adf-486c-a0f6-e54f31540bc6" providerId="AD" clId="Web-{716D73DE-EBC5-43DD-A6D0-C902986FBD81}" dt="2023-12-04T09:58:31.685" v="6" actId="20577"/>
        <pc:sldMkLst>
          <pc:docMk/>
          <pc:sldMk cId="946440292" sldId="261"/>
        </pc:sldMkLst>
        <pc:spChg chg="mod">
          <ac:chgData name="Timlin Tiina" userId="S::tiina.timlin@eduouka.fi::6ee291ac-6adf-486c-a0f6-e54f31540bc6" providerId="AD" clId="Web-{716D73DE-EBC5-43DD-A6D0-C902986FBD81}" dt="2023-12-04T09:58:31.685" v="6" actId="20577"/>
          <ac:spMkLst>
            <pc:docMk/>
            <pc:sldMk cId="946440292" sldId="261"/>
            <ac:spMk id="3" creationId="{819607B9-306E-CBB6-AAE5-DACB00998E0D}"/>
          </ac:spMkLst>
        </pc:spChg>
      </pc:sldChg>
      <pc:sldChg chg="modSp">
        <pc:chgData name="Timlin Tiina" userId="S::tiina.timlin@eduouka.fi::6ee291ac-6adf-486c-a0f6-e54f31540bc6" providerId="AD" clId="Web-{716D73DE-EBC5-43DD-A6D0-C902986FBD81}" dt="2023-12-04T10:01:16.629" v="33" actId="20577"/>
        <pc:sldMkLst>
          <pc:docMk/>
          <pc:sldMk cId="3750904244" sldId="294"/>
        </pc:sldMkLst>
        <pc:spChg chg="mod">
          <ac:chgData name="Timlin Tiina" userId="S::tiina.timlin@eduouka.fi::6ee291ac-6adf-486c-a0f6-e54f31540bc6" providerId="AD" clId="Web-{716D73DE-EBC5-43DD-A6D0-C902986FBD81}" dt="2023-12-04T10:01:16.629" v="33" actId="20577"/>
          <ac:spMkLst>
            <pc:docMk/>
            <pc:sldMk cId="3750904244" sldId="294"/>
            <ac:spMk id="7" creationId="{91090C99-57FF-550D-56E0-3600966338D8}"/>
          </ac:spMkLst>
        </pc:spChg>
      </pc:sldChg>
    </pc:docChg>
  </pc:docChgLst>
  <pc:docChgLst>
    <pc:chgData name="Timlin Tiina" userId="S::tiina.timlin@eduouka.fi::6ee291ac-6adf-486c-a0f6-e54f31540bc6" providerId="AD" clId="Web-{3D073BC4-FA1D-478A-9A4A-12FB36B45623}"/>
    <pc:docChg chg="modSld">
      <pc:chgData name="Timlin Tiina" userId="S::tiina.timlin@eduouka.fi::6ee291ac-6adf-486c-a0f6-e54f31540bc6" providerId="AD" clId="Web-{3D073BC4-FA1D-478A-9A4A-12FB36B45623}" dt="2023-12-04T11:16:15.818" v="10" actId="20577"/>
      <pc:docMkLst>
        <pc:docMk/>
      </pc:docMkLst>
      <pc:sldChg chg="modSp">
        <pc:chgData name="Timlin Tiina" userId="S::tiina.timlin@eduouka.fi::6ee291ac-6adf-486c-a0f6-e54f31540bc6" providerId="AD" clId="Web-{3D073BC4-FA1D-478A-9A4A-12FB36B45623}" dt="2023-12-04T11:16:15.818" v="10" actId="20577"/>
        <pc:sldMkLst>
          <pc:docMk/>
          <pc:sldMk cId="946440292" sldId="261"/>
        </pc:sldMkLst>
        <pc:spChg chg="mod">
          <ac:chgData name="Timlin Tiina" userId="S::tiina.timlin@eduouka.fi::6ee291ac-6adf-486c-a0f6-e54f31540bc6" providerId="AD" clId="Web-{3D073BC4-FA1D-478A-9A4A-12FB36B45623}" dt="2023-12-04T11:16:15.818" v="10" actId="20577"/>
          <ac:spMkLst>
            <pc:docMk/>
            <pc:sldMk cId="946440292" sldId="261"/>
            <ac:spMk id="3" creationId="{819607B9-306E-CBB6-AAE5-DACB00998E0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A2679-A044-4B05-A5A4-FF8EFF8448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7D763F-EA2E-4E70-B95D-53CA53490B04}">
      <dgm:prSet/>
      <dgm:spPr/>
      <dgm:t>
        <a:bodyPr/>
        <a:lstStyle/>
        <a:p>
          <a:r>
            <a:rPr lang="fi-FI"/>
            <a:t>Sopii myös esimerkiksi psykologian opiskelijoille!</a:t>
          </a:r>
          <a:endParaRPr lang="en-US"/>
        </a:p>
      </dgm:t>
    </dgm:pt>
    <dgm:pt modelId="{866D5459-DAE2-457B-A3F8-CCB698DCA0F5}" type="parTrans" cxnId="{004AEDA3-16AD-4D41-96D2-D80D05B35F4C}">
      <dgm:prSet/>
      <dgm:spPr/>
      <dgm:t>
        <a:bodyPr/>
        <a:lstStyle/>
        <a:p>
          <a:endParaRPr lang="en-US"/>
        </a:p>
      </dgm:t>
    </dgm:pt>
    <dgm:pt modelId="{EC7FF870-DF03-4BD7-AAA5-28541F782D7E}" type="sibTrans" cxnId="{004AEDA3-16AD-4D41-96D2-D80D05B35F4C}">
      <dgm:prSet/>
      <dgm:spPr/>
      <dgm:t>
        <a:bodyPr/>
        <a:lstStyle/>
        <a:p>
          <a:endParaRPr lang="en-US"/>
        </a:p>
      </dgm:t>
    </dgm:pt>
    <dgm:pt modelId="{D5DAA66C-7FDC-49E4-BB79-FDF36C828E40}">
      <dgm:prSet/>
      <dgm:spPr/>
      <dgm:t>
        <a:bodyPr/>
        <a:lstStyle/>
        <a:p>
          <a:r>
            <a:rPr lang="fi-FI"/>
            <a:t>Perjantaina 8.12</a:t>
          </a:r>
          <a:r>
            <a:rPr lang="fi-FI">
              <a:latin typeface="Avenir Next LT Pro"/>
            </a:rPr>
            <a:t>.</a:t>
          </a:r>
          <a:r>
            <a:rPr lang="fi-FI"/>
            <a:t> klo 14.30 luokassa 41072</a:t>
          </a:r>
          <a:endParaRPr lang="en-US"/>
        </a:p>
      </dgm:t>
    </dgm:pt>
    <dgm:pt modelId="{59198E1C-C5DA-4E79-835E-2775C9531D0C}" type="parTrans" cxnId="{49C097CD-AF23-4690-BCBB-BBC10D8B81A3}">
      <dgm:prSet/>
      <dgm:spPr/>
      <dgm:t>
        <a:bodyPr/>
        <a:lstStyle/>
        <a:p>
          <a:endParaRPr lang="en-US"/>
        </a:p>
      </dgm:t>
    </dgm:pt>
    <dgm:pt modelId="{FFB8195B-1CA2-45B4-9F8F-6B01A328BA67}" type="sibTrans" cxnId="{49C097CD-AF23-4690-BCBB-BBC10D8B81A3}">
      <dgm:prSet/>
      <dgm:spPr/>
      <dgm:t>
        <a:bodyPr/>
        <a:lstStyle/>
        <a:p>
          <a:endParaRPr lang="en-US"/>
        </a:p>
      </dgm:t>
    </dgm:pt>
    <dgm:pt modelId="{ABF8AFF6-75CF-48C5-BE66-B655FBF4C33A}">
      <dgm:prSet/>
      <dgm:spPr/>
      <dgm:t>
        <a:bodyPr/>
        <a:lstStyle/>
        <a:p>
          <a:r>
            <a:rPr lang="fi-FI"/>
            <a:t>Aluksi jouluiset kahvit</a:t>
          </a:r>
          <a:endParaRPr lang="en-US"/>
        </a:p>
      </dgm:t>
    </dgm:pt>
    <dgm:pt modelId="{4D8DC384-4A81-4661-BB6B-72B1E69E40C1}" type="parTrans" cxnId="{55351738-CC24-415C-95E7-F309F1F47292}">
      <dgm:prSet/>
      <dgm:spPr/>
      <dgm:t>
        <a:bodyPr/>
        <a:lstStyle/>
        <a:p>
          <a:endParaRPr lang="en-US"/>
        </a:p>
      </dgm:t>
    </dgm:pt>
    <dgm:pt modelId="{A6026FCA-6059-4AE5-9F1F-4ED5A060D89D}" type="sibTrans" cxnId="{55351738-CC24-415C-95E7-F309F1F47292}">
      <dgm:prSet/>
      <dgm:spPr/>
      <dgm:t>
        <a:bodyPr/>
        <a:lstStyle/>
        <a:p>
          <a:endParaRPr lang="en-US"/>
        </a:p>
      </dgm:t>
    </dgm:pt>
    <dgm:pt modelId="{D9E3AD25-AB27-48F4-9D50-F5D141DAC6DD}" type="pres">
      <dgm:prSet presAssocID="{754A2679-A044-4B05-A5A4-FF8EFF8448E4}" presName="linear" presStyleCnt="0">
        <dgm:presLayoutVars>
          <dgm:animLvl val="lvl"/>
          <dgm:resizeHandles val="exact"/>
        </dgm:presLayoutVars>
      </dgm:prSet>
      <dgm:spPr/>
    </dgm:pt>
    <dgm:pt modelId="{EE9D867F-40F1-4C14-9859-F3023E107851}" type="pres">
      <dgm:prSet presAssocID="{4C7D763F-EA2E-4E70-B95D-53CA53490B0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8898AA0-AFB9-40CA-BFF1-44810A456362}" type="pres">
      <dgm:prSet presAssocID="{EC7FF870-DF03-4BD7-AAA5-28541F782D7E}" presName="spacer" presStyleCnt="0"/>
      <dgm:spPr/>
    </dgm:pt>
    <dgm:pt modelId="{7C9B85ED-A5BD-4090-A62D-A7ECBF5CE20F}" type="pres">
      <dgm:prSet presAssocID="{D5DAA66C-7FDC-49E4-BB79-FDF36C828E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14FBC3-D55B-48A1-8A9B-3D0BF77AF419}" type="pres">
      <dgm:prSet presAssocID="{FFB8195B-1CA2-45B4-9F8F-6B01A328BA67}" presName="spacer" presStyleCnt="0"/>
      <dgm:spPr/>
    </dgm:pt>
    <dgm:pt modelId="{33135C66-4119-4DC6-97BB-DDA840A6360B}" type="pres">
      <dgm:prSet presAssocID="{ABF8AFF6-75CF-48C5-BE66-B655FBF4C33A}" presName="parentText" presStyleLbl="node1" presStyleIdx="2" presStyleCnt="3" custLinFactNeighborX="431" custLinFactNeighborY="10253">
        <dgm:presLayoutVars>
          <dgm:chMax val="0"/>
          <dgm:bulletEnabled val="1"/>
        </dgm:presLayoutVars>
      </dgm:prSet>
      <dgm:spPr/>
    </dgm:pt>
  </dgm:ptLst>
  <dgm:cxnLst>
    <dgm:cxn modelId="{41510107-4ECA-419E-B6C8-3FFE181A165D}" type="presOf" srcId="{4C7D763F-EA2E-4E70-B95D-53CA53490B04}" destId="{EE9D867F-40F1-4C14-9859-F3023E107851}" srcOrd="0" destOrd="0" presId="urn:microsoft.com/office/officeart/2005/8/layout/vList2"/>
    <dgm:cxn modelId="{54F4A232-21AE-4E92-A598-896830954DFD}" type="presOf" srcId="{754A2679-A044-4B05-A5A4-FF8EFF8448E4}" destId="{D9E3AD25-AB27-48F4-9D50-F5D141DAC6DD}" srcOrd="0" destOrd="0" presId="urn:microsoft.com/office/officeart/2005/8/layout/vList2"/>
    <dgm:cxn modelId="{55351738-CC24-415C-95E7-F309F1F47292}" srcId="{754A2679-A044-4B05-A5A4-FF8EFF8448E4}" destId="{ABF8AFF6-75CF-48C5-BE66-B655FBF4C33A}" srcOrd="2" destOrd="0" parTransId="{4D8DC384-4A81-4661-BB6B-72B1E69E40C1}" sibTransId="{A6026FCA-6059-4AE5-9F1F-4ED5A060D89D}"/>
    <dgm:cxn modelId="{3927FF73-E1C2-4594-9BFD-247298AD2C38}" type="presOf" srcId="{D5DAA66C-7FDC-49E4-BB79-FDF36C828E40}" destId="{7C9B85ED-A5BD-4090-A62D-A7ECBF5CE20F}" srcOrd="0" destOrd="0" presId="urn:microsoft.com/office/officeart/2005/8/layout/vList2"/>
    <dgm:cxn modelId="{889F1886-6579-48D3-AF84-9D381957068F}" type="presOf" srcId="{ABF8AFF6-75CF-48C5-BE66-B655FBF4C33A}" destId="{33135C66-4119-4DC6-97BB-DDA840A6360B}" srcOrd="0" destOrd="0" presId="urn:microsoft.com/office/officeart/2005/8/layout/vList2"/>
    <dgm:cxn modelId="{004AEDA3-16AD-4D41-96D2-D80D05B35F4C}" srcId="{754A2679-A044-4B05-A5A4-FF8EFF8448E4}" destId="{4C7D763F-EA2E-4E70-B95D-53CA53490B04}" srcOrd="0" destOrd="0" parTransId="{866D5459-DAE2-457B-A3F8-CCB698DCA0F5}" sibTransId="{EC7FF870-DF03-4BD7-AAA5-28541F782D7E}"/>
    <dgm:cxn modelId="{49C097CD-AF23-4690-BCBB-BBC10D8B81A3}" srcId="{754A2679-A044-4B05-A5A4-FF8EFF8448E4}" destId="{D5DAA66C-7FDC-49E4-BB79-FDF36C828E40}" srcOrd="1" destOrd="0" parTransId="{59198E1C-C5DA-4E79-835E-2775C9531D0C}" sibTransId="{FFB8195B-1CA2-45B4-9F8F-6B01A328BA67}"/>
    <dgm:cxn modelId="{75992725-4D7D-49C4-97A5-D23E3A345B93}" type="presParOf" srcId="{D9E3AD25-AB27-48F4-9D50-F5D141DAC6DD}" destId="{EE9D867F-40F1-4C14-9859-F3023E107851}" srcOrd="0" destOrd="0" presId="urn:microsoft.com/office/officeart/2005/8/layout/vList2"/>
    <dgm:cxn modelId="{4F6EB242-E52E-4D39-AAA2-6A981D984457}" type="presParOf" srcId="{D9E3AD25-AB27-48F4-9D50-F5D141DAC6DD}" destId="{28898AA0-AFB9-40CA-BFF1-44810A456362}" srcOrd="1" destOrd="0" presId="urn:microsoft.com/office/officeart/2005/8/layout/vList2"/>
    <dgm:cxn modelId="{8C0CDC4B-4C47-4802-BEAD-0907CD6428AE}" type="presParOf" srcId="{D9E3AD25-AB27-48F4-9D50-F5D141DAC6DD}" destId="{7C9B85ED-A5BD-4090-A62D-A7ECBF5CE20F}" srcOrd="2" destOrd="0" presId="urn:microsoft.com/office/officeart/2005/8/layout/vList2"/>
    <dgm:cxn modelId="{68F839AB-FD33-4795-9C44-429CFB7F971C}" type="presParOf" srcId="{D9E3AD25-AB27-48F4-9D50-F5D141DAC6DD}" destId="{3714FBC3-D55B-48A1-8A9B-3D0BF77AF419}" srcOrd="3" destOrd="0" presId="urn:microsoft.com/office/officeart/2005/8/layout/vList2"/>
    <dgm:cxn modelId="{838C9460-441D-4EB0-9532-7423A390FE9A}" type="presParOf" srcId="{D9E3AD25-AB27-48F4-9D50-F5D141DAC6DD}" destId="{33135C66-4119-4DC6-97BB-DDA840A636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D867F-40F1-4C14-9859-F3023E107851}">
      <dsp:nvSpPr>
        <dsp:cNvPr id="0" name=""/>
        <dsp:cNvSpPr/>
      </dsp:nvSpPr>
      <dsp:spPr>
        <a:xfrm>
          <a:off x="0" y="72294"/>
          <a:ext cx="5157787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Sopii myös esimerkiksi psykologian opiskelijoille!</a:t>
          </a:r>
          <a:endParaRPr lang="en-US" sz="3200" kern="1200"/>
        </a:p>
      </dsp:txBody>
      <dsp:txXfrm>
        <a:off x="62141" y="134435"/>
        <a:ext cx="5033505" cy="1148678"/>
      </dsp:txXfrm>
    </dsp:sp>
    <dsp:sp modelId="{7C9B85ED-A5BD-4090-A62D-A7ECBF5CE20F}">
      <dsp:nvSpPr>
        <dsp:cNvPr id="0" name=""/>
        <dsp:cNvSpPr/>
      </dsp:nvSpPr>
      <dsp:spPr>
        <a:xfrm>
          <a:off x="0" y="1437414"/>
          <a:ext cx="5157787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Perjantaina 8.12</a:t>
          </a:r>
          <a:r>
            <a:rPr lang="fi-FI" sz="3200" kern="1200">
              <a:latin typeface="Avenir Next LT Pro"/>
            </a:rPr>
            <a:t>.</a:t>
          </a:r>
          <a:r>
            <a:rPr lang="fi-FI" sz="3200" kern="1200"/>
            <a:t> klo 14.30 luokassa 41072</a:t>
          </a:r>
          <a:endParaRPr lang="en-US" sz="3200" kern="1200"/>
        </a:p>
      </dsp:txBody>
      <dsp:txXfrm>
        <a:off x="62141" y="1499555"/>
        <a:ext cx="5033505" cy="1148678"/>
      </dsp:txXfrm>
    </dsp:sp>
    <dsp:sp modelId="{33135C66-4119-4DC6-97BB-DDA840A6360B}">
      <dsp:nvSpPr>
        <dsp:cNvPr id="0" name=""/>
        <dsp:cNvSpPr/>
      </dsp:nvSpPr>
      <dsp:spPr>
        <a:xfrm>
          <a:off x="0" y="2811983"/>
          <a:ext cx="5157787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Aluksi jouluiset kahvit</a:t>
          </a:r>
          <a:endParaRPr lang="en-US" sz="3200" kern="1200"/>
        </a:p>
      </dsp:txBody>
      <dsp:txXfrm>
        <a:off x="62141" y="2874124"/>
        <a:ext cx="5033505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382BE-1DC6-421B-B06E-964220A814FC}" type="datetimeFigureOut">
              <a:t>12/4/2023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6EDD6-29F3-443C-9A78-DAA512B8974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610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8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42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229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9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mma tausta, 8 valokuvaa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83" name="Puolivapaa piirto: Muoto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pic>
        <p:nvPicPr>
          <p:cNvPr id="104" name="Kuva 103" descr="Taitetun paperin varjo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Suorakulmio: Pyöristetyt kulmat 104" descr="Kehykset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09" name="Kuva 108" descr="Taitetun paperin varjo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Suorakulmio: Pyöristetyt kulmat 109" descr="Kehykset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13" name="Kuva 112" descr="Taitetun paperin varjo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Suorakulmio: Pyöristetyt kulmat 113" descr="Kehykset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17" name="Kuva 116" descr="Taitetun paperin varjo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Suorakulmio: Pyöristetyt kulmat 117" descr="Kehykset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21" name="Kuva 120" descr="Taitetun paperin varjo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Suorakulmio: Pyöristetyt kulmat 121" descr="Kehykset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25" name="Kuva 124" descr="Taitetun paperin varjo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Suorakulmio: Pyöristetyt kulmat 125" descr="Kehykset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29" name="Kuva 128" descr="Taitetun paperin varjo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Suorakulmio: Pyöristetyt kulmat 129" descr="Kehykset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pic>
        <p:nvPicPr>
          <p:cNvPr id="133" name="Kuva 132" descr="Taitetun paperin varjo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Suorakulmio: Pyöristetyt kulmat 133" descr="Kehykset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136" name="Ryhmä 135" descr="Joulupallot narulla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Puolivapaa piirto: Muoto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grpSp>
          <p:nvGrpSpPr>
            <p:cNvPr id="138" name="Ryhmä 137" descr="Joulupallo - sininen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Vuokaavio: Rajoitin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85" name="Soikio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86" name="Puolivapaa piirto: Muoto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39" name="Ryhmä 138" descr="Joulupallo - punainen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Vuokaavio: Rajoitin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73" name="Soikio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77" name="Puolivapaa piirto: Muoto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0" name="Ryhmä 139" descr="Joulupallo - vihreä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Vuokaavio: Rajoitin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66" name="Soikio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67" name="Puolivapaa piirto: Muoto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1" name="Ryhmä 140" descr="Joulupallo - valkoinen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Vuokaavio: Rajoitin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62" name="Soikio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63" name="Puolivapaa piirto: Muoto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2" name="Ryhmä 141" descr="Joulupallo - punainen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Vuokaavio: Rajoitin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59" name="Soikio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60" name="Puolivapaa piirto: Muoto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3" name="Ryhmä 142" descr="Hehkuvalo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Soikio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57" name="Soikio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4" name="Ryhmä 143" descr="Hehkuvalo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Soikio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55" name="Soikio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5" name="Ryhmä 144" descr="Hehkuvalo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Soikio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53" name="Soikio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6" name="Ryhmä 145" descr="Hehkuvalo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Soikio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51" name="Soikio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7" name="Ryhmä 146" descr="Hehkuvalo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Soikio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49" name="Soikio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grpSp>
        <p:nvGrpSpPr>
          <p:cNvPr id="3" name="Ryhmä 2" descr="Lahja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Puolivapaa piirto: Muoto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90" name="Puolivapaa piirto: Muoto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93" name="Puolivapaa piirto: Muoto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i-FI" noProof="0"/>
            </a:p>
          </p:txBody>
        </p:sp>
        <p:cxnSp>
          <p:nvCxnSpPr>
            <p:cNvPr id="232" name="Suora yhdysviiva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Puolivapaa piirto: Muoto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i-FI" noProof="0"/>
            </a:p>
          </p:txBody>
        </p:sp>
        <p:cxnSp>
          <p:nvCxnSpPr>
            <p:cNvPr id="234" name="Suora yhdysviiva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uora yhdysviiva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Puolivapaa piirto: Muoto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i-FI" noProof="0"/>
            </a:p>
          </p:txBody>
        </p:sp>
      </p:grpSp>
      <p:grpSp>
        <p:nvGrpSpPr>
          <p:cNvPr id="102" name="Ryhmä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Puolivapaa piirto: Muoto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6" name="Puolivapaa piirto: Muoto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7" name="Puolivapaa piirto: Muoto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8" name="Puolivapaa piirto: Muoto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9" name="Puolivapaa piirto: Muoto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0" name="Puolivapaa piirto: Muoto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1" name="Puolivapaa piirto: Muoto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2" name="Puolivapaa piirto: Muoto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3" name="Puolivapaa piirto: Muoto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4" name="Puolivapaa piirto: Muoto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5" name="Puolivapaa piirto: Muoto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6" name="Puolivapaa piirto: Muoto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7" name="Puolivapaa piirto: Muoto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8" name="Puolivapaa piirto: Muoto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9" name="Puolivapaa piirto: Muoto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100" name="Puolivapaa piirto: Muoto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101" name="Puolivapaa piirto: Muoto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</p:grp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237" name="Kuvan paikkamerkki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38" name="Kuvan paikkamerkki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39" name="Kuvan paikkamerkki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40" name="Kuvan paikkamerkki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41" name="Kuvan paikkamerkki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42" name="Kuvan paikkamerkki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43" name="Kuvan paikkamerkki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244" name="Kuvan paikkamerkki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</p:spTree>
    <p:extLst>
      <p:ext uri="{BB962C8B-B14F-4D97-AF65-F5344CB8AC3E}">
        <p14:creationId xmlns:p14="http://schemas.microsoft.com/office/powerpoint/2010/main" val="414702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alokuvaa nar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uolivapaa piirto: Muoto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98" name="Puolivapaa piirto: Muoto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99" name="Puolivapaa piirto: Muoto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grpSp>
        <p:nvGrpSpPr>
          <p:cNvPr id="100" name="Ryhmä 99" descr="Joulupallot narulla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Ryhmä 100" descr="Joulupallo - punainen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Vuokaavio: Rajoitin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08" name="Soikio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09" name="Puolivapaa piirto: Muoto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04" name="Ryhmä 103" descr="Hehkuvalo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Soikio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06" name="Soikio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grpSp>
        <p:nvGrpSpPr>
          <p:cNvPr id="110" name="Ryhmä 109" descr="Joulupallot narulla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Ryhmä 110" descr="Joulupallo - vihreä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Vuokaavio: Rajoitin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19" name="Soikio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20" name="Puolivapaa piirto: Muoto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12" name="Ryhmä 111" descr="Hehkuvalo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Soikio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17" name="Soikio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sp>
        <p:nvSpPr>
          <p:cNvPr id="121" name="Puolivapaa piirto: Muoto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36" name="Suorakulmio: Pyöristetyt kulmat 135" descr="Kehykset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124" name="Ryhmä 123" descr="Pyykkipoika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Ryhmä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Suorakulmio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34" name="Suorakulmio: Pyöristetyt kulmat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35" name="Suorakulmio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126" name="Suorakulmio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30" name="Suorakulmio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31" name="Suorakulmio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32" name="Puolivapaa piirto: Muoto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189" name="Suorakulmio: Pyöristetyt kulmat 188" descr="Kehykset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141" name="Ryhmä 140" descr="Pyykkipoika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Ryhmä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Suorakulmio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76" name="Suorakulmio: Pyöristetyt kulmat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187" name="Suorakulmio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145" name="Suorakulmio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62" name="Suorakulmio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63" name="Suorakulmio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174" name="Puolivapaa piirto: Muoto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201" name="Puolivapaa piirto: Muoto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48" name="Suorakulmio: Pyöristetyt kulmat 247" descr="Kehykset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214" name="Ryhmä 213" descr="Pyykkipoika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Ryhmä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Suorakulmio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46" name="Suorakulmio: Pyöristetyt kulmat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47" name="Suorakulmio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217" name="Suorakulmio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37" name="Suorakulmio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39" name="Suorakulmio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44" name="Puolivapaa piirto: Muoto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250" name="Puolivapaa piirto: Muoto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62" name="Suorakulmio: Pyöristetyt kulmat 261" descr="Kehykset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253" name="Ryhmä 252" descr="Pyykkipoika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Ryhmä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Suorakulmio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60" name="Suorakulmio: Pyöristetyt kulmat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61" name="Suorakulmio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255" name="Suorakulmio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56" name="Suorakulmio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57" name="Suorakulmio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58" name="Puolivapaa piirto: Muoto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275" name="Suorakulmio: Pyöristetyt kulmat 274" descr="Kehykset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266" name="Ryhmä 265" descr="Pyykkipoika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Ryhmä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Suorakulmio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73" name="Suorakulmio: Pyöristetyt kulmat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74" name="Suorakulmio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268" name="Suorakulmio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69" name="Suorakulmio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70" name="Suorakulmio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271" name="Puolivapaa piirto: Muoto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grpSp>
        <p:nvGrpSpPr>
          <p:cNvPr id="277" name="Ryhmä 276" descr="Joulupallot narulla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Ryhmä 277" descr="Joulupallo - valkoinen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Vuokaavio: Rajoitin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83" name="Soikio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84" name="Puolivapaa piirto: Muoto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279" name="Ryhmä 278" descr="Hehkuvalo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Soikio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81" name="Soikio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grpSp>
        <p:nvGrpSpPr>
          <p:cNvPr id="285" name="Ryhmä 284" descr="Joulupallot narulla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Ryhmä 285" descr="Joulupallo - sininen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Vuokaavio: Rajoitin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91" name="Soikio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92" name="Puolivapaa piirto: Muoto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287" name="Ryhmä 286" descr="Hehkuvalo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Soikio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89" name="Soikio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grpSp>
        <p:nvGrpSpPr>
          <p:cNvPr id="293" name="Ryhmä 292" descr="Joulupallot narulla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Ryhmä 293" descr="Joulupallo - sininen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Vuokaavio: Rajoitin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99" name="Soikio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00" name="Puolivapaa piirto: Muoto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295" name="Ryhmä 294" descr="Hehkuvalo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Soikio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97" name="Soikio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sp>
        <p:nvSpPr>
          <p:cNvPr id="321" name="Suorakulmio: Pyöristetyt kulmat 320" descr="Kehykset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sz="1200" noProof="0"/>
          </a:p>
        </p:txBody>
      </p:sp>
      <p:grpSp>
        <p:nvGrpSpPr>
          <p:cNvPr id="303" name="Ryhmä 302" descr="Pyykkipoika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Ryhmä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Suorakulmio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19" name="Suorakulmio: Pyöristetyt kulmat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20" name="Suorakulmio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314" name="Suorakulmio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15" name="Suorakulmio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16" name="Suorakulmio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17" name="Puolivapaa piirto: Muoto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grpSp>
        <p:nvGrpSpPr>
          <p:cNvPr id="304" name="Ryhmä 303" descr="Pyykkipoika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Ryhmä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Suorakulmio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11" name="Suorakulmio: Pyöristetyt kulmat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12" name="Suorakulmio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sp>
          <p:nvSpPr>
            <p:cNvPr id="306" name="Suorakulmio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07" name="Suorakulmio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08" name="Suorakulmio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sp>
          <p:nvSpPr>
            <p:cNvPr id="309" name="Puolivapaa piirto: Muoto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23" name="Kuvan paikkamerkki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324" name="Kuvan paikkamerkki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325" name="Kuvan paikkamerkki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326" name="Kuvan paikkamerkki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327" name="Kuvan paikkamerkki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sp>
        <p:nvSpPr>
          <p:cNvPr id="328" name="Kuvan paikkamerkki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</p:spTree>
    <p:extLst>
      <p:ext uri="{BB962C8B-B14F-4D97-AF65-F5344CB8AC3E}">
        <p14:creationId xmlns:p14="http://schemas.microsoft.com/office/powerpoint/2010/main" val="151065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mma tausta yksi valokuva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 descr="Joulupallot narulla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Puolivapaa piirto: Muoto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  <p:grpSp>
          <p:nvGrpSpPr>
            <p:cNvPr id="9" name="Ryhmä 8" descr="Joulupallo - sininen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Vuokaavio: Rajoitin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42" name="Soikio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43" name="Puolivapaa piirto: Muoto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0" name="Ryhmä 9" descr="Joulupallo - punainen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Vuokaavio: Rajoitin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9" name="Soikio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40" name="Puolivapaa piirto: Muoto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1" name="Ryhmä 10" descr="Joulupallo - vihreä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Vuokaavio: Rajoitin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6" name="Soikio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7" name="Puolivapaa piirto: Muoto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2" name="Ryhmä 11" descr="Joulupallo - valkoinen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Vuokaavio: Rajoitin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3" name="Soikio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4" name="Puolivapaa piirto: Muoto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3" name="Ryhmä 12" descr="Joulupallo - punainen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Vuokaavio: Rajoitin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0" name="Soikio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31" name="Puolivapaa piirto: Muoto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4" name="Ryhmä 13" descr="Hehkuvalo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Soikio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8" name="Soikio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5" name="Ryhmä 14" descr="Hehkuvalo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Soikio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6" name="Soikio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6" name="Ryhmä 15" descr="Hehkuvalo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Soikio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4" name="Soikio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7" name="Ryhmä 16" descr="Hehkuvalo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Soikio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2" name="Soikio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  <p:grpSp>
          <p:nvGrpSpPr>
            <p:cNvPr id="18" name="Ryhmä 17" descr="Hehkuvalo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Soikio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  <p:sp>
            <p:nvSpPr>
              <p:cNvPr id="20" name="Soikio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i-FI" noProof="0"/>
              </a:p>
            </p:txBody>
          </p:sp>
        </p:grpSp>
      </p:grpSp>
      <p:sp>
        <p:nvSpPr>
          <p:cNvPr id="81" name="Puolivapaa piirto: Muoto 80" descr="Kehykset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sz="1200" noProof="0"/>
          </a:p>
        </p:txBody>
      </p:sp>
      <p:sp>
        <p:nvSpPr>
          <p:cNvPr id="79" name="Puolivapaa piirto: Muoto 78" descr="Kehykset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sz="1200" noProof="0"/>
          </a:p>
        </p:txBody>
      </p:sp>
      <p:sp>
        <p:nvSpPr>
          <p:cNvPr id="80" name="Puolivapaa piirto: Muoto 79" descr="Kehykset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sz="1200" noProof="0"/>
          </a:p>
        </p:txBody>
      </p:sp>
      <p:sp>
        <p:nvSpPr>
          <p:cNvPr id="78" name="Puolivapaa piirto: Muoto 77" descr="Kehykset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fi-FI" sz="1200" noProof="0"/>
          </a:p>
        </p:txBody>
      </p:sp>
      <p:sp>
        <p:nvSpPr>
          <p:cNvPr id="69" name="Kuvan paikkamerkki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i-FI" noProof="0"/>
              <a:t>Lisää tai vedä ja pudota valokuva tähän</a:t>
            </a:r>
          </a:p>
        </p:txBody>
      </p:sp>
      <p:grpSp>
        <p:nvGrpSpPr>
          <p:cNvPr id="102" name="Ryhmä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Puolivapaa piirto: Muoto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6" name="Puolivapaa piirto: Muoto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7" name="Puolivapaa piirto: Muoto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8" name="Puolivapaa piirto: Muoto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89" name="Puolivapaa piirto: Muoto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0" name="Puolivapaa piirto: Muoto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1" name="Puolivapaa piirto: Muoto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2" name="Puolivapaa piirto: Muoto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3" name="Puolivapaa piirto: Muoto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4" name="Puolivapaa piirto: Muoto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5" name="Puolivapaa piirto: Muoto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6" name="Puolivapaa piirto: Muoto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7" name="Puolivapaa piirto: Muoto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8" name="Puolivapaa piirto: Muoto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99" name="Puolivapaa piirto: Muoto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100" name="Puolivapaa piirto: Muoto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  <p:sp>
          <p:nvSpPr>
            <p:cNvPr id="101" name="Puolivapaa piirto: Muoto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i-FI" noProof="0"/>
            </a:p>
          </p:txBody>
        </p:sp>
      </p:grpSp>
      <p:sp>
        <p:nvSpPr>
          <p:cNvPr id="61" name="Puolivapaa piirto: Muoto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grpSp>
        <p:nvGrpSpPr>
          <p:cNvPr id="62" name="Ryhmä 61" descr="Lahjan nimikortti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Ryhmä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Kuva 66" descr="Taitetun paperin varjo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Puolivapaa piirto: Muoto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fi-FI" sz="1200" noProof="0"/>
              </a:p>
            </p:txBody>
          </p:sp>
        </p:grpSp>
        <p:cxnSp>
          <p:nvCxnSpPr>
            <p:cNvPr id="64" name="Suora yhdysviiva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Suorakulmio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noProof="0"/>
            </a:p>
          </p:txBody>
        </p:sp>
      </p:grp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83" name="Tekstin paikkamerkki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fi-FI" noProof="0"/>
              <a:t>Muokkaa viestiäsi tässä</a:t>
            </a:r>
          </a:p>
        </p:txBody>
      </p:sp>
    </p:spTree>
    <p:extLst>
      <p:ext uri="{BB962C8B-B14F-4D97-AF65-F5344CB8AC3E}">
        <p14:creationId xmlns:p14="http://schemas.microsoft.com/office/powerpoint/2010/main" val="409015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7CA617-5EAD-4DE4-9496-D32831C1A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B1AF318-DFBF-4E4E-8155-7A15B97A2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3DBF8C-E4B4-4588-8BB3-A56696A3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2AA213-2321-4934-91D3-008F482C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B0CAD5-3DFE-4115-8227-A24E1430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92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EB8033-C5FF-4DFA-B84F-E1A796A0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CBB9A5-41AA-453C-97C4-2EC99252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BB4003-AF16-430F-BC0F-05796C1D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F5962B-AEE1-4728-827D-DD45BF86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307BE-8256-4573-A8E7-A53EF7B7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311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50B32F-BD45-4BC6-9114-43403AA9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9D4F61-0E10-4E62-BCAB-E947929B1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C8610C-AB92-4CA9-B606-2D04B771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6C7B0C-3C3A-4315-9916-CBFDE2FB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34267A-D2A0-44D8-BE9F-77908F5B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3386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4FFC72-AAB2-45E6-A674-1CE4EB7F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60679-03A7-47CC-87BD-CF5455EFC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184861A-492D-45E5-B5C0-7829B00A8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7AF957-5A65-4AFC-8D19-CC6BA7E2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CBFEB5-9662-46B2-8FB1-F1941396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3B343E-B1D1-4423-B189-84B4EA25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68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D35D7A-38D8-4E23-A3E9-85D4BB3E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B3FE5FB-9D72-4D73-8B3C-A18BF2369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B2205CC-593A-450C-897F-3F9F7AB36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FCCB8C3-3CC7-4580-BE96-1BBD32985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F0C58D6-0977-4E40-93A4-1B1DEA76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4D25251-2C9D-4B0A-8345-2099EE4E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BE1A6B-4901-4C56-976A-26D13FBE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6B7A96-5CF0-4925-86DD-06E3D133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092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17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0791C-CCE2-4D20-9486-6F30FE1C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33FBA5B-3572-4005-95FF-7FBCC073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E370733-481C-4865-B119-F2C07B99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0F1A50C-775E-42F0-8E0A-17238B98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9844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1D071F7-925A-4041-B03D-72FF5A3C5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6DE3E78-8B2F-4F42-8FB0-858E41B3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2574D7E-C2C5-436C-AAFD-8A9DAA8C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479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56814C-EED5-4391-AA13-0BBA16CA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5F676C-D31C-4673-8E69-17D598E4A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149111-A980-4FA0-9F63-A1CE638CA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E589B1-4B1A-48E0-809C-E8334C27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F947DA-9772-4C5C-9D0D-FC499BEE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E95A94-7D23-45BB-A579-0227E954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403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F7BF0D-1992-46E1-A012-22B90E23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6477E6B-834F-47BF-AA44-E4CFCC6B0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286F8B0-56E6-46E9-A9B6-E171FDF09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D96292-7A0C-4D4E-830D-530FAB79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C9717D-4035-475B-B731-D062FB78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0AB85E8-EEFE-4F27-904D-172B9FBC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3314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4D7FD-120E-44B9-ACDC-1C9957A0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CDD9AA5-87DA-4F29-B8D4-E5D391AE3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0E91B1-646B-4555-960A-ED3742F1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E5BA1E-A25B-4D40-B6A1-0F8408DD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8586F3-AFB6-4D5F-A3AF-134C0C61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528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3EDAC02-8A60-4F30-9708-445B8C429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FCEDD3A-E710-49B4-A5FB-19B13985C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B1AFCB-7C7F-4455-8167-EBBDE647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9AFB0B-A5CF-48E9-8615-904B4694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B354B2-5AC3-4130-9A54-70F2CC68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2588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551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45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2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581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63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107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0810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330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5261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5349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2997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919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ctrTitle" hasCustomPrompt="1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 txBox="1">
            <a:spLocks noGrp="1"/>
          </p:cNvSpPr>
          <p:nvPr>
            <p:ph type="subTitle" idx="1" hasCustomPrompt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0EA538-1973-4DCB-B33E-5AFB25926308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2B513-3425-4D94-B138-7579ECDC49C7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8621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BB7F32-C052-431F-9DBE-1C51936FAAB3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AE5F3D-1A40-45C5-97E5-07D2CCE11624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75143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 hasCustomPrompt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E8756-4D7D-4B6C-8101-7FC99E515097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D39190-8BCB-4B3B-94C9-4DDCA3696312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27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30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 hasCustomPrompt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 txBox="1">
            <a:spLocks noGrp="1"/>
          </p:cNvSpPr>
          <p:nvPr>
            <p:ph idx="2" hasCustomPrompt="1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6A0D59-F7B2-43BA-B28B-68082A5B7DC1}" type="datetime1">
              <a:rPr lang="fi-FI"/>
              <a:t>4.12.2023</a:t>
            </a:fld>
            <a:endParaRPr lang="fi-FI"/>
          </a:p>
        </p:txBody>
      </p:sp>
      <p:sp>
        <p:nvSpPr>
          <p:cNvPr id="6" name="Alatunnisteen paikkamerk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1783EC-FEC7-446C-AE56-6CAAD75805AF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2287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 hasCustomPrompt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 txBox="1">
            <a:spLocks noGrp="1"/>
          </p:cNvSpPr>
          <p:nvPr>
            <p:ph idx="2" hasCustomPrompt="1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 txBox="1">
            <a:spLocks noGrp="1"/>
          </p:cNvSpPr>
          <p:nvPr>
            <p:ph type="body" idx="3" hasCustomPrompt="1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 txBox="1">
            <a:spLocks noGrp="1"/>
          </p:cNvSpPr>
          <p:nvPr>
            <p:ph idx="4" hasCustomPrompt="1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A9A930-7E18-4BB0-97B5-0EEB3677EEDE}" type="datetime1">
              <a:rPr lang="fi-FI"/>
              <a:t>4.12.2023</a:t>
            </a:fld>
            <a:endParaRPr lang="fi-FI"/>
          </a:p>
        </p:txBody>
      </p:sp>
      <p:sp>
        <p:nvSpPr>
          <p:cNvPr id="8" name="Alatunnisteen paikkamerk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9" name="Dian numeron paikkamerkki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6DE5E-21BB-4DB8-9534-7067FD7AE836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230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25F117-355B-4CFC-A482-50BE47A25E73}" type="datetime1">
              <a:rPr lang="fi-FI"/>
              <a:t>4.12.2023</a:t>
            </a:fld>
            <a:endParaRPr lang="fi-FI"/>
          </a:p>
        </p:txBody>
      </p:sp>
      <p:sp>
        <p:nvSpPr>
          <p:cNvPr id="4" name="Alatunnisteen paikkamerk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Dian numeron paikkamerkki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0E1F0B-D337-4452-89F9-75CAC5418FA6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4657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894BBD-EA8F-4614-9C29-2AEF1CC27519}" type="datetime1">
              <a:rPr lang="fi-FI"/>
              <a:t>4.12.2023</a:t>
            </a:fld>
            <a:endParaRPr lang="fi-FI"/>
          </a:p>
        </p:txBody>
      </p:sp>
      <p:sp>
        <p:nvSpPr>
          <p:cNvPr id="3" name="Alatunnisteen paikkamerk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4" name="Dian numeron paikkamerkki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72FB97-6034-4D92-8276-540C27432749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6529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 hasCustomPrompt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 txBox="1">
            <a:spLocks noGrp="1"/>
          </p:cNvSpPr>
          <p:nvPr>
            <p:ph type="body" idx="2" hasCustomPrompt="1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C346A8-EDA8-4EEE-B2D5-1D2B4F21793E}" type="datetime1">
              <a:rPr lang="fi-FI"/>
              <a:t>4.12.2023</a:t>
            </a:fld>
            <a:endParaRPr lang="fi-FI"/>
          </a:p>
        </p:txBody>
      </p:sp>
      <p:sp>
        <p:nvSpPr>
          <p:cNvPr id="6" name="Alatunnisteen paikkamerk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F85172-5C28-453D-9B44-97A188495CA1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685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i-FI"/>
          </a:p>
        </p:txBody>
      </p:sp>
      <p:sp>
        <p:nvSpPr>
          <p:cNvPr id="4" name="Tekstin paikkamerkki 3"/>
          <p:cNvSpPr txBox="1">
            <a:spLocks noGrp="1"/>
          </p:cNvSpPr>
          <p:nvPr>
            <p:ph type="body" idx="2" hasCustomPrompt="1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09B3E7-9E17-4422-AE93-93C4A196CA4D}" type="datetime1">
              <a:rPr lang="fi-FI"/>
              <a:t>4.12.2023</a:t>
            </a:fld>
            <a:endParaRPr lang="fi-FI"/>
          </a:p>
        </p:txBody>
      </p:sp>
      <p:sp>
        <p:nvSpPr>
          <p:cNvPr id="6" name="Alatunnisteen paikkamerk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61DF52-A475-47D4-B193-11CE75CF4DE7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092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 txBox="1"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324A63-882A-4530-B350-8F0C02DD0A17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4EDAE4-4436-46DF-9485-CE0133310555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871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 txBox="1">
            <a:spLocks noGrp="1"/>
          </p:cNvSpPr>
          <p:nvPr>
            <p:ph type="title" orient="vert" hasCustomPrompt="1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 txBox="1">
            <a:spLocks noGrp="1"/>
          </p:cNvSpPr>
          <p:nvPr>
            <p:ph type="body" orient="vert" idx="1" hasCustomPrompt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5D7FD-FA4C-41B6-BEE5-616175673160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09BE84-2D30-4A80-820D-976302B446E3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010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6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0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2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December 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December 4, 2023</a:t>
            </a:fld>
            <a:endParaRPr lang="en-US" cap="al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7088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96" r:id="rId12"/>
    <p:sldLayoutId id="2147483697" r:id="rId13"/>
    <p:sldLayoutId id="2147483698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365B7EA-3FD7-442C-A22F-DE235D98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0D1D12-A87B-4B24-8CA5-57375EE5A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180E1B-3137-48F5-82AF-62AB79AE6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3E9A0-A424-4D08-B8A3-F53F72E00539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32CA7C-9812-4AF8-A0DA-B31041BCC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5CDF8E-E50F-4838-8504-3E3CB54C3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981C8-17E4-4028-B5E9-41591283875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583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FF8F7-2067-492F-A788-C30CE0832DB8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CF944-CB2F-4E19-B8FF-26D02BBF94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0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A278FB47-9DEA-4DE0-A0C3-1882544797FC}" type="datetime1">
              <a:rPr lang="fi-FI"/>
              <a:t>4.12.2023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F42E9DB1-3F23-4B35-BD89-B419BC1A20AD}" type="slidenum">
              <a:r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466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defRPr lang="fi-FI" sz="4400" b="0" i="0" u="none" strike="noStrike" kern="1200" cap="none" spc="0" baseline="0">
          <a:solidFill>
            <a:srgbClr val="000000"/>
          </a:solidFill>
          <a:uFillTx/>
          <a:latin typeface="Calibri Light" panose="020F030202020403020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/>
        <a:buChar char="•"/>
        <a:defRPr lang="fi-FI" sz="28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fi-FI" sz="24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fi-FI" sz="20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fi-FI" sz="18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fi-FI" sz="18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hyperlink" Target="https://yle.fi/a/74-20048831" TargetMode="Externa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1C5338E-032B-CEF9-B683-6F02F319B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5" r="22271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9CA83A-27E7-0006-45F7-F64D7082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fi-FI">
                <a:solidFill>
                  <a:schemeClr val="bg1"/>
                </a:solidFill>
              </a:rPr>
              <a:t>Ryhmänohjaus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77AFED9-7249-BFE5-ACF6-5E5B7E8B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r>
              <a:rPr lang="fi-FI" sz="1400" b="1">
                <a:solidFill>
                  <a:schemeClr val="bg1"/>
                </a:solidFill>
              </a:rPr>
              <a:t>Ma 4.12.2023 klo 13.15- 13.45</a:t>
            </a:r>
          </a:p>
        </p:txBody>
      </p:sp>
    </p:spTree>
    <p:extLst>
      <p:ext uri="{BB962C8B-B14F-4D97-AF65-F5344CB8AC3E}">
        <p14:creationId xmlns:p14="http://schemas.microsoft.com/office/powerpoint/2010/main" val="1157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lkoinen palapeli, jossa on yksi punainen pala">
            <a:extLst>
              <a:ext uri="{FF2B5EF4-FFF2-40B4-BE49-F238E27FC236}">
                <a16:creationId xmlns:a16="http://schemas.microsoft.com/office/drawing/2014/main" id="{6A7EE500-B27E-30CB-7F4C-704146606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DEA3DCE-42E5-2E5A-5039-3EBE22B7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8708406" cy="837265"/>
          </a:xfrm>
        </p:spPr>
        <p:txBody>
          <a:bodyPr anchor="b">
            <a:normAutofit fontScale="90000"/>
          </a:bodyPr>
          <a:lstStyle/>
          <a:p>
            <a:r>
              <a:rPr lang="fi-FI"/>
              <a:t>Keskustelutehtävä päättöviikosta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C01C1F-A080-C9E8-F74D-F4E5D2A3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1" y="1472473"/>
            <a:ext cx="10944755" cy="4955617"/>
          </a:xfrm>
        </p:spPr>
        <p:txBody>
          <a:bodyPr anchor="t">
            <a:normAutofit/>
          </a:bodyPr>
          <a:lstStyle/>
          <a:p>
            <a:r>
              <a:rPr lang="fi-FI" sz="2400" b="1"/>
              <a:t>Ryhmiin jako:</a:t>
            </a:r>
          </a:p>
          <a:p>
            <a:pPr lvl="1"/>
            <a:r>
              <a:rPr lang="fi-FI" b="1"/>
              <a:t>Luku yhdestä seitsemään</a:t>
            </a:r>
          </a:p>
          <a:p>
            <a:pPr lvl="1"/>
            <a:r>
              <a:rPr lang="fi-FI" b="1"/>
              <a:t>Etsikää omat ryhmäläiset ja menkää istumaan heidän kanssaan</a:t>
            </a:r>
          </a:p>
          <a:p>
            <a:r>
              <a:rPr lang="fi-FI" sz="2400" b="1"/>
              <a:t>2. periodin päättöviikko päättyi juuri:</a:t>
            </a:r>
          </a:p>
          <a:p>
            <a:pPr lvl="1"/>
            <a:r>
              <a:rPr lang="fi-FI" b="1"/>
              <a:t>Mitkä fiilikset?</a:t>
            </a:r>
          </a:p>
          <a:p>
            <a:pPr lvl="1"/>
            <a:r>
              <a:rPr lang="fi-FI" b="1"/>
              <a:t>Mikä oli haastavaa?</a:t>
            </a:r>
          </a:p>
          <a:p>
            <a:pPr lvl="1"/>
            <a:r>
              <a:rPr lang="fi-FI" b="1"/>
              <a:t>Stressasiko joku?</a:t>
            </a:r>
          </a:p>
          <a:p>
            <a:pPr lvl="2"/>
            <a:r>
              <a:rPr lang="fi-FI" sz="2000" b="1"/>
              <a:t>Jos stressasi, niin miten käsittelit stressiä?</a:t>
            </a:r>
          </a:p>
          <a:p>
            <a:pPr lvl="1"/>
            <a:r>
              <a:rPr lang="fi-FI" b="1"/>
              <a:t>Missä onnistuit?</a:t>
            </a:r>
          </a:p>
          <a:p>
            <a:pPr lvl="1"/>
            <a:r>
              <a:rPr lang="fi-FI" b="1"/>
              <a:t>Mitä tekisit toisin?</a:t>
            </a:r>
          </a:p>
          <a:p>
            <a:pPr lvl="1"/>
            <a:r>
              <a:rPr lang="fi-FI" b="1"/>
              <a:t>Mitä tapoja suoriutua suosittelisit kavereille?</a:t>
            </a:r>
          </a:p>
          <a:p>
            <a:endParaRPr lang="fi-FI" sz="2000"/>
          </a:p>
          <a:p>
            <a:pPr lvl="1"/>
            <a:endParaRPr lang="fi-FI" sz="2000"/>
          </a:p>
          <a:p>
            <a:pPr marL="457200" lvl="1" indent="0">
              <a:buNone/>
            </a:pPr>
            <a:endParaRPr lang="fi-FI" sz="2000"/>
          </a:p>
          <a:p>
            <a:pPr marL="457200" lvl="1" indent="0">
              <a:buNone/>
            </a:pPr>
            <a:endParaRPr lang="fi-FI" sz="2000"/>
          </a:p>
          <a:p>
            <a:pPr lvl="1"/>
            <a:endParaRPr lang="fi-FI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6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tsikko 1"/>
          <p:cNvSpPr txBox="1">
            <a:spLocks noGrp="1"/>
          </p:cNvSpPr>
          <p:nvPr>
            <p:ph type="title"/>
          </p:nvPr>
        </p:nvSpPr>
        <p:spPr>
          <a:xfrm>
            <a:off x="197023" y="318746"/>
            <a:ext cx="6847030" cy="1772642"/>
          </a:xfrm>
        </p:spPr>
        <p:txBody>
          <a:bodyPr anchor="b">
            <a:normAutofit/>
          </a:bodyPr>
          <a:lstStyle/>
          <a:p>
            <a:pPr lvl="0"/>
            <a:r>
              <a:rPr lang="fi-FI" sz="6100" b="1">
                <a:latin typeface="Bahnschrift" panose="020B0502040204020203" pitchFamily="34"/>
              </a:rPr>
              <a:t>Biologian ja kemian työkurssi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>
          <a:xfrm>
            <a:off x="200693" y="2697480"/>
            <a:ext cx="7771608" cy="392418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fi-FI" sz="2000" b="1"/>
              <a:t>BI08.1/KE07.1 – periodi 4 koodi 3</a:t>
            </a:r>
          </a:p>
          <a:p>
            <a:pPr marL="0" lvl="0" indent="0">
              <a:buNone/>
            </a:pPr>
            <a:r>
              <a:rPr lang="fi-FI" sz="2000"/>
              <a:t>-&gt; ilmoittaudu molempiin BI08.1 ja KE07.1 ryhmiin!</a:t>
            </a:r>
          </a:p>
          <a:p>
            <a:pPr lvl="0"/>
            <a:r>
              <a:rPr lang="fi-FI" sz="2000"/>
              <a:t>Syvennytään biologian ja kemian kurssien sisältöihin erilaisten kokeellisten töiden, laborointien ja biokemian laitokselle suuntautuvan vierailun avulla.</a:t>
            </a:r>
          </a:p>
          <a:p>
            <a:pPr lvl="0"/>
            <a:r>
              <a:rPr lang="fi-FI" sz="2000"/>
              <a:t>Oppitunneilla opiskelijat saavat ideoida oman tutkimuksen ja toteuttaa sen. Eräänä keväänä mm. räjäyteltiin nallekarkkeja, ammuttiin vetyraketti, haaveiltiin Plaanaojassa ja selvitettiin proteiinirahkamainosten paikkaansa pitävyyttä. </a:t>
            </a:r>
          </a:p>
          <a:p>
            <a:pPr lvl="0"/>
            <a:r>
              <a:rPr lang="fi-FI" sz="2000"/>
              <a:t>Suoritusmerkintä, ei koetta. </a:t>
            </a:r>
          </a:p>
          <a:p>
            <a:pPr lvl="0"/>
            <a:r>
              <a:rPr lang="fi-FI" sz="2000"/>
              <a:t>Vaatimuksena BI01, KE01 ja KE02.</a:t>
            </a:r>
          </a:p>
          <a:p>
            <a:pPr marL="0" lvl="0" indent="0">
              <a:buNone/>
            </a:pPr>
            <a:r>
              <a:rPr lang="fi-FI" sz="2000"/>
              <a:t>	</a:t>
            </a:r>
          </a:p>
          <a:p>
            <a:pPr marL="0" lvl="0" indent="0">
              <a:buNone/>
            </a:pPr>
            <a:r>
              <a:rPr lang="fi-FI" sz="2000"/>
              <a:t>Lisätietoja Hennalta (HKTS) ja Jenniltä (KJP)</a:t>
            </a:r>
          </a:p>
        </p:txBody>
      </p:sp>
      <p:pic>
        <p:nvPicPr>
          <p:cNvPr id="5" name="Kuva 8"/>
          <p:cNvPicPr>
            <a:picLocks noChangeAspect="1"/>
          </p:cNvPicPr>
          <p:nvPr/>
        </p:nvPicPr>
        <p:blipFill rotWithShape="1">
          <a:blip r:embed="rId2"/>
          <a:srcRect r="3186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F614DE54-576F-4C88-17F9-FED1D7D7B9D1}"/>
              </a:ext>
            </a:extLst>
          </p:cNvPr>
          <p:cNvSpPr/>
          <p:nvPr/>
        </p:nvSpPr>
        <p:spPr>
          <a:xfrm>
            <a:off x="5804744" y="4957116"/>
            <a:ext cx="1620234" cy="1571700"/>
          </a:xfrm>
          <a:prstGeom prst="ellipse">
            <a:avLst/>
          </a:prstGeom>
          <a:ln w="38100">
            <a:solidFill>
              <a:srgbClr val="ED7D3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mukaan mahtuu vielä muutama!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56FEF07-91DA-8C92-0776-77BDB2585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94" y="4222515"/>
            <a:ext cx="4015958" cy="256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21724" r="2876" b="15869"/>
          <a:stretch/>
        </p:blipFill>
        <p:spPr>
          <a:xfrm>
            <a:off x="6710362" y="5150454"/>
            <a:ext cx="3767197" cy="169351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975360" y="136397"/>
            <a:ext cx="9144000" cy="903385"/>
          </a:xfrm>
        </p:spPr>
        <p:txBody>
          <a:bodyPr>
            <a:normAutofit fontScale="90000"/>
          </a:bodyPr>
          <a:lstStyle/>
          <a:p>
            <a:r>
              <a:rPr lang="fi-FI"/>
              <a:t>Penkkarikuvakurssi KU17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433016" y="1014109"/>
            <a:ext cx="9144000" cy="1655762"/>
          </a:xfrm>
        </p:spPr>
        <p:txBody>
          <a:bodyPr/>
          <a:lstStyle/>
          <a:p>
            <a:r>
              <a:rPr lang="fi-FI"/>
              <a:t>Hyväntahtoiset pilakuvat opettajista</a:t>
            </a:r>
          </a:p>
          <a:p>
            <a:r>
              <a:rPr lang="fi-FI"/>
              <a:t>-hyvät on perinteet!</a:t>
            </a:r>
          </a:p>
          <a:p>
            <a:r>
              <a:rPr lang="fi-FI">
                <a:solidFill>
                  <a:srgbClr val="FF0000"/>
                </a:solidFill>
              </a:rPr>
              <a:t>3. periodi, 3 koodi</a:t>
            </a:r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10899" r="22618" b="4726"/>
          <a:stretch/>
        </p:blipFill>
        <p:spPr>
          <a:xfrm>
            <a:off x="0" y="1592739"/>
            <a:ext cx="5245395" cy="5265261"/>
          </a:xfrm>
          <a:prstGeom prst="rect">
            <a:avLst/>
          </a:prstGeom>
        </p:spPr>
      </p:pic>
      <p:pic>
        <p:nvPicPr>
          <p:cNvPr id="5" name="Sisällön paikkamerkki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6440" r="20708" b="2816"/>
          <a:stretch/>
        </p:blipFill>
        <p:spPr>
          <a:xfrm>
            <a:off x="5572125" y="2535934"/>
            <a:ext cx="2276475" cy="2308881"/>
          </a:xfrm>
          <a:prstGeom prst="rect">
            <a:avLst/>
          </a:prstGeom>
        </p:spPr>
      </p:pic>
      <p:pic>
        <p:nvPicPr>
          <p:cNvPr id="8" name="Sisällön paikkamerkki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6441" r="25377" b="8547"/>
          <a:stretch/>
        </p:blipFill>
        <p:spPr>
          <a:xfrm>
            <a:off x="7005016" y="5136418"/>
            <a:ext cx="1687167" cy="1693510"/>
          </a:xfrm>
          <a:prstGeom prst="rect">
            <a:avLst/>
          </a:prstGeom>
        </p:spPr>
      </p:pic>
      <p:pic>
        <p:nvPicPr>
          <p:cNvPr id="1026" name="Picture 2" descr="https://attachment.outlook.office.net/owa/tiina.timlin@eduouka.fi/service.svc/s/GetAttachmentThumbnail?id=AAMkAGYzNjgxYzhhLWQyYjktNDZkNS05MzMxLTMxMDlmZDQ1YTQ5NABGAAAAAACDAS2XrAsESo6bJieMOwk%2FBwBTtmbxVPNbT7TDrSqgiK9zAAAAACE4AABmlHs89s4ERJchlrnuGCCRAAMd2LIBAAABEgAQANiji8YtYStEijHV7tldYvg%3D&amp;thumbnailType=2&amp;X-OWA-CANARY=YlPqdd8MzECItTAqF6sq05CJCLD62tMYVxTtQQCkECgm5A2yvqTQPA4dHaQyL_TzmxwufJltxcs.&amp;token=3d99ad0f-842f-4230-80d3-6a9c9bb628fe&amp;owa=outlook.office365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7836"/>
            <a:ext cx="2876549" cy="21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/>
          <p:cNvSpPr txBox="1"/>
          <p:nvPr/>
        </p:nvSpPr>
        <p:spPr>
          <a:xfrm>
            <a:off x="7753349" y="2684560"/>
            <a:ext cx="459964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fi-FI" sz="2000" b="1">
                <a:solidFill>
                  <a:srgbClr val="7030A0"/>
                </a:solidFill>
                <a:latin typeface="Calibri" panose="020F0502020204030204"/>
              </a:rPr>
              <a:t>Voi tehdä osan myös koodin ulkopuolella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Pohjat valmiina</a:t>
            </a:r>
            <a:endParaRPr lang="fi-FI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Tarvitaan muitakin kuin huippupiirtäjiä! </a:t>
            </a:r>
            <a:r>
              <a:rPr lang="fi-FI" sz="2000" b="1">
                <a:solidFill>
                  <a:srgbClr val="7030A0"/>
                </a:solidFill>
                <a:latin typeface="Calibri" panose="020F0502020204030204"/>
              </a:rPr>
              <a:t> </a:t>
            </a:r>
            <a:endParaRPr lang="fi-FI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8333" r="24444" b="5278"/>
          <a:stretch/>
        </p:blipFill>
        <p:spPr>
          <a:xfrm>
            <a:off x="5343525" y="5136418"/>
            <a:ext cx="1704975" cy="17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CE84CC-8D84-4143-A4F8-9892B2A7C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7782" y="152150"/>
            <a:ext cx="4645250" cy="1537987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5600"/>
              <a:t>Kuvataiteen LUKIODIPLOMI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F685AF0-601C-4F08-88DF-5FBA79670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2011" y="1687790"/>
            <a:ext cx="790642" cy="378871"/>
          </a:xfrm>
        </p:spPr>
        <p:txBody>
          <a:bodyPr anchor="t">
            <a:normAutofit/>
          </a:bodyPr>
          <a:lstStyle/>
          <a:p>
            <a:pPr algn="l"/>
            <a:r>
              <a:rPr lang="fi-FI" sz="2000"/>
              <a:t>Kuld2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D8D72B6-76A3-4879-9699-B84D10F4528F}"/>
              </a:ext>
            </a:extLst>
          </p:cNvPr>
          <p:cNvSpPr txBox="1"/>
          <p:nvPr/>
        </p:nvSpPr>
        <p:spPr>
          <a:xfrm>
            <a:off x="7620660" y="2783065"/>
            <a:ext cx="45950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Lisää taitoja pääsykokeita varten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Mahdolliset lisäpisteet jatko-opiskelupaikkaan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kuvataiteen kurssia pohjalla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Opetushallituksen kuudesta tehtävästä valitset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Yhden mieluisimman ja toteutat valitsemallasi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tekniikalla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FF64071-6FE2-40F6-9263-88719D41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35"/>
            <a:ext cx="7620660" cy="556613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D72CF29B-06BA-438D-994C-8DDDA0CCE946}"/>
              </a:ext>
            </a:extLst>
          </p:cNvPr>
          <p:cNvSpPr txBox="1"/>
          <p:nvPr/>
        </p:nvSpPr>
        <p:spPr>
          <a:xfrm>
            <a:off x="7860414" y="1569884"/>
            <a:ext cx="300896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Koodi 3. jaksossa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4BE53A8-3792-442D-9F71-B97FBF027F94}"/>
              </a:ext>
            </a:extLst>
          </p:cNvPr>
          <p:cNvSpPr txBox="1"/>
          <p:nvPr/>
        </p:nvSpPr>
        <p:spPr>
          <a:xfrm>
            <a:off x="177800" y="5867400"/>
            <a:ext cx="1215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Kurssilla toteutat yhden valitsemasi tehtävän ja portfolion</a:t>
            </a:r>
          </a:p>
        </p:txBody>
      </p:sp>
    </p:spTree>
    <p:extLst>
      <p:ext uri="{BB962C8B-B14F-4D97-AF65-F5344CB8AC3E}">
        <p14:creationId xmlns:p14="http://schemas.microsoft.com/office/powerpoint/2010/main" val="348050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17E6E3-3AEE-03CE-82D0-608FD4126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06" y="174607"/>
            <a:ext cx="5824164" cy="25471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7200" kern="120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KERAMIIKKAKURSSI KU 10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19607B9-306E-CBB6-AAE5-DACB00998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577" y="2904104"/>
            <a:ext cx="5757387" cy="3707154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5900">
                <a:solidFill>
                  <a:schemeClr val="tx2"/>
                </a:solidFill>
              </a:rPr>
              <a:t>5. </a:t>
            </a:r>
            <a:r>
              <a:rPr lang="en-US" sz="5900" err="1">
                <a:solidFill>
                  <a:schemeClr val="tx2"/>
                </a:solidFill>
              </a:rPr>
              <a:t>Jakso</a:t>
            </a:r>
            <a:r>
              <a:rPr lang="en-US" sz="5900">
                <a:solidFill>
                  <a:schemeClr val="tx2"/>
                </a:solidFill>
              </a:rPr>
              <a:t> </a:t>
            </a:r>
            <a:r>
              <a:rPr lang="en-US" sz="5900" err="1">
                <a:solidFill>
                  <a:schemeClr val="tx2"/>
                </a:solidFill>
              </a:rPr>
              <a:t>koodi</a:t>
            </a:r>
            <a:r>
              <a:rPr lang="en-US" sz="5900">
                <a:solidFill>
                  <a:schemeClr val="tx2"/>
                </a:solidFill>
              </a:rPr>
              <a:t> 1 (?) </a:t>
            </a:r>
            <a:endParaRPr lang="en-US" sz="5900">
              <a:solidFill>
                <a:schemeClr val="tx2"/>
              </a:solidFill>
              <a:ea typeface="Calibri"/>
              <a:cs typeface="Calibri"/>
            </a:endParaRPr>
          </a:p>
          <a:p>
            <a:pPr algn="l"/>
            <a:endParaRPr lang="en-US" sz="590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5900">
                <a:solidFill>
                  <a:schemeClr val="tx2"/>
                </a:solidFill>
                <a:latin typeface="Century Gothic"/>
              </a:rPr>
              <a:t>ILMOITTAUDU WILMAAN</a:t>
            </a:r>
          </a:p>
          <a:p>
            <a:pPr algn="l"/>
            <a:endParaRPr lang="en-US" sz="1100">
              <a:solidFill>
                <a:schemeClr val="tx2"/>
              </a:solidFill>
            </a:endParaRPr>
          </a:p>
          <a:p>
            <a:pPr algn="l"/>
            <a:endParaRPr lang="en-US" sz="3800">
              <a:solidFill>
                <a:schemeClr val="tx2"/>
              </a:solidFill>
            </a:endParaRPr>
          </a:p>
          <a:p>
            <a:pPr algn="l"/>
            <a:r>
              <a:rPr lang="en-US" sz="3800">
                <a:solidFill>
                  <a:schemeClr val="tx2"/>
                </a:solidFill>
              </a:rPr>
              <a:t>Voit </a:t>
            </a:r>
            <a:r>
              <a:rPr lang="en-US" sz="3800" err="1">
                <a:solidFill>
                  <a:schemeClr val="tx2"/>
                </a:solidFill>
              </a:rPr>
              <a:t>opetella</a:t>
            </a:r>
            <a:r>
              <a:rPr lang="en-US" sz="3800">
                <a:solidFill>
                  <a:schemeClr val="tx2"/>
                </a:solidFill>
              </a:rPr>
              <a:t> </a:t>
            </a:r>
            <a:r>
              <a:rPr lang="en-US" sz="3800" err="1">
                <a:solidFill>
                  <a:schemeClr val="tx2"/>
                </a:solidFill>
              </a:rPr>
              <a:t>dreijausta</a:t>
            </a:r>
            <a:endParaRPr lang="en-US" sz="3800">
              <a:solidFill>
                <a:schemeClr val="tx2"/>
              </a:solidFill>
            </a:endParaRPr>
          </a:p>
          <a:p>
            <a:pPr algn="l"/>
            <a:r>
              <a:rPr lang="en-US" sz="3800">
                <a:solidFill>
                  <a:schemeClr val="tx2"/>
                </a:solidFill>
              </a:rPr>
              <a:t>ja </a:t>
            </a:r>
            <a:r>
              <a:rPr lang="en-US" sz="3800" err="1">
                <a:solidFill>
                  <a:schemeClr val="tx2"/>
                </a:solidFill>
              </a:rPr>
              <a:t>käsinrakentamisen</a:t>
            </a:r>
            <a:r>
              <a:rPr lang="en-US" sz="3800">
                <a:solidFill>
                  <a:schemeClr val="tx2"/>
                </a:solidFill>
              </a:rPr>
              <a:t> </a:t>
            </a:r>
            <a:r>
              <a:rPr lang="en-US" sz="3800" err="1">
                <a:solidFill>
                  <a:schemeClr val="tx2"/>
                </a:solidFill>
              </a:rPr>
              <a:t>tekniikoita</a:t>
            </a:r>
            <a:endParaRPr lang="en-US" sz="380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0159FF-3EF8-D966-6AA7-8119C3729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1" r="22713" b="4"/>
          <a:stretch/>
        </p:blipFill>
        <p:spPr>
          <a:xfrm>
            <a:off x="6068961" y="10"/>
            <a:ext cx="3047387" cy="2721756"/>
          </a:xfrm>
          <a:custGeom>
            <a:avLst/>
            <a:gdLst/>
            <a:ahLst/>
            <a:cxnLst/>
            <a:rect l="l" t="t" r="r" b="b"/>
            <a:pathLst>
              <a:path w="3193186" h="2851986">
                <a:moveTo>
                  <a:pt x="424647" y="0"/>
                </a:moveTo>
                <a:lnTo>
                  <a:pt x="2522394" y="0"/>
                </a:lnTo>
                <a:lnTo>
                  <a:pt x="2700702" y="2263"/>
                </a:lnTo>
                <a:cubicBezTo>
                  <a:pt x="2995965" y="265062"/>
                  <a:pt x="3108135" y="645721"/>
                  <a:pt x="3161369" y="954648"/>
                </a:cubicBezTo>
                <a:cubicBezTo>
                  <a:pt x="3286107" y="1788081"/>
                  <a:pt x="3018790" y="2006050"/>
                  <a:pt x="2797531" y="2272404"/>
                </a:cubicBezTo>
                <a:cubicBezTo>
                  <a:pt x="2576273" y="2538759"/>
                  <a:pt x="2124946" y="2826195"/>
                  <a:pt x="1885854" y="2848560"/>
                </a:cubicBezTo>
                <a:cubicBezTo>
                  <a:pt x="1855968" y="2851356"/>
                  <a:pt x="1822155" y="2852372"/>
                  <a:pt x="1785454" y="2851859"/>
                </a:cubicBezTo>
                <a:cubicBezTo>
                  <a:pt x="1528546" y="2848265"/>
                  <a:pt x="1130142" y="2769748"/>
                  <a:pt x="946668" y="2702381"/>
                </a:cubicBezTo>
                <a:cubicBezTo>
                  <a:pt x="736983" y="2585055"/>
                  <a:pt x="429636" y="2400247"/>
                  <a:pt x="254800" y="2140128"/>
                </a:cubicBezTo>
                <a:cubicBezTo>
                  <a:pt x="124973" y="1966430"/>
                  <a:pt x="-9178" y="1512815"/>
                  <a:pt x="494" y="1174014"/>
                </a:cubicBezTo>
                <a:cubicBezTo>
                  <a:pt x="10166" y="835214"/>
                  <a:pt x="65245" y="383109"/>
                  <a:pt x="312836" y="107326"/>
                </a:cubicBezTo>
                <a:cubicBezTo>
                  <a:pt x="348145" y="63008"/>
                  <a:pt x="376008" y="36651"/>
                  <a:pt x="400765" y="17350"/>
                </a:cubicBez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0D67B8-81C9-D6B0-4971-35EDEFDC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59818" y="-188458"/>
            <a:ext cx="862965" cy="968111"/>
            <a:chOff x="9359818" y="-188458"/>
            <a:chExt cx="862965" cy="96811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389EC0E-C8F1-A818-E8DC-70DB5226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14469">
              <a:off x="9359818" y="-188458"/>
              <a:ext cx="862965" cy="968111"/>
            </a:xfrm>
            <a:custGeom>
              <a:avLst/>
              <a:gdLst>
                <a:gd name="connsiteX0" fmla="*/ 0 w 862965"/>
                <a:gd name="connsiteY0" fmla="*/ 415668 h 968111"/>
                <a:gd name="connsiteX1" fmla="*/ 183911 w 862965"/>
                <a:gd name="connsiteY1" fmla="*/ 293595 h 968111"/>
                <a:gd name="connsiteX2" fmla="*/ 195182 w 862965"/>
                <a:gd name="connsiteY2" fmla="*/ 305425 h 968111"/>
                <a:gd name="connsiteX3" fmla="*/ 470715 w 862965"/>
                <a:gd name="connsiteY3" fmla="*/ 633280 h 968111"/>
                <a:gd name="connsiteX4" fmla="*/ 695294 w 862965"/>
                <a:gd name="connsiteY4" fmla="*/ 90007 h 968111"/>
                <a:gd name="connsiteX5" fmla="*/ 695680 w 862965"/>
                <a:gd name="connsiteY5" fmla="*/ 89128 h 968111"/>
                <a:gd name="connsiteX6" fmla="*/ 761575 w 862965"/>
                <a:gd name="connsiteY6" fmla="*/ 4582 h 968111"/>
                <a:gd name="connsiteX7" fmla="*/ 835587 w 862965"/>
                <a:gd name="connsiteY7" fmla="*/ 391527 h 968111"/>
                <a:gd name="connsiteX8" fmla="*/ 862949 w 862965"/>
                <a:gd name="connsiteY8" fmla="*/ 599114 h 968111"/>
                <a:gd name="connsiteX9" fmla="*/ 763529 w 862965"/>
                <a:gd name="connsiteY9" fmla="*/ 853021 h 968111"/>
                <a:gd name="connsiteX10" fmla="*/ 548802 w 862965"/>
                <a:gd name="connsiteY10" fmla="*/ 958544 h 968111"/>
                <a:gd name="connsiteX11" fmla="*/ 214799 w 862965"/>
                <a:gd name="connsiteY11" fmla="*/ 927020 h 968111"/>
                <a:gd name="connsiteX12" fmla="*/ 53779 w 862965"/>
                <a:gd name="connsiteY12" fmla="*/ 639140 h 968111"/>
                <a:gd name="connsiteX13" fmla="*/ 27611 w 862965"/>
                <a:gd name="connsiteY13" fmla="*/ 535450 h 9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2965" h="968111">
                  <a:moveTo>
                    <a:pt x="0" y="415668"/>
                  </a:moveTo>
                  <a:lnTo>
                    <a:pt x="183911" y="293595"/>
                  </a:lnTo>
                  <a:lnTo>
                    <a:pt x="195182" y="305425"/>
                  </a:lnTo>
                  <a:cubicBezTo>
                    <a:pt x="290217" y="411403"/>
                    <a:pt x="389427" y="542997"/>
                    <a:pt x="470715" y="633280"/>
                  </a:cubicBezTo>
                  <a:cubicBezTo>
                    <a:pt x="533754" y="486130"/>
                    <a:pt x="634619" y="230370"/>
                    <a:pt x="695294" y="90007"/>
                  </a:cubicBezTo>
                  <a:lnTo>
                    <a:pt x="695680" y="89128"/>
                  </a:lnTo>
                  <a:cubicBezTo>
                    <a:pt x="723808" y="24852"/>
                    <a:pt x="733179" y="-13795"/>
                    <a:pt x="761575" y="4582"/>
                  </a:cubicBezTo>
                  <a:cubicBezTo>
                    <a:pt x="804471" y="155351"/>
                    <a:pt x="810917" y="262545"/>
                    <a:pt x="835587" y="391527"/>
                  </a:cubicBezTo>
                  <a:lnTo>
                    <a:pt x="862949" y="599114"/>
                  </a:lnTo>
                  <a:cubicBezTo>
                    <a:pt x="863639" y="737370"/>
                    <a:pt x="842358" y="772447"/>
                    <a:pt x="763529" y="853021"/>
                  </a:cubicBezTo>
                  <a:cubicBezTo>
                    <a:pt x="715700" y="907658"/>
                    <a:pt x="640257" y="946211"/>
                    <a:pt x="548802" y="958544"/>
                  </a:cubicBezTo>
                  <a:cubicBezTo>
                    <a:pt x="457347" y="970877"/>
                    <a:pt x="297303" y="980253"/>
                    <a:pt x="214799" y="927020"/>
                  </a:cubicBezTo>
                  <a:cubicBezTo>
                    <a:pt x="132295" y="873786"/>
                    <a:pt x="69217" y="705362"/>
                    <a:pt x="53779" y="639140"/>
                  </a:cubicBezTo>
                  <a:cubicBezTo>
                    <a:pt x="46392" y="611593"/>
                    <a:pt x="37366" y="575923"/>
                    <a:pt x="27611" y="53545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B902C3-3DDA-5F91-9F65-DBA147EE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14469">
              <a:off x="9359818" y="-188458"/>
              <a:ext cx="862965" cy="968111"/>
            </a:xfrm>
            <a:custGeom>
              <a:avLst/>
              <a:gdLst>
                <a:gd name="connsiteX0" fmla="*/ 0 w 862965"/>
                <a:gd name="connsiteY0" fmla="*/ 415668 h 968111"/>
                <a:gd name="connsiteX1" fmla="*/ 183911 w 862965"/>
                <a:gd name="connsiteY1" fmla="*/ 293595 h 968111"/>
                <a:gd name="connsiteX2" fmla="*/ 195182 w 862965"/>
                <a:gd name="connsiteY2" fmla="*/ 305425 h 968111"/>
                <a:gd name="connsiteX3" fmla="*/ 470715 w 862965"/>
                <a:gd name="connsiteY3" fmla="*/ 633280 h 968111"/>
                <a:gd name="connsiteX4" fmla="*/ 695294 w 862965"/>
                <a:gd name="connsiteY4" fmla="*/ 90007 h 968111"/>
                <a:gd name="connsiteX5" fmla="*/ 695680 w 862965"/>
                <a:gd name="connsiteY5" fmla="*/ 89128 h 968111"/>
                <a:gd name="connsiteX6" fmla="*/ 761575 w 862965"/>
                <a:gd name="connsiteY6" fmla="*/ 4582 h 968111"/>
                <a:gd name="connsiteX7" fmla="*/ 835587 w 862965"/>
                <a:gd name="connsiteY7" fmla="*/ 391527 h 968111"/>
                <a:gd name="connsiteX8" fmla="*/ 862949 w 862965"/>
                <a:gd name="connsiteY8" fmla="*/ 599114 h 968111"/>
                <a:gd name="connsiteX9" fmla="*/ 763529 w 862965"/>
                <a:gd name="connsiteY9" fmla="*/ 853021 h 968111"/>
                <a:gd name="connsiteX10" fmla="*/ 548802 w 862965"/>
                <a:gd name="connsiteY10" fmla="*/ 958544 h 968111"/>
                <a:gd name="connsiteX11" fmla="*/ 214799 w 862965"/>
                <a:gd name="connsiteY11" fmla="*/ 927020 h 968111"/>
                <a:gd name="connsiteX12" fmla="*/ 53779 w 862965"/>
                <a:gd name="connsiteY12" fmla="*/ 639140 h 968111"/>
                <a:gd name="connsiteX13" fmla="*/ 27611 w 862965"/>
                <a:gd name="connsiteY13" fmla="*/ 535450 h 9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2965" h="968111">
                  <a:moveTo>
                    <a:pt x="0" y="415668"/>
                  </a:moveTo>
                  <a:lnTo>
                    <a:pt x="183911" y="293595"/>
                  </a:lnTo>
                  <a:lnTo>
                    <a:pt x="195182" y="305425"/>
                  </a:lnTo>
                  <a:cubicBezTo>
                    <a:pt x="290217" y="411403"/>
                    <a:pt x="389427" y="542997"/>
                    <a:pt x="470715" y="633280"/>
                  </a:cubicBezTo>
                  <a:cubicBezTo>
                    <a:pt x="533754" y="486130"/>
                    <a:pt x="634619" y="230370"/>
                    <a:pt x="695294" y="90007"/>
                  </a:cubicBezTo>
                  <a:lnTo>
                    <a:pt x="695680" y="89128"/>
                  </a:lnTo>
                  <a:cubicBezTo>
                    <a:pt x="723808" y="24852"/>
                    <a:pt x="733179" y="-13795"/>
                    <a:pt x="761575" y="4582"/>
                  </a:cubicBezTo>
                  <a:cubicBezTo>
                    <a:pt x="804471" y="155351"/>
                    <a:pt x="810917" y="262545"/>
                    <a:pt x="835587" y="391527"/>
                  </a:cubicBezTo>
                  <a:lnTo>
                    <a:pt x="862949" y="599114"/>
                  </a:lnTo>
                  <a:cubicBezTo>
                    <a:pt x="863639" y="737370"/>
                    <a:pt x="842358" y="772447"/>
                    <a:pt x="763529" y="853021"/>
                  </a:cubicBezTo>
                  <a:cubicBezTo>
                    <a:pt x="715700" y="907658"/>
                    <a:pt x="640257" y="946211"/>
                    <a:pt x="548802" y="958544"/>
                  </a:cubicBezTo>
                  <a:cubicBezTo>
                    <a:pt x="457347" y="970877"/>
                    <a:pt x="297303" y="980253"/>
                    <a:pt x="214799" y="927020"/>
                  </a:cubicBezTo>
                  <a:cubicBezTo>
                    <a:pt x="132295" y="873786"/>
                    <a:pt x="69217" y="705362"/>
                    <a:pt x="53779" y="639140"/>
                  </a:cubicBezTo>
                  <a:cubicBezTo>
                    <a:pt x="46392" y="611593"/>
                    <a:pt x="37366" y="575923"/>
                    <a:pt x="27611" y="53545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A3B246-8AFD-2AB6-3BF0-33C5BC83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723226">
            <a:off x="10342739" y="460870"/>
            <a:ext cx="350312" cy="312295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760044"/>
              <a:gd name="connsiteY0" fmla="*/ 300 h 4964247"/>
              <a:gd name="connsiteX1" fmla="*/ 3813909 w 4760044"/>
              <a:gd name="connsiteY1" fmla="*/ 619239 h 4964247"/>
              <a:gd name="connsiteX2" fmla="*/ 4735908 w 4760044"/>
              <a:gd name="connsiteY2" fmla="*/ 1906206 h 4964247"/>
              <a:gd name="connsiteX3" fmla="*/ 4451030 w 4760044"/>
              <a:gd name="connsiteY3" fmla="*/ 3809387 h 4964247"/>
              <a:gd name="connsiteX4" fmla="*/ 3419865 w 4760044"/>
              <a:gd name="connsiteY4" fmla="*/ 4845155 h 4964247"/>
              <a:gd name="connsiteX5" fmla="*/ 1074535 w 4760044"/>
              <a:gd name="connsiteY5" fmla="*/ 4657536 h 4964247"/>
              <a:gd name="connsiteX6" fmla="*/ 33359 w 4760044"/>
              <a:gd name="connsiteY6" fmla="*/ 2995965 h 4964247"/>
              <a:gd name="connsiteX7" fmla="*/ 592137 w 4760044"/>
              <a:gd name="connsiteY7" fmla="*/ 806156 h 4964247"/>
              <a:gd name="connsiteX8" fmla="*/ 2649000 w 4760044"/>
              <a:gd name="connsiteY8" fmla="*/ 300 h 4964247"/>
              <a:gd name="connsiteX0" fmla="*/ 2649000 w 4849477"/>
              <a:gd name="connsiteY0" fmla="*/ -2 h 4963945"/>
              <a:gd name="connsiteX1" fmla="*/ 4735908 w 4849477"/>
              <a:gd name="connsiteY1" fmla="*/ 1905904 h 4963945"/>
              <a:gd name="connsiteX2" fmla="*/ 4451030 w 4849477"/>
              <a:gd name="connsiteY2" fmla="*/ 3809085 h 4963945"/>
              <a:gd name="connsiteX3" fmla="*/ 3419865 w 4849477"/>
              <a:gd name="connsiteY3" fmla="*/ 4844853 h 4963945"/>
              <a:gd name="connsiteX4" fmla="*/ 1074535 w 4849477"/>
              <a:gd name="connsiteY4" fmla="*/ 4657234 h 4963945"/>
              <a:gd name="connsiteX5" fmla="*/ 33359 w 4849477"/>
              <a:gd name="connsiteY5" fmla="*/ 2995663 h 4963945"/>
              <a:gd name="connsiteX6" fmla="*/ 592137 w 4849477"/>
              <a:gd name="connsiteY6" fmla="*/ 805854 h 4963945"/>
              <a:gd name="connsiteX7" fmla="*/ 2649000 w 4849477"/>
              <a:gd name="connsiteY7" fmla="*/ -2 h 4963945"/>
              <a:gd name="connsiteX0" fmla="*/ 2649000 w 4859466"/>
              <a:gd name="connsiteY0" fmla="*/ -2 h 5536260"/>
              <a:gd name="connsiteX1" fmla="*/ 4735908 w 4859466"/>
              <a:gd name="connsiteY1" fmla="*/ 1905904 h 5536260"/>
              <a:gd name="connsiteX2" fmla="*/ 4451030 w 4859466"/>
              <a:gd name="connsiteY2" fmla="*/ 3809085 h 5536260"/>
              <a:gd name="connsiteX3" fmla="*/ 3067466 w 4859466"/>
              <a:gd name="connsiteY3" fmla="*/ 5491001 h 5536260"/>
              <a:gd name="connsiteX4" fmla="*/ 1074535 w 4859466"/>
              <a:gd name="connsiteY4" fmla="*/ 4657234 h 5536260"/>
              <a:gd name="connsiteX5" fmla="*/ 33359 w 4859466"/>
              <a:gd name="connsiteY5" fmla="*/ 2995663 h 5536260"/>
              <a:gd name="connsiteX6" fmla="*/ 592137 w 4859466"/>
              <a:gd name="connsiteY6" fmla="*/ 805854 h 5536260"/>
              <a:gd name="connsiteX7" fmla="*/ 2649000 w 4859466"/>
              <a:gd name="connsiteY7" fmla="*/ -2 h 5536260"/>
              <a:gd name="connsiteX0" fmla="*/ 2780481 w 4861205"/>
              <a:gd name="connsiteY0" fmla="*/ -2 h 5864449"/>
              <a:gd name="connsiteX1" fmla="*/ 4737647 w 4861205"/>
              <a:gd name="connsiteY1" fmla="*/ 2234093 h 5864449"/>
              <a:gd name="connsiteX2" fmla="*/ 4452769 w 4861205"/>
              <a:gd name="connsiteY2" fmla="*/ 4137274 h 5864449"/>
              <a:gd name="connsiteX3" fmla="*/ 3069205 w 4861205"/>
              <a:gd name="connsiteY3" fmla="*/ 5819190 h 5864449"/>
              <a:gd name="connsiteX4" fmla="*/ 1076274 w 4861205"/>
              <a:gd name="connsiteY4" fmla="*/ 4985423 h 5864449"/>
              <a:gd name="connsiteX5" fmla="*/ 35098 w 4861205"/>
              <a:gd name="connsiteY5" fmla="*/ 3323852 h 5864449"/>
              <a:gd name="connsiteX6" fmla="*/ 593876 w 4861205"/>
              <a:gd name="connsiteY6" fmla="*/ 1134043 h 5864449"/>
              <a:gd name="connsiteX7" fmla="*/ 2780481 w 4861205"/>
              <a:gd name="connsiteY7" fmla="*/ -2 h 586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1205" h="5864449">
                <a:moveTo>
                  <a:pt x="2780481" y="-2"/>
                </a:moveTo>
                <a:cubicBezTo>
                  <a:pt x="3471109" y="183340"/>
                  <a:pt x="4437309" y="1599245"/>
                  <a:pt x="4737647" y="2234093"/>
                </a:cubicBezTo>
                <a:cubicBezTo>
                  <a:pt x="5037985" y="2868941"/>
                  <a:pt x="4730843" y="3539758"/>
                  <a:pt x="4452769" y="4137274"/>
                </a:cubicBezTo>
                <a:cubicBezTo>
                  <a:pt x="4174695" y="4734790"/>
                  <a:pt x="3382031" y="5704221"/>
                  <a:pt x="3069205" y="5819190"/>
                </a:cubicBezTo>
                <a:cubicBezTo>
                  <a:pt x="2358359" y="6040255"/>
                  <a:pt x="1581959" y="5401313"/>
                  <a:pt x="1076274" y="4985423"/>
                </a:cubicBezTo>
                <a:cubicBezTo>
                  <a:pt x="570590" y="4569533"/>
                  <a:pt x="146935" y="3953087"/>
                  <a:pt x="35098" y="3323852"/>
                </a:cubicBezTo>
                <a:cubicBezTo>
                  <a:pt x="-92687" y="2646770"/>
                  <a:pt x="136312" y="1688019"/>
                  <a:pt x="593876" y="1134043"/>
                </a:cubicBezTo>
                <a:cubicBezTo>
                  <a:pt x="1051440" y="580067"/>
                  <a:pt x="2127808" y="30746"/>
                  <a:pt x="2780481" y="-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B19653F-0588-1582-1529-9C3EF1B69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723226">
            <a:off x="10342739" y="467413"/>
            <a:ext cx="350312" cy="312295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760044"/>
              <a:gd name="connsiteY0" fmla="*/ 300 h 4964247"/>
              <a:gd name="connsiteX1" fmla="*/ 3813909 w 4760044"/>
              <a:gd name="connsiteY1" fmla="*/ 619239 h 4964247"/>
              <a:gd name="connsiteX2" fmla="*/ 4735908 w 4760044"/>
              <a:gd name="connsiteY2" fmla="*/ 1906206 h 4964247"/>
              <a:gd name="connsiteX3" fmla="*/ 4451030 w 4760044"/>
              <a:gd name="connsiteY3" fmla="*/ 3809387 h 4964247"/>
              <a:gd name="connsiteX4" fmla="*/ 3419865 w 4760044"/>
              <a:gd name="connsiteY4" fmla="*/ 4845155 h 4964247"/>
              <a:gd name="connsiteX5" fmla="*/ 1074535 w 4760044"/>
              <a:gd name="connsiteY5" fmla="*/ 4657536 h 4964247"/>
              <a:gd name="connsiteX6" fmla="*/ 33359 w 4760044"/>
              <a:gd name="connsiteY6" fmla="*/ 2995965 h 4964247"/>
              <a:gd name="connsiteX7" fmla="*/ 592137 w 4760044"/>
              <a:gd name="connsiteY7" fmla="*/ 806156 h 4964247"/>
              <a:gd name="connsiteX8" fmla="*/ 2649000 w 4760044"/>
              <a:gd name="connsiteY8" fmla="*/ 300 h 4964247"/>
              <a:gd name="connsiteX0" fmla="*/ 2649000 w 4849477"/>
              <a:gd name="connsiteY0" fmla="*/ -2 h 4963945"/>
              <a:gd name="connsiteX1" fmla="*/ 4735908 w 4849477"/>
              <a:gd name="connsiteY1" fmla="*/ 1905904 h 4963945"/>
              <a:gd name="connsiteX2" fmla="*/ 4451030 w 4849477"/>
              <a:gd name="connsiteY2" fmla="*/ 3809085 h 4963945"/>
              <a:gd name="connsiteX3" fmla="*/ 3419865 w 4849477"/>
              <a:gd name="connsiteY3" fmla="*/ 4844853 h 4963945"/>
              <a:gd name="connsiteX4" fmla="*/ 1074535 w 4849477"/>
              <a:gd name="connsiteY4" fmla="*/ 4657234 h 4963945"/>
              <a:gd name="connsiteX5" fmla="*/ 33359 w 4849477"/>
              <a:gd name="connsiteY5" fmla="*/ 2995663 h 4963945"/>
              <a:gd name="connsiteX6" fmla="*/ 592137 w 4849477"/>
              <a:gd name="connsiteY6" fmla="*/ 805854 h 4963945"/>
              <a:gd name="connsiteX7" fmla="*/ 2649000 w 4849477"/>
              <a:gd name="connsiteY7" fmla="*/ -2 h 4963945"/>
              <a:gd name="connsiteX0" fmla="*/ 2649000 w 4859466"/>
              <a:gd name="connsiteY0" fmla="*/ -2 h 5536260"/>
              <a:gd name="connsiteX1" fmla="*/ 4735908 w 4859466"/>
              <a:gd name="connsiteY1" fmla="*/ 1905904 h 5536260"/>
              <a:gd name="connsiteX2" fmla="*/ 4451030 w 4859466"/>
              <a:gd name="connsiteY2" fmla="*/ 3809085 h 5536260"/>
              <a:gd name="connsiteX3" fmla="*/ 3067466 w 4859466"/>
              <a:gd name="connsiteY3" fmla="*/ 5491001 h 5536260"/>
              <a:gd name="connsiteX4" fmla="*/ 1074535 w 4859466"/>
              <a:gd name="connsiteY4" fmla="*/ 4657234 h 5536260"/>
              <a:gd name="connsiteX5" fmla="*/ 33359 w 4859466"/>
              <a:gd name="connsiteY5" fmla="*/ 2995663 h 5536260"/>
              <a:gd name="connsiteX6" fmla="*/ 592137 w 4859466"/>
              <a:gd name="connsiteY6" fmla="*/ 805854 h 5536260"/>
              <a:gd name="connsiteX7" fmla="*/ 2649000 w 4859466"/>
              <a:gd name="connsiteY7" fmla="*/ -2 h 5536260"/>
              <a:gd name="connsiteX0" fmla="*/ 2780481 w 4861205"/>
              <a:gd name="connsiteY0" fmla="*/ -2 h 5864449"/>
              <a:gd name="connsiteX1" fmla="*/ 4737647 w 4861205"/>
              <a:gd name="connsiteY1" fmla="*/ 2234093 h 5864449"/>
              <a:gd name="connsiteX2" fmla="*/ 4452769 w 4861205"/>
              <a:gd name="connsiteY2" fmla="*/ 4137274 h 5864449"/>
              <a:gd name="connsiteX3" fmla="*/ 3069205 w 4861205"/>
              <a:gd name="connsiteY3" fmla="*/ 5819190 h 5864449"/>
              <a:gd name="connsiteX4" fmla="*/ 1076274 w 4861205"/>
              <a:gd name="connsiteY4" fmla="*/ 4985423 h 5864449"/>
              <a:gd name="connsiteX5" fmla="*/ 35098 w 4861205"/>
              <a:gd name="connsiteY5" fmla="*/ 3323852 h 5864449"/>
              <a:gd name="connsiteX6" fmla="*/ 593876 w 4861205"/>
              <a:gd name="connsiteY6" fmla="*/ 1134043 h 5864449"/>
              <a:gd name="connsiteX7" fmla="*/ 2780481 w 4861205"/>
              <a:gd name="connsiteY7" fmla="*/ -2 h 586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1205" h="5864449">
                <a:moveTo>
                  <a:pt x="2780481" y="-2"/>
                </a:moveTo>
                <a:cubicBezTo>
                  <a:pt x="3471109" y="183340"/>
                  <a:pt x="4437309" y="1599245"/>
                  <a:pt x="4737647" y="2234093"/>
                </a:cubicBezTo>
                <a:cubicBezTo>
                  <a:pt x="5037985" y="2868941"/>
                  <a:pt x="4730843" y="3539758"/>
                  <a:pt x="4452769" y="4137274"/>
                </a:cubicBezTo>
                <a:cubicBezTo>
                  <a:pt x="4174695" y="4734790"/>
                  <a:pt x="3382031" y="5704221"/>
                  <a:pt x="3069205" y="5819190"/>
                </a:cubicBezTo>
                <a:cubicBezTo>
                  <a:pt x="2358359" y="6040255"/>
                  <a:pt x="1581959" y="5401313"/>
                  <a:pt x="1076274" y="4985423"/>
                </a:cubicBezTo>
                <a:cubicBezTo>
                  <a:pt x="570590" y="4569533"/>
                  <a:pt x="146935" y="3953087"/>
                  <a:pt x="35098" y="3323852"/>
                </a:cubicBezTo>
                <a:cubicBezTo>
                  <a:pt x="-92687" y="2646770"/>
                  <a:pt x="136312" y="1688019"/>
                  <a:pt x="593876" y="1134043"/>
                </a:cubicBezTo>
                <a:cubicBezTo>
                  <a:pt x="1051440" y="580067"/>
                  <a:pt x="2127808" y="30746"/>
                  <a:pt x="2780481" y="-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7074286-1362-9C9D-93E9-BDE54948C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512593" flipV="1">
            <a:off x="10777731" y="188767"/>
            <a:ext cx="1328584" cy="496627"/>
          </a:xfrm>
          <a:custGeom>
            <a:avLst/>
            <a:gdLst>
              <a:gd name="connsiteX0" fmla="*/ 0 w 1328584"/>
              <a:gd name="connsiteY0" fmla="*/ 0 h 496627"/>
              <a:gd name="connsiteX1" fmla="*/ 216881 w 1328584"/>
              <a:gd name="connsiteY1" fmla="*/ 354518 h 496627"/>
              <a:gd name="connsiteX2" fmla="*/ 240968 w 1328584"/>
              <a:gd name="connsiteY2" fmla="*/ 359068 h 496627"/>
              <a:gd name="connsiteX3" fmla="*/ 1291196 w 1328584"/>
              <a:gd name="connsiteY3" fmla="*/ 496465 h 496627"/>
              <a:gd name="connsiteX4" fmla="*/ 1328584 w 1328584"/>
              <a:gd name="connsiteY4" fmla="*/ 325498 h 496627"/>
              <a:gd name="connsiteX5" fmla="*/ 297941 w 1328584"/>
              <a:gd name="connsiteY5" fmla="*/ 64604 h 4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8584" h="496627">
                <a:moveTo>
                  <a:pt x="0" y="0"/>
                </a:moveTo>
                <a:lnTo>
                  <a:pt x="216881" y="354518"/>
                </a:lnTo>
                <a:lnTo>
                  <a:pt x="240968" y="359068"/>
                </a:lnTo>
                <a:cubicBezTo>
                  <a:pt x="594516" y="423505"/>
                  <a:pt x="1120689" y="493154"/>
                  <a:pt x="1291196" y="496465"/>
                </a:cubicBezTo>
                <a:cubicBezTo>
                  <a:pt x="1304442" y="502035"/>
                  <a:pt x="1324775" y="362738"/>
                  <a:pt x="1328584" y="325498"/>
                </a:cubicBezTo>
                <a:cubicBezTo>
                  <a:pt x="986777" y="247227"/>
                  <a:pt x="638449" y="145974"/>
                  <a:pt x="297941" y="6460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938F593-30D1-C077-C34D-D3F8A68E5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0" r="1" b="1150"/>
          <a:stretch/>
        </p:blipFill>
        <p:spPr>
          <a:xfrm>
            <a:off x="6116762" y="3069969"/>
            <a:ext cx="3123862" cy="3149854"/>
          </a:xfrm>
          <a:custGeom>
            <a:avLst/>
            <a:gdLst/>
            <a:ahLst/>
            <a:cxnLst/>
            <a:rect l="l" t="t" r="r" b="b"/>
            <a:pathLst>
              <a:path w="3123862" h="3149854">
                <a:moveTo>
                  <a:pt x="1501294" y="80"/>
                </a:moveTo>
                <a:cubicBezTo>
                  <a:pt x="1905669" y="3374"/>
                  <a:pt x="2489337" y="108883"/>
                  <a:pt x="2744328" y="391164"/>
                </a:cubicBezTo>
                <a:cubicBezTo>
                  <a:pt x="3035747" y="713771"/>
                  <a:pt x="3199961" y="1487927"/>
                  <a:pt x="3088962" y="1940348"/>
                </a:cubicBezTo>
                <a:cubicBezTo>
                  <a:pt x="2977964" y="2392769"/>
                  <a:pt x="2509784" y="2968677"/>
                  <a:pt x="2078336" y="3105694"/>
                </a:cubicBezTo>
                <a:cubicBezTo>
                  <a:pt x="1646887" y="3242711"/>
                  <a:pt x="846461" y="3042069"/>
                  <a:pt x="500266" y="2762446"/>
                </a:cubicBezTo>
                <a:cubicBezTo>
                  <a:pt x="154072" y="2482822"/>
                  <a:pt x="18906" y="1795288"/>
                  <a:pt x="1166" y="1427948"/>
                </a:cubicBezTo>
                <a:cubicBezTo>
                  <a:pt x="-16572" y="1060609"/>
                  <a:pt x="170615" y="795606"/>
                  <a:pt x="393828" y="558400"/>
                </a:cubicBezTo>
                <a:cubicBezTo>
                  <a:pt x="617040" y="321195"/>
                  <a:pt x="948697" y="32583"/>
                  <a:pt x="1340448" y="4710"/>
                </a:cubicBezTo>
                <a:cubicBezTo>
                  <a:pt x="1389417" y="1226"/>
                  <a:pt x="1443526" y="-390"/>
                  <a:pt x="1501294" y="80"/>
                </a:cubicBezTo>
                <a:close/>
              </a:path>
            </a:pathLst>
          </a:cu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EB80113-7623-9999-EA84-5EB0521D68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73" r="19971" b="2"/>
          <a:stretch/>
        </p:blipFill>
        <p:spPr>
          <a:xfrm>
            <a:off x="9307078" y="4102043"/>
            <a:ext cx="2913115" cy="2755959"/>
          </a:xfrm>
          <a:custGeom>
            <a:avLst/>
            <a:gdLst/>
            <a:ahLst/>
            <a:cxnLst/>
            <a:rect l="l" t="t" r="r" b="b"/>
            <a:pathLst>
              <a:path w="2913115" h="2755959">
                <a:moveTo>
                  <a:pt x="1762160" y="273"/>
                </a:moveTo>
                <a:cubicBezTo>
                  <a:pt x="1792931" y="1107"/>
                  <a:pt x="1822891" y="3876"/>
                  <a:pt x="1851841" y="8979"/>
                </a:cubicBezTo>
                <a:cubicBezTo>
                  <a:pt x="2400842" y="105751"/>
                  <a:pt x="2708029" y="304392"/>
                  <a:pt x="2911618" y="537011"/>
                </a:cubicBezTo>
                <a:lnTo>
                  <a:pt x="2913115" y="538944"/>
                </a:lnTo>
                <a:lnTo>
                  <a:pt x="2913115" y="2755959"/>
                </a:lnTo>
                <a:lnTo>
                  <a:pt x="466502" y="2755959"/>
                </a:lnTo>
                <a:lnTo>
                  <a:pt x="427993" y="2719334"/>
                </a:lnTo>
                <a:cubicBezTo>
                  <a:pt x="235711" y="2519119"/>
                  <a:pt x="128165" y="2262871"/>
                  <a:pt x="26523" y="1928647"/>
                </a:cubicBezTo>
                <a:cubicBezTo>
                  <a:pt x="-91592" y="1430360"/>
                  <a:pt x="209095" y="823065"/>
                  <a:pt x="449466" y="507342"/>
                </a:cubicBezTo>
                <a:cubicBezTo>
                  <a:pt x="750508" y="224244"/>
                  <a:pt x="1279559" y="96886"/>
                  <a:pt x="1468746" y="34309"/>
                </a:cubicBezTo>
                <a:cubicBezTo>
                  <a:pt x="1570241" y="12699"/>
                  <a:pt x="1669847" y="-2226"/>
                  <a:pt x="1762160" y="273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03FCBF-C417-216C-B147-CA9365C6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4429" flipH="1">
            <a:off x="8782483" y="6209500"/>
            <a:ext cx="402369" cy="379974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  <a:gd name="connsiteX0" fmla="*/ 711209 w 3020686"/>
              <a:gd name="connsiteY0" fmla="*/ 130849 h 2750939"/>
              <a:gd name="connsiteX1" fmla="*/ 78718 w 3020686"/>
              <a:gd name="connsiteY1" fmla="*/ 1337983 h 2750939"/>
              <a:gd name="connsiteX2" fmla="*/ 293601 w 3020686"/>
              <a:gd name="connsiteY2" fmla="*/ 2534547 h 2750939"/>
              <a:gd name="connsiteX3" fmla="*/ 2621703 w 3020686"/>
              <a:gd name="connsiteY3" fmla="*/ 2610685 h 2750939"/>
              <a:gd name="connsiteX4" fmla="*/ 3003116 w 3020686"/>
              <a:gd name="connsiteY4" fmla="*/ 1062907 h 2750939"/>
              <a:gd name="connsiteX5" fmla="*/ 2122565 w 3020686"/>
              <a:gd name="connsiteY5" fmla="*/ 137475 h 2750939"/>
              <a:gd name="connsiteX6" fmla="*/ 711209 w 3020686"/>
              <a:gd name="connsiteY6" fmla="*/ 130849 h 2750939"/>
              <a:gd name="connsiteX0" fmla="*/ 632556 w 2953323"/>
              <a:gd name="connsiteY0" fmla="*/ 130849 h 2903604"/>
              <a:gd name="connsiteX1" fmla="*/ 65 w 2953323"/>
              <a:gd name="connsiteY1" fmla="*/ 1337983 h 2903604"/>
              <a:gd name="connsiteX2" fmla="*/ 662724 w 2953323"/>
              <a:gd name="connsiteY2" fmla="*/ 2791505 h 2903604"/>
              <a:gd name="connsiteX3" fmla="*/ 2543050 w 2953323"/>
              <a:gd name="connsiteY3" fmla="*/ 2610685 h 2903604"/>
              <a:gd name="connsiteX4" fmla="*/ 2924463 w 2953323"/>
              <a:gd name="connsiteY4" fmla="*/ 1062907 h 2903604"/>
              <a:gd name="connsiteX5" fmla="*/ 2043912 w 2953323"/>
              <a:gd name="connsiteY5" fmla="*/ 137475 h 2903604"/>
              <a:gd name="connsiteX6" fmla="*/ 632556 w 2953323"/>
              <a:gd name="connsiteY6" fmla="*/ 130849 h 2903604"/>
              <a:gd name="connsiteX0" fmla="*/ 632613 w 2953380"/>
              <a:gd name="connsiteY0" fmla="*/ 2627 h 2775376"/>
              <a:gd name="connsiteX1" fmla="*/ 122 w 2953380"/>
              <a:gd name="connsiteY1" fmla="*/ 1209761 h 2775376"/>
              <a:gd name="connsiteX2" fmla="*/ 662781 w 2953380"/>
              <a:gd name="connsiteY2" fmla="*/ 2663283 h 2775376"/>
              <a:gd name="connsiteX3" fmla="*/ 2543107 w 2953380"/>
              <a:gd name="connsiteY3" fmla="*/ 2482463 h 2775376"/>
              <a:gd name="connsiteX4" fmla="*/ 2924520 w 2953380"/>
              <a:gd name="connsiteY4" fmla="*/ 934685 h 2775376"/>
              <a:gd name="connsiteX5" fmla="*/ 632613 w 2953380"/>
              <a:gd name="connsiteY5" fmla="*/ 2627 h 2775376"/>
              <a:gd name="connsiteX0" fmla="*/ 632579 w 2708503"/>
              <a:gd name="connsiteY0" fmla="*/ 6341 h 2784310"/>
              <a:gd name="connsiteX1" fmla="*/ 88 w 2708503"/>
              <a:gd name="connsiteY1" fmla="*/ 1213475 h 2784310"/>
              <a:gd name="connsiteX2" fmla="*/ 662747 w 2708503"/>
              <a:gd name="connsiteY2" fmla="*/ 2666997 h 2784310"/>
              <a:gd name="connsiteX3" fmla="*/ 2543073 w 2708503"/>
              <a:gd name="connsiteY3" fmla="*/ 2486177 h 2784310"/>
              <a:gd name="connsiteX4" fmla="*/ 2557297 w 2708503"/>
              <a:gd name="connsiteY4" fmla="*/ 816716 h 2784310"/>
              <a:gd name="connsiteX5" fmla="*/ 632579 w 2708503"/>
              <a:gd name="connsiteY5" fmla="*/ 6341 h 2784310"/>
              <a:gd name="connsiteX0" fmla="*/ 1123886 w 2719532"/>
              <a:gd name="connsiteY0" fmla="*/ 7376 h 2711579"/>
              <a:gd name="connsiteX1" fmla="*/ 11117 w 2719532"/>
              <a:gd name="connsiteY1" fmla="*/ 1140744 h 2711579"/>
              <a:gd name="connsiteX2" fmla="*/ 673776 w 2719532"/>
              <a:gd name="connsiteY2" fmla="*/ 2594266 h 2711579"/>
              <a:gd name="connsiteX3" fmla="*/ 2554102 w 2719532"/>
              <a:gd name="connsiteY3" fmla="*/ 2413446 h 2711579"/>
              <a:gd name="connsiteX4" fmla="*/ 2568326 w 2719532"/>
              <a:gd name="connsiteY4" fmla="*/ 743985 h 2711579"/>
              <a:gd name="connsiteX5" fmla="*/ 1123886 w 2719532"/>
              <a:gd name="connsiteY5" fmla="*/ 7376 h 271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532" h="2711579">
                <a:moveTo>
                  <a:pt x="1123886" y="7376"/>
                </a:moveTo>
                <a:cubicBezTo>
                  <a:pt x="697685" y="73502"/>
                  <a:pt x="86135" y="709596"/>
                  <a:pt x="11117" y="1140744"/>
                </a:cubicBezTo>
                <a:cubicBezTo>
                  <a:pt x="-63901" y="1571892"/>
                  <a:pt x="249945" y="2382149"/>
                  <a:pt x="673776" y="2594266"/>
                </a:cubicBezTo>
                <a:cubicBezTo>
                  <a:pt x="1097607" y="2806383"/>
                  <a:pt x="2238344" y="2721826"/>
                  <a:pt x="2554102" y="2413446"/>
                </a:cubicBezTo>
                <a:cubicBezTo>
                  <a:pt x="2869860" y="2105066"/>
                  <a:pt x="2651516" y="1156187"/>
                  <a:pt x="2568326" y="743985"/>
                </a:cubicBezTo>
                <a:cubicBezTo>
                  <a:pt x="2249910" y="330679"/>
                  <a:pt x="1550087" y="-58750"/>
                  <a:pt x="1123886" y="737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D4F146F-7DC4-C0DD-F750-5F859EDE81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29" t="5767" r="4264" b="20980"/>
          <a:stretch/>
        </p:blipFill>
        <p:spPr>
          <a:xfrm>
            <a:off x="9307078" y="1078097"/>
            <a:ext cx="2884922" cy="27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08B7212-3683-E4E3-2ABB-C8ECDD9B3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1479" b="487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59A314D-A50E-38F8-FCAD-22883BD62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fi-FI" sz="8000">
                <a:solidFill>
                  <a:srgbClr val="FFFFFF"/>
                </a:solidFill>
              </a:rPr>
              <a:t>KU2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6D38724-00E2-08B1-CA40-27CEF1C07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1577858"/>
          </a:xfrm>
        </p:spPr>
        <p:txBody>
          <a:bodyPr>
            <a:normAutofit/>
          </a:bodyPr>
          <a:lstStyle/>
          <a:p>
            <a:pPr algn="l"/>
            <a:r>
              <a:rPr lang="fi-FI">
                <a:solidFill>
                  <a:srgbClr val="FFFFFF"/>
                </a:solidFill>
              </a:rPr>
              <a:t>Arkkitehtuuri</a:t>
            </a:r>
          </a:p>
          <a:p>
            <a:pPr algn="l"/>
            <a:r>
              <a:rPr lang="fi-FI">
                <a:solidFill>
                  <a:srgbClr val="FFFFFF"/>
                </a:solidFill>
              </a:rPr>
              <a:t>Muotoilu</a:t>
            </a:r>
          </a:p>
          <a:p>
            <a:pPr algn="l"/>
            <a:r>
              <a:rPr lang="fi-FI">
                <a:solidFill>
                  <a:srgbClr val="FFFFFF"/>
                </a:solidFill>
              </a:rPr>
              <a:t>perspektiivi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D658176-E906-2822-1ED5-4BEA3AC79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77" r="1" b="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1090C99-57FF-550D-56E0-3600966338D8}"/>
              </a:ext>
            </a:extLst>
          </p:cNvPr>
          <p:cNvSpPr txBox="1"/>
          <p:nvPr/>
        </p:nvSpPr>
        <p:spPr>
          <a:xfrm flipH="1">
            <a:off x="7622176" y="457200"/>
            <a:ext cx="3363324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4000">
                <a:latin typeface="Dreaming Outloud Script Pro"/>
                <a:cs typeface="Dreaming Outloud Script Pro"/>
              </a:rPr>
              <a:t>KU 2.3. </a:t>
            </a:r>
            <a:endParaRPr lang="fi-FI"/>
          </a:p>
          <a:p>
            <a:r>
              <a:rPr lang="fi-FI" sz="4000">
                <a:latin typeface="Dreaming Outloud Script Pro"/>
                <a:cs typeface="Dreaming Outloud Script Pro"/>
              </a:rPr>
              <a:t>4. periodi koodi 2</a:t>
            </a:r>
          </a:p>
          <a:p>
            <a:endParaRPr lang="fi-FI" sz="4000">
              <a:latin typeface="Dreaming Outloud Script Pro"/>
              <a:cs typeface="Dreaming Outloud Script Pro"/>
            </a:endParaRPr>
          </a:p>
          <a:p>
            <a:r>
              <a:rPr lang="fi-FI" sz="4000">
                <a:latin typeface="Dreaming Outloud Script Pro"/>
                <a:cs typeface="Dreaming Outloud Script Pro"/>
              </a:rPr>
              <a:t>KU 2.4.</a:t>
            </a:r>
          </a:p>
          <a:p>
            <a:r>
              <a:rPr lang="fi-FI" sz="4000">
                <a:latin typeface="Dreaming Outloud Script Pro"/>
                <a:cs typeface="Dreaming Outloud Script Pro"/>
              </a:rPr>
              <a:t>5.periodi</a:t>
            </a:r>
          </a:p>
          <a:p>
            <a:r>
              <a:rPr lang="fi-FI" sz="4000">
                <a:latin typeface="Dreaming Outloud Script Pro"/>
                <a:cs typeface="Dreaming Outloud Script Pro"/>
              </a:rPr>
              <a:t>Koodi 4. </a:t>
            </a:r>
          </a:p>
        </p:txBody>
      </p:sp>
    </p:spTree>
    <p:extLst>
      <p:ext uri="{BB962C8B-B14F-4D97-AF65-F5344CB8AC3E}">
        <p14:creationId xmlns:p14="http://schemas.microsoft.com/office/powerpoint/2010/main" val="375090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18E31C77-AE5F-11E4-B7DA-C2AD4A1C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Kastellin </a:t>
            </a:r>
            <a:r>
              <a:rPr lang="en-US" sz="3200" spc="750" err="1">
                <a:solidFill>
                  <a:schemeClr val="bg1"/>
                </a:solidFill>
              </a:rPr>
              <a:t>kalenteri</a:t>
            </a:r>
            <a:endParaRPr lang="en-US" sz="3200" spc="750">
              <a:solidFill>
                <a:schemeClr val="bg1"/>
              </a:solidFill>
            </a:endParaRP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FD10346F-BCA7-6D05-AD08-206043D5F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12008"/>
              </p:ext>
            </p:extLst>
          </p:nvPr>
        </p:nvGraphicFramePr>
        <p:xfrm>
          <a:off x="4503617" y="839545"/>
          <a:ext cx="7214140" cy="5367143"/>
        </p:xfrm>
        <a:graphic>
          <a:graphicData uri="http://schemas.openxmlformats.org/drawingml/2006/table">
            <a:tbl>
              <a:tblPr/>
              <a:tblGrid>
                <a:gridCol w="589779">
                  <a:extLst>
                    <a:ext uri="{9D8B030D-6E8A-4147-A177-3AD203B41FA5}">
                      <a16:colId xmlns:a16="http://schemas.microsoft.com/office/drawing/2014/main" val="2031868323"/>
                    </a:ext>
                  </a:extLst>
                </a:gridCol>
                <a:gridCol w="369006">
                  <a:extLst>
                    <a:ext uri="{9D8B030D-6E8A-4147-A177-3AD203B41FA5}">
                      <a16:colId xmlns:a16="http://schemas.microsoft.com/office/drawing/2014/main" val="1166903165"/>
                    </a:ext>
                  </a:extLst>
                </a:gridCol>
                <a:gridCol w="3085297">
                  <a:extLst>
                    <a:ext uri="{9D8B030D-6E8A-4147-A177-3AD203B41FA5}">
                      <a16:colId xmlns:a16="http://schemas.microsoft.com/office/drawing/2014/main" val="4175555702"/>
                    </a:ext>
                  </a:extLst>
                </a:gridCol>
                <a:gridCol w="3170058">
                  <a:extLst>
                    <a:ext uri="{9D8B030D-6E8A-4147-A177-3AD203B41FA5}">
                      <a16:colId xmlns:a16="http://schemas.microsoft.com/office/drawing/2014/main" val="159003290"/>
                    </a:ext>
                  </a:extLst>
                </a:gridCol>
              </a:tblGrid>
              <a:tr h="322171">
                <a:tc>
                  <a:txBody>
                    <a:bodyPr/>
                    <a:lstStyle/>
                    <a:p>
                      <a:pPr algn="ctr" fontAlgn="ctr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Viralliset tapahtumat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Muut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385488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 klo 13.15-13.45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YO-kenraaliharjoitus klo 18 (A-sali)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166583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Ylioppilasjuhla klo 11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Itsenäisyyspäivälounas 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971494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Itsenäisyyspäivä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909508"/>
                  </a:ext>
                </a:extLst>
              </a:tr>
              <a:tr h="530328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Palautumisparkki klo 13-13.15/psyykkinen valmentaja Pasi Leinonen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33904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7392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46206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Käsityökerho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335913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Ysiluokkalaisten avoimet ovet 13.15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Lucia-kulkue alkaa ala-aulasta klo 9.35.</a:t>
                      </a:r>
                    </a:p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Lucian päivä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027750"/>
                  </a:ext>
                </a:extLst>
              </a:tr>
              <a:tr h="530328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Ysiluokkalaisten avoimet ovet 13.15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Ilmoittautuminen uusintaan</a:t>
                      </a:r>
                      <a:b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Joululounas 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348880"/>
                  </a:ext>
                </a:extLst>
              </a:tr>
              <a:tr h="738485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Tonttuilupäivä klo 9.30-9.45 ja ruokavälitunnilla                         </a:t>
                      </a:r>
                    </a:p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Päiväkodin esitys 12.45-13.15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711992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312363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19.12.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</a:t>
                      </a:r>
                    </a:p>
                  </a:txBody>
                  <a:tcPr marL="11827" marR="11827" marT="11827" marB="567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 klo 9.45-10.15 </a:t>
                      </a:r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periodin uusintakoe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Käsityökerho</a:t>
                      </a:r>
                    </a:p>
                  </a:txBody>
                  <a:tcPr marL="11827" marR="11827" marT="11827" marB="567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60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67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93">
            <a:extLst>
              <a:ext uri="{FF2B5EF4-FFF2-40B4-BE49-F238E27FC236}">
                <a16:creationId xmlns:a16="http://schemas.microsoft.com/office/drawing/2014/main" id="{4643CFF5-3073-44B6-9A56-4CAF096FF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A13F94C-FF21-1234-87D4-27BADC6D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02509"/>
            <a:ext cx="5868785" cy="1141469"/>
          </a:xfrm>
        </p:spPr>
        <p:txBody>
          <a:bodyPr anchor="b">
            <a:normAutofit/>
          </a:bodyPr>
          <a:lstStyle/>
          <a:p>
            <a:r>
              <a:rPr lang="fi-FI"/>
              <a:t>Ylioppilasjuhla</a:t>
            </a:r>
            <a:br>
              <a:rPr lang="fi-FI"/>
            </a:br>
            <a:r>
              <a:rPr lang="fi-FI"/>
              <a:t>ti 5.12. klo 11  </a:t>
            </a:r>
          </a:p>
        </p:txBody>
      </p:sp>
      <p:sp>
        <p:nvSpPr>
          <p:cNvPr id="60" name="Sisällön paikkamerkki 2">
            <a:extLst>
              <a:ext uri="{FF2B5EF4-FFF2-40B4-BE49-F238E27FC236}">
                <a16:creationId xmlns:a16="http://schemas.microsoft.com/office/drawing/2014/main" id="{62CC52D7-948C-DEAB-6BC8-61A950AE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1978869"/>
            <a:ext cx="5868785" cy="3230862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fi-FI" sz="1500"/>
              <a:t>YO-juhlaan toivotaan </a:t>
            </a:r>
            <a:r>
              <a:rPr lang="fi-FI" sz="1500" b="1"/>
              <a:t>siistiä arkipukeutumista. </a:t>
            </a:r>
            <a:r>
              <a:rPr lang="fi-FI" sz="1500"/>
              <a:t>Myös</a:t>
            </a:r>
            <a:r>
              <a:rPr lang="fi-FI" sz="1500" b="1"/>
              <a:t> juhlapukeutuminen </a:t>
            </a:r>
            <a:r>
              <a:rPr lang="fi-FI" sz="1500"/>
              <a:t>sopii ylioppilasjuhlatilaisuuteen.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/>
              <a:t>YO-juhlaan siirrytään </a:t>
            </a:r>
            <a:r>
              <a:rPr lang="fi-FI" sz="1500" b="1"/>
              <a:t>klo 10.40 toisen tunnin </a:t>
            </a:r>
            <a:r>
              <a:rPr lang="fi-FI" sz="1500"/>
              <a:t>(koodi 5) </a:t>
            </a:r>
            <a:r>
              <a:rPr lang="fi-FI" sz="1500" b="1"/>
              <a:t>opettajan</a:t>
            </a:r>
            <a:r>
              <a:rPr lang="fi-FI" sz="1500"/>
              <a:t> </a:t>
            </a:r>
            <a:r>
              <a:rPr lang="fi-FI" sz="1500" b="1"/>
              <a:t>johdolla. </a:t>
            </a:r>
            <a:r>
              <a:rPr lang="fi-FI" sz="1500"/>
              <a:t>Reput jätetään luokkaan tai kaappeihin.</a:t>
            </a:r>
            <a:endParaRPr lang="fi-FI" sz="1500" b="1"/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 b="1"/>
              <a:t>Ykkösten ryhmät menevät yläkatsomoon.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 b="1"/>
              <a:t>Muut ryhmät menevät alakatsomon perimmäiseen lohkoon.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/>
              <a:t>Myös </a:t>
            </a:r>
            <a:r>
              <a:rPr lang="fi-FI" sz="1500" b="1"/>
              <a:t>hyppytunnilla </a:t>
            </a:r>
            <a:r>
              <a:rPr lang="fi-FI" sz="1500"/>
              <a:t>olevat opiskelijat siirtyvät juhlaan klo 10.40.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 b="1"/>
              <a:t>Vieraat </a:t>
            </a:r>
            <a:r>
              <a:rPr lang="fi-FI" sz="1500"/>
              <a:t>ohjataan seuraamaan YO-juhlaa alakatsomoon ja permannolle.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fi-FI" sz="1500"/>
          </a:p>
          <a:p>
            <a:pPr marL="0" indent="0">
              <a:lnSpc>
                <a:spcPct val="110000"/>
              </a:lnSpc>
              <a:buNone/>
            </a:pPr>
            <a:endParaRPr lang="fi-FI" sz="1500"/>
          </a:p>
          <a:p>
            <a:pPr>
              <a:lnSpc>
                <a:spcPct val="110000"/>
              </a:lnSpc>
              <a:buFontTx/>
              <a:buChar char="-"/>
            </a:pPr>
            <a:endParaRPr lang="fi-FI" sz="15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9BB2CC-4D22-3E6E-F428-C3089D14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85" y="1028700"/>
            <a:ext cx="3482118" cy="4642824"/>
          </a:xfrm>
          <a:prstGeom prst="rect">
            <a:avLst/>
          </a:prstGeom>
        </p:spPr>
      </p:pic>
      <p:sp>
        <p:nvSpPr>
          <p:cNvPr id="105" name="Rectangle 95">
            <a:extLst>
              <a:ext uri="{FF2B5EF4-FFF2-40B4-BE49-F238E27FC236}">
                <a16:creationId xmlns:a16="http://schemas.microsoft.com/office/drawing/2014/main" id="{955DEFE8-24AF-47F7-B020-D4D76ABA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391868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6" name="Rectangle 97">
            <a:extLst>
              <a:ext uri="{FF2B5EF4-FFF2-40B4-BE49-F238E27FC236}">
                <a16:creationId xmlns:a16="http://schemas.microsoft.com/office/drawing/2014/main" id="{6EAE3873-25FC-4346-B1D5-82E5F9D95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39186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39E9E07-AB79-C6F9-C537-E45A75A957D6}"/>
              </a:ext>
            </a:extLst>
          </p:cNvPr>
          <p:cNvSpPr txBox="1"/>
          <p:nvPr/>
        </p:nvSpPr>
        <p:spPr>
          <a:xfrm>
            <a:off x="1398878" y="5332161"/>
            <a:ext cx="619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i="1">
                <a:solidFill>
                  <a:schemeClr val="accent2">
                    <a:lumMod val="75000"/>
                  </a:schemeClr>
                </a:solidFill>
              </a:rPr>
              <a:t>Kunnioitetaan ylioppilasjuhlaa kohteliaalla juhlakäyttäytymisellä. Nautitaan upeasta tunnelmasta! </a:t>
            </a:r>
          </a:p>
        </p:txBody>
      </p:sp>
    </p:spTree>
    <p:extLst>
      <p:ext uri="{BB962C8B-B14F-4D97-AF65-F5344CB8AC3E}">
        <p14:creationId xmlns:p14="http://schemas.microsoft.com/office/powerpoint/2010/main" val="324466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F3FF95-215F-1BE0-88B9-83766189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500"/>
              <a:t>Ilmoittautuminen pe 22.12. ohjelmaan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4C17F4-DAE8-B85D-13BB-6B36FF55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303" y="2581247"/>
            <a:ext cx="4911392" cy="3583940"/>
          </a:xfrm>
        </p:spPr>
        <p:txBody>
          <a:bodyPr anchor="t">
            <a:normAutofit/>
          </a:bodyPr>
          <a:lstStyle/>
          <a:p>
            <a:r>
              <a:rPr lang="fi-FI" sz="1600">
                <a:latin typeface="Segoe UI" panose="020B0502040204020203" pitchFamily="34" charset="0"/>
              </a:rPr>
              <a:t>Vastaa kyselyyn</a:t>
            </a:r>
            <a:r>
              <a:rPr lang="fi-FI" sz="1600" b="0" i="0">
                <a:effectLst/>
                <a:latin typeface="Segoe UI" panose="020B0502040204020203" pitchFamily="34" charset="0"/>
              </a:rPr>
              <a:t>, osallistutko </a:t>
            </a:r>
            <a:r>
              <a:rPr lang="fi-FI" sz="1600" b="1" i="0">
                <a:effectLst/>
                <a:latin typeface="Segoe UI" panose="020B0502040204020203" pitchFamily="34" charset="0"/>
              </a:rPr>
              <a:t>Joululaulutilaisuuteen Oulun Tuomiokirkossa </a:t>
            </a:r>
            <a:r>
              <a:rPr lang="fi-FI" sz="1600" b="0" i="0">
                <a:effectLst/>
                <a:latin typeface="Segoe UI" panose="020B0502040204020203" pitchFamily="34" charset="0"/>
              </a:rPr>
              <a:t>vai </a:t>
            </a:r>
            <a:r>
              <a:rPr lang="fi-FI" sz="1600" b="1" i="0">
                <a:effectLst/>
                <a:latin typeface="Segoe UI" panose="020B0502040204020203" pitchFamily="34" charset="0"/>
              </a:rPr>
              <a:t>vaihtoehtoiseen jouluohjelmaan</a:t>
            </a:r>
            <a:r>
              <a:rPr lang="fi-FI" sz="1600" b="0" i="0">
                <a:effectLst/>
                <a:latin typeface="Segoe UI" panose="020B0502040204020203" pitchFamily="34" charset="0"/>
              </a:rPr>
              <a:t> </a:t>
            </a:r>
            <a:r>
              <a:rPr lang="fi-FI" sz="1600" b="1" i="0">
                <a:effectLst/>
                <a:latin typeface="Segoe UI" panose="020B0502040204020203" pitchFamily="34" charset="0"/>
              </a:rPr>
              <a:t>lukiolla.</a:t>
            </a:r>
          </a:p>
          <a:p>
            <a:r>
              <a:rPr lang="fi-FI" sz="1600" b="0" i="0">
                <a:effectLst/>
                <a:latin typeface="Segoe UI"/>
                <a:cs typeface="Segoe UI"/>
              </a:rPr>
              <a:t>Ilmoita</a:t>
            </a:r>
            <a:r>
              <a:rPr lang="fi-FI" sz="1600">
                <a:latin typeface="Segoe UI"/>
                <a:cs typeface="Segoe UI"/>
              </a:rPr>
              <a:t> myös</a:t>
            </a:r>
            <a:r>
              <a:rPr lang="fi-FI" sz="1600" b="0" i="0">
                <a:effectLst/>
                <a:latin typeface="Segoe UI"/>
                <a:cs typeface="Segoe UI"/>
              </a:rPr>
              <a:t> </a:t>
            </a:r>
            <a:r>
              <a:rPr lang="fi-FI" sz="1600" b="1" i="0">
                <a:effectLst/>
                <a:latin typeface="Segoe UI"/>
                <a:cs typeface="Segoe UI"/>
              </a:rPr>
              <a:t>osallistumisestasi kouluruokailuun</a:t>
            </a:r>
            <a:r>
              <a:rPr lang="fi-FI" sz="1600" b="0" i="0">
                <a:effectLst/>
                <a:latin typeface="Segoe UI"/>
                <a:cs typeface="Segoe UI"/>
              </a:rPr>
              <a:t> Joululaulutilaisuuden tai lukion vaihtoehtoisen ohjelman jälkeen.</a:t>
            </a:r>
          </a:p>
          <a:p>
            <a:r>
              <a:rPr lang="fi-FI" sz="1600">
                <a:latin typeface="Segoe UI" panose="020B0502040204020203" pitchFamily="34" charset="0"/>
              </a:rPr>
              <a:t>Molempien tilaisuuksien kesto noin yksi tunti.</a:t>
            </a:r>
            <a:endParaRPr lang="fi-FI" sz="1600" b="0" i="0">
              <a:effectLst/>
              <a:latin typeface="Segoe UI" panose="020B0502040204020203" pitchFamily="34" charset="0"/>
            </a:endParaRPr>
          </a:p>
          <a:p>
            <a:r>
              <a:rPr lang="fi-FI" sz="1600" b="0" i="0">
                <a:effectLst/>
                <a:latin typeface="Segoe UI"/>
                <a:cs typeface="Segoe UI"/>
              </a:rPr>
              <a:t>Vastaathan </a:t>
            </a:r>
            <a:r>
              <a:rPr lang="fi-FI" sz="1600">
                <a:latin typeface="Segoe UI"/>
                <a:cs typeface="Segoe UI"/>
              </a:rPr>
              <a:t>heti tai </a:t>
            </a:r>
            <a:r>
              <a:rPr lang="fi-FI" sz="1600" b="0" i="0">
                <a:effectLst/>
                <a:latin typeface="Segoe UI"/>
                <a:cs typeface="Segoe UI"/>
              </a:rPr>
              <a:t>pe 8.12. mennessä. 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CC102B3-6305-CFB6-1190-3CFB5B9D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16" y="839414"/>
            <a:ext cx="5090161" cy="50901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6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93">
            <a:extLst>
              <a:ext uri="{FF2B5EF4-FFF2-40B4-BE49-F238E27FC236}">
                <a16:creationId xmlns:a16="http://schemas.microsoft.com/office/drawing/2014/main" id="{4643CFF5-3073-44B6-9A56-4CAF096FF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A13F94C-FF21-1234-87D4-27BADC6D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868785" cy="1556724"/>
          </a:xfrm>
        </p:spPr>
        <p:txBody>
          <a:bodyPr anchor="b">
            <a:normAutofit/>
          </a:bodyPr>
          <a:lstStyle/>
          <a:p>
            <a:r>
              <a:rPr lang="fi-FI"/>
              <a:t>Ylioppilasjuhla</a:t>
            </a:r>
            <a:br>
              <a:rPr lang="fi-FI"/>
            </a:br>
            <a:r>
              <a:rPr lang="fi-FI"/>
              <a:t>ti 5.12. </a:t>
            </a:r>
          </a:p>
        </p:txBody>
      </p:sp>
      <p:sp>
        <p:nvSpPr>
          <p:cNvPr id="60" name="Sisällön paikkamerkki 2">
            <a:extLst>
              <a:ext uri="{FF2B5EF4-FFF2-40B4-BE49-F238E27FC236}">
                <a16:creationId xmlns:a16="http://schemas.microsoft.com/office/drawing/2014/main" id="{62CC52D7-948C-DEAB-6BC8-61A950AE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471124"/>
            <a:ext cx="5868785" cy="3834881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fi-FI" sz="1500" b="1"/>
              <a:t>Ruokailuporrastus </a:t>
            </a:r>
            <a:r>
              <a:rPr lang="fi-FI" sz="1500"/>
              <a:t>seuraavasti: 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fi-FI" sz="1500"/>
              <a:t>Palataan hakemaan reput luokista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fi-FI" sz="1500"/>
              <a:t>Kolmoset ja neloset syömään heti juhlan jälkeen noin klo 12.30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fi-FI" sz="1500"/>
              <a:t>Kakkoset noin klo 12.40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fi-FI" sz="1500"/>
              <a:t>Ykköset noin klo 12.50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fi-FI" sz="1500"/>
              <a:t>Koulupäivä päättyy ruokailun jälkeen.</a:t>
            </a:r>
          </a:p>
          <a:p>
            <a:pPr marL="0" indent="0">
              <a:lnSpc>
                <a:spcPct val="110000"/>
              </a:lnSpc>
              <a:buNone/>
            </a:pPr>
            <a:endParaRPr lang="fi-FI" sz="1500"/>
          </a:p>
          <a:p>
            <a:pPr>
              <a:lnSpc>
                <a:spcPct val="110000"/>
              </a:lnSpc>
              <a:buFontTx/>
              <a:buChar char="-"/>
            </a:pPr>
            <a:endParaRPr lang="fi-FI" sz="15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9BB2CC-4D22-3E6E-F428-C3089D14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85" y="1028700"/>
            <a:ext cx="3482118" cy="4642824"/>
          </a:xfrm>
          <a:prstGeom prst="rect">
            <a:avLst/>
          </a:prstGeom>
        </p:spPr>
      </p:pic>
      <p:sp>
        <p:nvSpPr>
          <p:cNvPr id="105" name="Rectangle 95">
            <a:extLst>
              <a:ext uri="{FF2B5EF4-FFF2-40B4-BE49-F238E27FC236}">
                <a16:creationId xmlns:a16="http://schemas.microsoft.com/office/drawing/2014/main" id="{955DEFE8-24AF-47F7-B020-D4D76ABA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391868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6" name="Rectangle 97">
            <a:extLst>
              <a:ext uri="{FF2B5EF4-FFF2-40B4-BE49-F238E27FC236}">
                <a16:creationId xmlns:a16="http://schemas.microsoft.com/office/drawing/2014/main" id="{6EAE3873-25FC-4346-B1D5-82E5F9D95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39186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1">
            <a:extLst>
              <a:ext uri="{FF2B5EF4-FFF2-40B4-BE49-F238E27FC236}">
                <a16:creationId xmlns:a16="http://schemas.microsoft.com/office/drawing/2014/main" id="{DD0B5812-9700-71CC-671E-F064888C6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6699011-AD31-4C1E-9097-A1CA72DD0DA4}" type="slidenum">
              <a:rPr lang="fi-FI" noProof="0" smtClean="0"/>
              <a:pPr rtl="0">
                <a:spcAft>
                  <a:spcPts val="600"/>
                </a:spcAft>
              </a:pPr>
              <a:t>6</a:t>
            </a:fld>
            <a:endParaRPr lang="fi-FI" noProof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55C118B1-9E7C-4C5E-9D18-942F5F33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83" y="176467"/>
            <a:ext cx="11839499" cy="644911"/>
          </a:xfrm>
        </p:spPr>
        <p:txBody>
          <a:bodyPr rtlCol="0" anchor="t">
            <a:noAutofit/>
          </a:bodyPr>
          <a:lstStyle/>
          <a:p>
            <a:r>
              <a:rPr lang="fi-FI" sz="2400"/>
              <a:t>Yhteisöllinen tonttuilupäivä </a:t>
            </a:r>
            <a:r>
              <a:rPr lang="fi-FI" sz="2400" err="1"/>
              <a:t>KaLussa</a:t>
            </a:r>
            <a:r>
              <a:rPr lang="fi-FI" sz="2400"/>
              <a:t> 15.12.</a:t>
            </a:r>
          </a:p>
        </p:txBody>
      </p:sp>
      <p:pic>
        <p:nvPicPr>
          <p:cNvPr id="153" name="Kuvan paikkamerkki 152" descr="Kuva, joka sisältää kohteen jalkineet, sisä-, seinä, vaate&#10;&#10;Kuvaus luotu automaattisesti">
            <a:extLst>
              <a:ext uri="{FF2B5EF4-FFF2-40B4-BE49-F238E27FC236}">
                <a16:creationId xmlns:a16="http://schemas.microsoft.com/office/drawing/2014/main" id="{D7832B57-E801-28B2-4C4C-03219AD668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222" r="24784" b="-4"/>
          <a:stretch/>
        </p:blipFill>
        <p:spPr>
          <a:xfrm>
            <a:off x="3720354" y="979289"/>
            <a:ext cx="2055928" cy="2163600"/>
          </a:xfrm>
          <a:noFill/>
        </p:spPr>
      </p:pic>
      <p:pic>
        <p:nvPicPr>
          <p:cNvPr id="116" name="Kuvan paikkamerkki 115" descr="Kuva, joka sisältää kohteen vaate, pöytä, sisä-, henkilö&#10;&#10;Kuvaus luotu automaattisesti">
            <a:extLst>
              <a:ext uri="{FF2B5EF4-FFF2-40B4-BE49-F238E27FC236}">
                <a16:creationId xmlns:a16="http://schemas.microsoft.com/office/drawing/2014/main" id="{11E5371C-8889-1C6B-298B-EF93AC6524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r="-4" b="9230"/>
          <a:stretch/>
        </p:blipFill>
        <p:spPr>
          <a:xfrm rot="360000">
            <a:off x="6497786" y="1215440"/>
            <a:ext cx="2055928" cy="2163600"/>
          </a:xfrm>
          <a:noFill/>
        </p:spPr>
      </p:pic>
      <p:pic>
        <p:nvPicPr>
          <p:cNvPr id="77" name="Kuvan paikkamerkki 76" descr="Kuva, joka sisältää kohteen lahjapaketointi, sisä-, kirja, henkilö&#10;&#10;Kuvaus luotu automaattisesti">
            <a:extLst>
              <a:ext uri="{FF2B5EF4-FFF2-40B4-BE49-F238E27FC236}">
                <a16:creationId xmlns:a16="http://schemas.microsoft.com/office/drawing/2014/main" id="{A828AADA-C653-FAD2-E12B-67CD7D8738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t="7982" b="10459"/>
          <a:stretch/>
        </p:blipFill>
        <p:spPr>
          <a:xfrm rot="240000">
            <a:off x="9169642" y="1216395"/>
            <a:ext cx="2055928" cy="2163600"/>
          </a:xfrm>
          <a:noFill/>
        </p:spPr>
      </p:pic>
      <p:pic>
        <p:nvPicPr>
          <p:cNvPr id="67" name="Kuvan paikkamerkki 66" descr="Kuva, joka sisältää kohteen henkilö, pöytäastiasto, vaate, sisä-&#10;&#10;Kuvaus luotu automaattisesti">
            <a:extLst>
              <a:ext uri="{FF2B5EF4-FFF2-40B4-BE49-F238E27FC236}">
                <a16:creationId xmlns:a16="http://schemas.microsoft.com/office/drawing/2014/main" id="{1299AD9B-EE1A-C20F-82B0-2F5714CCD97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9908" r="1" b="30370"/>
          <a:stretch/>
        </p:blipFill>
        <p:spPr>
          <a:xfrm rot="-180000">
            <a:off x="973697" y="3572694"/>
            <a:ext cx="2055928" cy="2163600"/>
          </a:xfrm>
          <a:prstGeom prst="rect">
            <a:avLst/>
          </a:prstGeom>
          <a:noFill/>
        </p:spPr>
      </p:pic>
      <p:pic>
        <p:nvPicPr>
          <p:cNvPr id="114" name="Kuvan paikkamerkki 113" descr="Kuva, joka sisältää kohteen vaate, henkilö, pöytä, sisä-&#10;&#10;Kuvaus luotu automaattisesti">
            <a:extLst>
              <a:ext uri="{FF2B5EF4-FFF2-40B4-BE49-F238E27FC236}">
                <a16:creationId xmlns:a16="http://schemas.microsoft.com/office/drawing/2014/main" id="{0FCA0639-56B6-EF84-007E-3F5A14A5D8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/>
          <a:srcRect t="6652" r="-7" b="8099"/>
          <a:stretch/>
        </p:blipFill>
        <p:spPr>
          <a:xfrm>
            <a:off x="3945322" y="3553201"/>
            <a:ext cx="2055928" cy="2163600"/>
          </a:xfrm>
          <a:noFill/>
        </p:spPr>
      </p:pic>
      <p:pic>
        <p:nvPicPr>
          <p:cNvPr id="40" name="Kuvan paikkamerkki 39" descr="Kuva, joka sisältää kohteen teksti, vaate, sisä-, henkilö&#10;&#10;Kuvaus luotu automaattisesti">
            <a:extLst>
              <a:ext uri="{FF2B5EF4-FFF2-40B4-BE49-F238E27FC236}">
                <a16:creationId xmlns:a16="http://schemas.microsoft.com/office/drawing/2014/main" id="{CB39B8F4-DF4E-2F6A-9B07-C6EE33DC3E5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/>
          <a:srcRect l="5180" r="511" b="2"/>
          <a:stretch/>
        </p:blipFill>
        <p:spPr>
          <a:xfrm rot="60000">
            <a:off x="9133935" y="3630344"/>
            <a:ext cx="2055928" cy="2163600"/>
          </a:xfrm>
          <a:noFill/>
        </p:spPr>
      </p:pic>
      <p:pic>
        <p:nvPicPr>
          <p:cNvPr id="4" name="Kuvan paikkamerkki 3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215E6934-27C0-9409-79CD-7932FD5838D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/>
          <a:srcRect t="3995" b="3995"/>
          <a:stretch/>
        </p:blipFill>
        <p:spPr>
          <a:xfrm rot="-120000">
            <a:off x="6671998" y="3693986"/>
            <a:ext cx="1891394" cy="2163600"/>
          </a:xfrm>
        </p:spPr>
      </p:pic>
      <p:pic>
        <p:nvPicPr>
          <p:cNvPr id="8" name="Kuvan paikkamerkki 7" descr="Kuva, joka sisältää kohteen joulu, vaate, henkilö, Jouluaatto&#10;&#10;Kuvaus luotu automaattisesti">
            <a:extLst>
              <a:ext uri="{FF2B5EF4-FFF2-40B4-BE49-F238E27FC236}">
                <a16:creationId xmlns:a16="http://schemas.microsoft.com/office/drawing/2014/main" id="{96F50BC1-5926-7EE5-1638-13B0C923BB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 l="1115" r="1115"/>
          <a:stretch/>
        </p:blipFill>
        <p:spPr>
          <a:xfrm rot="-360000">
            <a:off x="937152" y="1076464"/>
            <a:ext cx="2055928" cy="2115644"/>
          </a:xfrm>
        </p:spPr>
      </p:pic>
    </p:spTree>
    <p:extLst>
      <p:ext uri="{BB962C8B-B14F-4D97-AF65-F5344CB8AC3E}">
        <p14:creationId xmlns:p14="http://schemas.microsoft.com/office/powerpoint/2010/main" val="405559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85409B1-CA1F-412F-9E2B-294C3A30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31" y="212953"/>
            <a:ext cx="10057765" cy="756970"/>
          </a:xfrm>
        </p:spPr>
        <p:txBody>
          <a:bodyPr rtlCol="0">
            <a:noAutofit/>
          </a:bodyPr>
          <a:lstStyle/>
          <a:p>
            <a:pPr algn="ctr"/>
            <a:r>
              <a:rPr lang="fi-FI" sz="2800">
                <a:solidFill>
                  <a:schemeClr val="accent5">
                    <a:lumMod val="60000"/>
                    <a:lumOff val="40000"/>
                  </a:schemeClr>
                </a:solidFill>
              </a:rPr>
              <a:t>Toimintaa klo 9.30-9.45  ja ruokavälitunnilla!</a:t>
            </a:r>
          </a:p>
        </p:txBody>
      </p:sp>
      <p:sp>
        <p:nvSpPr>
          <p:cNvPr id="4" name="Kuvan paikkamerkki 3" descr="kuvan paikkamerkki">
            <a:extLst>
              <a:ext uri="{FF2B5EF4-FFF2-40B4-BE49-F238E27FC236}">
                <a16:creationId xmlns:a16="http://schemas.microsoft.com/office/drawing/2014/main" id="{95DD7F3C-8419-4CA1-8FDC-B2F6E330DB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fi-FI" sz="32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Pipari-paja</a:t>
            </a:r>
          </a:p>
        </p:txBody>
      </p:sp>
      <p:sp>
        <p:nvSpPr>
          <p:cNvPr id="5" name="Kuvan paikkamerkki 4" descr="kuvan paikkamerkki">
            <a:extLst>
              <a:ext uri="{FF2B5EF4-FFF2-40B4-BE49-F238E27FC236}">
                <a16:creationId xmlns:a16="http://schemas.microsoft.com/office/drawing/2014/main" id="{AA73B43D-2911-4D19-A083-3A972840FE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r>
              <a:rPr lang="fi-FI" sz="2800" b="1" err="1">
                <a:solidFill>
                  <a:schemeClr val="accent6">
                    <a:lumMod val="50000"/>
                    <a:lumOff val="50000"/>
                  </a:schemeClr>
                </a:solidFill>
                <a:cs typeface="Times New Roman"/>
              </a:rPr>
              <a:t>Pongaa</a:t>
            </a:r>
            <a:r>
              <a:rPr lang="fi-FI" sz="2800" b="1">
                <a:solidFill>
                  <a:schemeClr val="accent6">
                    <a:lumMod val="50000"/>
                    <a:lumOff val="50000"/>
                  </a:schemeClr>
                </a:solidFill>
                <a:cs typeface="Times New Roman"/>
              </a:rPr>
              <a:t> tonttu!</a:t>
            </a:r>
          </a:p>
        </p:txBody>
      </p:sp>
      <p:sp>
        <p:nvSpPr>
          <p:cNvPr id="6" name="Kuvan paikkamerkki 5" descr="kuvan paikkamerkki">
            <a:extLst>
              <a:ext uri="{FF2B5EF4-FFF2-40B4-BE49-F238E27FC236}">
                <a16:creationId xmlns:a16="http://schemas.microsoft.com/office/drawing/2014/main" id="{F974C87C-86F4-458E-8C8F-676231C328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20000">
            <a:off x="8063931" y="1050152"/>
            <a:ext cx="1546222" cy="1850797"/>
          </a:xfrm>
        </p:spPr>
        <p:txBody>
          <a:bodyPr>
            <a:normAutofit/>
          </a:bodyPr>
          <a:lstStyle/>
          <a:p>
            <a:r>
              <a:rPr lang="fi-FI" sz="2400" b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/>
              </a:rPr>
              <a:t> Pikku-tontut klo 12.45</a:t>
            </a:r>
            <a:endParaRPr lang="fi-FI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Kuvan paikkamerkki 6" descr="kuvan paikkamerkki">
            <a:extLst>
              <a:ext uri="{FF2B5EF4-FFF2-40B4-BE49-F238E27FC236}">
                <a16:creationId xmlns:a16="http://schemas.microsoft.com/office/drawing/2014/main" id="{936560B2-6B1D-4AAB-BD72-51F1337CEE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fi-FI" sz="2800" b="1">
                <a:solidFill>
                  <a:schemeClr val="accent6">
                    <a:lumMod val="50000"/>
                    <a:lumOff val="50000"/>
                  </a:schemeClr>
                </a:solidFill>
                <a:cs typeface="Times New Roman"/>
              </a:rPr>
              <a:t> Tieto-visoja</a:t>
            </a:r>
            <a:r>
              <a:rPr lang="fi-FI" sz="2800" b="1" i="0">
                <a:solidFill>
                  <a:schemeClr val="accent6">
                    <a:lumMod val="50000"/>
                    <a:lumOff val="50000"/>
                  </a:schemeClr>
                </a:solidFill>
                <a:cs typeface="Times New Roman"/>
                <a:sym typeface="Wingdings" panose="05000000000000000000" pitchFamily="2" charset="2"/>
              </a:rPr>
              <a:t></a:t>
            </a:r>
            <a:endParaRPr lang="fi-FI" sz="2800" b="1" i="0">
              <a:solidFill>
                <a:schemeClr val="accent6">
                  <a:lumMod val="50000"/>
                  <a:lumOff val="50000"/>
                </a:schemeClr>
              </a:solidFill>
              <a:cs typeface="Times New Roman"/>
            </a:endParaRPr>
          </a:p>
        </p:txBody>
      </p:sp>
      <p:sp>
        <p:nvSpPr>
          <p:cNvPr id="8" name="Kuvan paikkamerkki 7" descr="kuvan paikkamerkki">
            <a:extLst>
              <a:ext uri="{FF2B5EF4-FFF2-40B4-BE49-F238E27FC236}">
                <a16:creationId xmlns:a16="http://schemas.microsoft.com/office/drawing/2014/main" id="{EE081915-4C35-4CAD-9986-A249CECBE64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>
            <a:normAutofit/>
          </a:bodyPr>
          <a:lstStyle/>
          <a:p>
            <a:r>
              <a:rPr lang="fi-FI" sz="2400" b="1">
                <a:solidFill>
                  <a:schemeClr val="accent5">
                    <a:lumMod val="60000"/>
                    <a:lumOff val="40000"/>
                  </a:schemeClr>
                </a:solidFill>
                <a:cs typeface="Times New Roman"/>
              </a:rPr>
              <a:t>Askartele joulu-kortteja!</a:t>
            </a:r>
          </a:p>
        </p:txBody>
      </p:sp>
      <p:sp>
        <p:nvSpPr>
          <p:cNvPr id="9" name="Kuvan paikkamerkki 8" descr="kuvan paikkamerkki">
            <a:extLst>
              <a:ext uri="{FF2B5EF4-FFF2-40B4-BE49-F238E27FC236}">
                <a16:creationId xmlns:a16="http://schemas.microsoft.com/office/drawing/2014/main" id="{376C0BC9-81C6-4ADD-9C35-4652076E09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80000">
            <a:off x="7777255" y="4343690"/>
            <a:ext cx="1546222" cy="1627200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fi-FI" sz="2400" b="1">
                <a:cs typeface="Times New Roman"/>
              </a:rPr>
              <a:t>Lähetä papalle tervehdys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A1C4812-F354-4469-A08D-EF061F644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fi-FI" smtClean="0"/>
              <a:t>7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8BA5322-9BA0-CC70-4AF4-E479225AF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58" y="1539785"/>
            <a:ext cx="784889" cy="1582506"/>
          </a:xfrm>
          <a:prstGeom prst="rect">
            <a:avLst/>
          </a:prstGeom>
        </p:spPr>
      </p:pic>
      <p:pic>
        <p:nvPicPr>
          <p:cNvPr id="12" name="Kuva 11" descr="Kuva, joka sisältää kohteen Ihmisen kasvot, henkilö, vaate, joulu&#10;&#10;Kuvaus luotu automaattisesti">
            <a:extLst>
              <a:ext uri="{FF2B5EF4-FFF2-40B4-BE49-F238E27FC236}">
                <a16:creationId xmlns:a16="http://schemas.microsoft.com/office/drawing/2014/main" id="{7D84BAA2-B7FE-101D-8349-AC2E4A01D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80" y="4394341"/>
            <a:ext cx="2194114" cy="16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5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89" y="176010"/>
            <a:ext cx="11900603" cy="432000"/>
          </a:xfrm>
        </p:spPr>
        <p:txBody>
          <a:bodyPr rtlCol="0">
            <a:noAutofit/>
          </a:bodyPr>
          <a:lstStyle/>
          <a:p>
            <a:r>
              <a:rPr lang="fi-FI" sz="2400" b="1"/>
              <a:t>Tervetuloa yhteiseen </a:t>
            </a:r>
            <a:r>
              <a:rPr lang="fi-FI" sz="2400"/>
              <a:t>iloon koko kalun väki!</a:t>
            </a:r>
            <a:endParaRPr lang="fi-FI" sz="2400" b="1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474374" y="4514712"/>
            <a:ext cx="1292036" cy="1368365"/>
          </a:xfrm>
        </p:spPr>
        <p:txBody>
          <a:bodyPr rtlCol="0"/>
          <a:lstStyle/>
          <a:p>
            <a:pPr rtl="0"/>
            <a:r>
              <a:rPr lang="fi-FI" sz="16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Toivottaa: </a:t>
            </a:r>
          </a:p>
          <a:p>
            <a:pPr rtl="0"/>
            <a:r>
              <a:rPr lang="fi-FI" sz="16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Kastellin lukion henkilökunta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26699011-AD31-4C1E-9097-A1CA72DD0DA4}" type="slidenum">
              <a:rPr lang="fi-FI" dirty="0" smtClean="0"/>
              <a:t>8</a:t>
            </a:fld>
            <a:endParaRPr lang="fi-FI"/>
          </a:p>
        </p:txBody>
      </p:sp>
      <p:pic>
        <p:nvPicPr>
          <p:cNvPr id="13" name="Kuvan paikkamerkki 12" descr="Kuva, joka sisältää kohteen vaate, henkilö, jalkineet, ryhmä&#10;&#10;Kuvaus luotu automaattisesti">
            <a:extLst>
              <a:ext uri="{FF2B5EF4-FFF2-40B4-BE49-F238E27FC236}">
                <a16:creationId xmlns:a16="http://schemas.microsoft.com/office/drawing/2014/main" id="{392DE769-191F-D6C1-B967-14C9D890F2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6520" r="6520"/>
          <a:stretch/>
        </p:blipFill>
        <p:spPr>
          <a:xfrm>
            <a:off x="3744754" y="1347634"/>
            <a:ext cx="4831630" cy="4389385"/>
          </a:xfrm>
        </p:spPr>
      </p:pic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101D6A3-B39F-25A7-A623-FCEC4798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670769"/>
          </a:xfrm>
        </p:spPr>
        <p:txBody>
          <a:bodyPr>
            <a:normAutofit fontScale="90000"/>
          </a:bodyPr>
          <a:lstStyle/>
          <a:p>
            <a:r>
              <a:rPr lang="fi-FI"/>
              <a:t>Vuoden viimeinen </a:t>
            </a:r>
            <a:r>
              <a:rPr lang="fi-FI" err="1"/>
              <a:t>Lumaloikka</a:t>
            </a:r>
            <a:r>
              <a:rPr lang="fi-FI"/>
              <a:t>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A0F58F9-4D24-DE9A-AF12-AE9089A09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i-FI" sz="2800"/>
              <a:t>Aivojen puhdistuminen - mitä tiedetään ja miten tehostetaan?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2D11388-3C8A-910E-3C1A-19C5933490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/>
              <a:t>Heta Helakari, Oulun yliopisto</a:t>
            </a:r>
          </a:p>
          <a:p>
            <a:endParaRPr lang="fi-FI"/>
          </a:p>
          <a:p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05DAF5B7-72C5-D011-1350-17385C612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54357" y="6388102"/>
            <a:ext cx="5183188" cy="303212"/>
          </a:xfrm>
        </p:spPr>
        <p:txBody>
          <a:bodyPr>
            <a:normAutofit fontScale="77500" lnSpcReduction="20000"/>
          </a:bodyPr>
          <a:lstStyle/>
          <a:p>
            <a:r>
              <a:rPr lang="fi-FI" b="0"/>
              <a:t>Kuva: </a:t>
            </a:r>
            <a:r>
              <a:rPr lang="fi-FI" b="0">
                <a:hlinkClick r:id="rId2"/>
              </a:rPr>
              <a:t>https://yle.fi/a/74-20048831</a:t>
            </a:r>
            <a:endParaRPr lang="fi-FI" b="0"/>
          </a:p>
          <a:p>
            <a:endParaRPr lang="fi-FI" b="0"/>
          </a:p>
        </p:txBody>
      </p:sp>
      <p:pic>
        <p:nvPicPr>
          <p:cNvPr id="1026" name="Picture 2" descr="Aivojen ultraäänihoitoon liittyviä laitteita sairaalassa.">
            <a:extLst>
              <a:ext uri="{FF2B5EF4-FFF2-40B4-BE49-F238E27FC236}">
                <a16:creationId xmlns:a16="http://schemas.microsoft.com/office/drawing/2014/main" id="{D1F1ADBD-368E-5CAD-C5BB-4A3D96887D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013" y="3006726"/>
            <a:ext cx="5183188" cy="291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" name="Sisällön paikkamerkki 4">
            <a:extLst>
              <a:ext uri="{FF2B5EF4-FFF2-40B4-BE49-F238E27FC236}">
                <a16:creationId xmlns:a16="http://schemas.microsoft.com/office/drawing/2014/main" id="{FA1A0A7D-0945-82D0-DBC0-E12C900ABD01}"/>
              </a:ext>
            </a:extLst>
          </p:cNvPr>
          <p:cNvGraphicFramePr/>
          <p:nvPr/>
        </p:nvGraphicFramePr>
        <p:xfrm>
          <a:off x="6172200" y="2087217"/>
          <a:ext cx="5157787" cy="4147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236382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3dc670-21ae-46d4-9508-19afda8af959" xsi:nil="true"/>
    <lcf76f155ced4ddcb4097134ff3c332f xmlns="78593962-eda7-44b7-92d0-d0622de5fe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7BEAD622771D3459889C42FF0A49E05" ma:contentTypeVersion="16" ma:contentTypeDescription="Luo uusi asiakirja." ma:contentTypeScope="" ma:versionID="8bd7010d2d4360ff558e37ceb81fac22">
  <xsd:schema xmlns:xsd="http://www.w3.org/2001/XMLSchema" xmlns:xs="http://www.w3.org/2001/XMLSchema" xmlns:p="http://schemas.microsoft.com/office/2006/metadata/properties" xmlns:ns2="78593962-eda7-44b7-92d0-d0622de5fee1" xmlns:ns3="323dc670-21ae-46d4-9508-19afda8af959" targetNamespace="http://schemas.microsoft.com/office/2006/metadata/properties" ma:root="true" ma:fieldsID="97497db8b9caf7b61e27c7727b816999" ns2:_="" ns3:_="">
    <xsd:import namespace="78593962-eda7-44b7-92d0-d0622de5fee1"/>
    <xsd:import namespace="323dc670-21ae-46d4-9508-19afda8af9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93962-eda7-44b7-92d0-d0622de5fe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b6f73edd-577a-44a5-983b-b6ef24e70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dc670-21ae-46d4-9508-19afda8af9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a8a45d2-3e4f-41fb-b8f7-8de8c3b16e93}" ma:internalName="TaxCatchAll" ma:showField="CatchAllData" ma:web="323dc670-21ae-46d4-9508-19afda8af9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23437A-9276-4621-92BE-48A47E1304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7390F5-AEA1-4BD4-B17C-F9D46238F7B6}">
  <ds:schemaRefs>
    <ds:schemaRef ds:uri="323dc670-21ae-46d4-9508-19afda8af959"/>
    <ds:schemaRef ds:uri="78593962-eda7-44b7-92d0-d0622de5fe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0432AB-7262-48C4-A0A8-C13CEC469C17}">
  <ds:schemaRefs>
    <ds:schemaRef ds:uri="323dc670-21ae-46d4-9508-19afda8af959"/>
    <ds:schemaRef ds:uri="78593962-eda7-44b7-92d0-d0622de5fe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3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GradientRiseVTI</vt:lpstr>
      <vt:lpstr>Office-teema</vt:lpstr>
      <vt:lpstr>1_Office-teema</vt:lpstr>
      <vt:lpstr>2_Office teema</vt:lpstr>
      <vt:lpstr>Ryhmänohjaus</vt:lpstr>
      <vt:lpstr>Kastellin kalenteri</vt:lpstr>
      <vt:lpstr>Ylioppilasjuhla ti 5.12. klo 11  </vt:lpstr>
      <vt:lpstr>Ilmoittautuminen pe 22.12. ohjelmaan</vt:lpstr>
      <vt:lpstr>Ylioppilasjuhla ti 5.12. </vt:lpstr>
      <vt:lpstr>Yhteisöllinen tonttuilupäivä KaLussa 15.12.</vt:lpstr>
      <vt:lpstr>Toimintaa klo 9.30-9.45  ja ruokavälitunnilla!</vt:lpstr>
      <vt:lpstr>Tervetuloa yhteiseen iloon koko kalun väki!</vt:lpstr>
      <vt:lpstr>Vuoden viimeinen Lumaloikka!</vt:lpstr>
      <vt:lpstr>Keskustelutehtävä päättöviikosta</vt:lpstr>
      <vt:lpstr>Biologian ja kemian työkurssi</vt:lpstr>
      <vt:lpstr>Penkkarikuvakurssi KU17</vt:lpstr>
      <vt:lpstr>Kuvataiteen LUKIODIPLOMI</vt:lpstr>
      <vt:lpstr>KERAMIIKKAKURSSI KU 10</vt:lpstr>
      <vt:lpstr>KU2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Ryhmänohjaus</dc:title>
  <dc:creator>Anunti Henna</dc:creator>
  <cp:revision>1</cp:revision>
  <dcterms:created xsi:type="dcterms:W3CDTF">2023-11-29T07:46:50Z</dcterms:created>
  <dcterms:modified xsi:type="dcterms:W3CDTF">2023-12-04T11:18:55Z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2023-11-29T08:23:28Z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6f9fd229-0f63-44a8-a17b-79a94748e995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0x010100F7BEAD622771D3459889C42FF0A49E05</vt:lpwstr>
  </property>
  <property fmtid="{D5CDD505-2E9C-101B-9397-08002B2CF9AE}" pid="10" name="MediaServiceImageTags">
    <vt:lpwstr/>
  </property>
</Properties>
</file>