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170CC-15F8-86DA-AD16-CED371FE8E3B}" v="212" dt="2023-01-12T11:13:36.751"/>
    <p1510:client id="{29583E37-4785-2FBE-255A-308BC7FD09A2}" v="4" dt="2023-09-10T11:19:51.799"/>
    <p1510:client id="{876BB140-1B30-CBA4-C9CA-F27C85366EAF}" v="167" dt="2023-01-18T19:22:06.100"/>
    <p1510:client id="{89DC17B5-F924-58A8-3BD9-ED5B416D936A}" v="76" dt="2023-01-18T19:38:00.181"/>
    <p1510:client id="{98A43EF3-CE50-5463-5EA9-BCFCF60126D6}" v="10" dt="2023-01-18T20:27:00.040"/>
    <p1510:client id="{B04EE6A5-0265-E909-3E6A-A9D08BBBC6DF}" v="2" dt="2023-01-18T20:39:58.008"/>
    <p1510:client id="{B433AAEF-32B6-B86A-5105-BC18F622C7FF}" v="147" dt="2023-01-18T20:04:52.761"/>
    <p1510:client id="{CCE2DB63-4380-E382-376A-1D9A990ED8C8}" v="44" dt="2023-01-19T12:39:13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CCEA9-809F-4FCC-9786-BBD104CA03E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E32AA10-BC67-4403-90E9-654B6429FCD4}">
      <dgm:prSet/>
      <dgm:spPr/>
      <dgm:t>
        <a:bodyPr/>
        <a:lstStyle/>
        <a:p>
          <a:r>
            <a:rPr lang="fi-FI"/>
            <a:t>Lisätä koulun ja kotien välistä yhteistyötä</a:t>
          </a:r>
          <a:endParaRPr lang="en-US"/>
        </a:p>
      </dgm:t>
    </dgm:pt>
    <dgm:pt modelId="{81BCC1CD-4C1B-450E-8A8F-C30CC527AED7}" type="parTrans" cxnId="{66D970A0-BA8D-45D2-99A2-042B8F26B50B}">
      <dgm:prSet/>
      <dgm:spPr/>
      <dgm:t>
        <a:bodyPr/>
        <a:lstStyle/>
        <a:p>
          <a:endParaRPr lang="en-US"/>
        </a:p>
      </dgm:t>
    </dgm:pt>
    <dgm:pt modelId="{CD080112-500E-428B-8351-73EF2DD624C7}" type="sibTrans" cxnId="{66D970A0-BA8D-45D2-99A2-042B8F26B50B}">
      <dgm:prSet/>
      <dgm:spPr/>
      <dgm:t>
        <a:bodyPr/>
        <a:lstStyle/>
        <a:p>
          <a:endParaRPr lang="en-US"/>
        </a:p>
      </dgm:t>
    </dgm:pt>
    <dgm:pt modelId="{58360355-7D64-4F86-B703-9B2717E8ED99}">
      <dgm:prSet/>
      <dgm:spPr/>
      <dgm:t>
        <a:bodyPr/>
        <a:lstStyle/>
        <a:p>
          <a:pPr rtl="0"/>
          <a:r>
            <a:rPr lang="fi-FI"/>
            <a:t>Lisätä vanhempien </a:t>
          </a:r>
          <a:r>
            <a:rPr lang="fi-FI">
              <a:latin typeface="Gill Sans MT"/>
            </a:rPr>
            <a:t>vaikutusmahdollisuuksia</a:t>
          </a:r>
          <a:r>
            <a:rPr lang="fi-FI"/>
            <a:t> </a:t>
          </a:r>
          <a:r>
            <a:rPr lang="fi-FI">
              <a:latin typeface="Gill Sans MT"/>
            </a:rPr>
            <a:t>koulun arkeen</a:t>
          </a:r>
          <a:endParaRPr lang="en-US"/>
        </a:p>
      </dgm:t>
    </dgm:pt>
    <dgm:pt modelId="{8D503E5E-41D9-4F35-97B7-E8A1C8DF8AD0}" type="parTrans" cxnId="{39ECB21D-BBCF-4B36-AC27-DE0625925852}">
      <dgm:prSet/>
      <dgm:spPr/>
      <dgm:t>
        <a:bodyPr/>
        <a:lstStyle/>
        <a:p>
          <a:endParaRPr lang="en-US"/>
        </a:p>
      </dgm:t>
    </dgm:pt>
    <dgm:pt modelId="{03F8BCE0-45B5-41FB-ABFD-9EDF4EDD8D6C}" type="sibTrans" cxnId="{39ECB21D-BBCF-4B36-AC27-DE0625925852}">
      <dgm:prSet/>
      <dgm:spPr/>
      <dgm:t>
        <a:bodyPr/>
        <a:lstStyle/>
        <a:p>
          <a:endParaRPr lang="en-US"/>
        </a:p>
      </dgm:t>
    </dgm:pt>
    <dgm:pt modelId="{91B514C1-7868-464B-9CCD-9A97155113DE}">
      <dgm:prSet/>
      <dgm:spPr/>
      <dgm:t>
        <a:bodyPr/>
        <a:lstStyle/>
        <a:p>
          <a:r>
            <a:rPr lang="fi-FI"/>
            <a:t>Toimia keskustelufoorumina ja ideoijana koulun toiminnan tukemisessa ja kehittämisessä</a:t>
          </a:r>
          <a:endParaRPr lang="en-US"/>
        </a:p>
      </dgm:t>
    </dgm:pt>
    <dgm:pt modelId="{D1AA7C22-A5F9-427F-B907-C7868B542396}" type="parTrans" cxnId="{DA3624D7-0E28-44AC-97B4-4AD3CBC83AEB}">
      <dgm:prSet/>
      <dgm:spPr/>
      <dgm:t>
        <a:bodyPr/>
        <a:lstStyle/>
        <a:p>
          <a:endParaRPr lang="en-US"/>
        </a:p>
      </dgm:t>
    </dgm:pt>
    <dgm:pt modelId="{A14DC2B3-868C-415D-94DD-34C412CC8946}" type="sibTrans" cxnId="{DA3624D7-0E28-44AC-97B4-4AD3CBC83AEB}">
      <dgm:prSet/>
      <dgm:spPr/>
      <dgm:t>
        <a:bodyPr/>
        <a:lstStyle/>
        <a:p>
          <a:endParaRPr lang="en-US"/>
        </a:p>
      </dgm:t>
    </dgm:pt>
    <dgm:pt modelId="{846EE31B-E646-4B6F-8A12-9F3A1B51A4A0}">
      <dgm:prSet/>
      <dgm:spPr/>
      <dgm:t>
        <a:bodyPr/>
        <a:lstStyle/>
        <a:p>
          <a:pPr rtl="0"/>
          <a:r>
            <a:rPr lang="fi-FI"/>
            <a:t>Tehdä koulun toimintaa koskevia ehdotuksia j</a:t>
          </a:r>
          <a:r>
            <a:rPr lang="fi-FI">
              <a:latin typeface="Gill Sans MT"/>
            </a:rPr>
            <a:t>a tarjota mielipiteitä kysyttäessä</a:t>
          </a:r>
          <a:endParaRPr lang="en-US">
            <a:latin typeface="Gill Sans MT"/>
          </a:endParaRPr>
        </a:p>
      </dgm:t>
    </dgm:pt>
    <dgm:pt modelId="{136DEC1F-A224-4837-A071-3EE6EB11388D}" type="parTrans" cxnId="{3247BFD2-F031-4264-8B05-50E4E2D8AE6B}">
      <dgm:prSet/>
      <dgm:spPr/>
      <dgm:t>
        <a:bodyPr/>
        <a:lstStyle/>
        <a:p>
          <a:endParaRPr lang="en-US"/>
        </a:p>
      </dgm:t>
    </dgm:pt>
    <dgm:pt modelId="{C8B37181-141A-4C28-BA43-BE9C5212CCD3}" type="sibTrans" cxnId="{3247BFD2-F031-4264-8B05-50E4E2D8AE6B}">
      <dgm:prSet/>
      <dgm:spPr/>
      <dgm:t>
        <a:bodyPr/>
        <a:lstStyle/>
        <a:p>
          <a:endParaRPr lang="en-US"/>
        </a:p>
      </dgm:t>
    </dgm:pt>
    <dgm:pt modelId="{8671DC5F-D73C-4583-8F93-F17700D521F1}">
      <dgm:prSet/>
      <dgm:spPr/>
      <dgm:t>
        <a:bodyPr/>
        <a:lstStyle/>
        <a:p>
          <a:pPr rtl="0"/>
          <a:r>
            <a:rPr lang="fi-FI">
              <a:latin typeface="Gill Sans MT"/>
            </a:rPr>
            <a:t>Erityisen tärkeä tukena ko</a:t>
          </a:r>
          <a:r>
            <a:rPr lang="fi-FI"/>
            <a:t>ulun viihtyvyyden lisäämisessä</a:t>
          </a:r>
          <a:endParaRPr lang="en-US"/>
        </a:p>
      </dgm:t>
    </dgm:pt>
    <dgm:pt modelId="{00AAF89D-C424-4227-A92A-EE9F2E18035B}" type="parTrans" cxnId="{7C5775AC-9A19-4D88-9759-3287423A2D02}">
      <dgm:prSet/>
      <dgm:spPr/>
      <dgm:t>
        <a:bodyPr/>
        <a:lstStyle/>
        <a:p>
          <a:endParaRPr lang="en-US"/>
        </a:p>
      </dgm:t>
    </dgm:pt>
    <dgm:pt modelId="{9BF6D431-81C2-427C-BFC3-1B4430238F17}" type="sibTrans" cxnId="{7C5775AC-9A19-4D88-9759-3287423A2D02}">
      <dgm:prSet/>
      <dgm:spPr/>
      <dgm:t>
        <a:bodyPr/>
        <a:lstStyle/>
        <a:p>
          <a:endParaRPr lang="en-US"/>
        </a:p>
      </dgm:t>
    </dgm:pt>
    <dgm:pt modelId="{DD1837AA-3452-458E-A1D2-A8067D0A6898}">
      <dgm:prSet/>
      <dgm:spPr/>
      <dgm:t>
        <a:bodyPr/>
        <a:lstStyle/>
        <a:p>
          <a:pPr rtl="0"/>
          <a:r>
            <a:rPr lang="fi-FI"/>
            <a:t>Osallistua erilaisten t</a:t>
          </a:r>
          <a:r>
            <a:rPr lang="fi-FI">
              <a:latin typeface="Gill Sans MT"/>
            </a:rPr>
            <a:t>apahtumien järjestämiseen ja varainkeruuseen</a:t>
          </a:r>
          <a:endParaRPr lang="en-US">
            <a:latin typeface="Gill Sans MT"/>
          </a:endParaRPr>
        </a:p>
      </dgm:t>
    </dgm:pt>
    <dgm:pt modelId="{E68B1CD9-A8B6-4186-8377-E8312C172AD7}" type="parTrans" cxnId="{1AFB7C9F-3CCC-4B76-974B-71E1D46F0154}">
      <dgm:prSet/>
      <dgm:spPr/>
      <dgm:t>
        <a:bodyPr/>
        <a:lstStyle/>
        <a:p>
          <a:endParaRPr lang="en-US"/>
        </a:p>
      </dgm:t>
    </dgm:pt>
    <dgm:pt modelId="{AED06C1B-665C-4E9A-9A7D-DF4FC033864E}" type="sibTrans" cxnId="{1AFB7C9F-3CCC-4B76-974B-71E1D46F0154}">
      <dgm:prSet/>
      <dgm:spPr/>
      <dgm:t>
        <a:bodyPr/>
        <a:lstStyle/>
        <a:p>
          <a:endParaRPr lang="en-US"/>
        </a:p>
      </dgm:t>
    </dgm:pt>
    <dgm:pt modelId="{B7C525AC-ACFE-4FF4-B66C-F907AC97DCD0}">
      <dgm:prSet/>
      <dgm:spPr/>
      <dgm:t>
        <a:bodyPr/>
        <a:lstStyle/>
        <a:p>
          <a:r>
            <a:rPr lang="fi-FI"/>
            <a:t>Tarkoituksena on olla mukana koulua koskevassa ajankohtaisessa keskustelussa</a:t>
          </a:r>
          <a:endParaRPr lang="en-US"/>
        </a:p>
      </dgm:t>
    </dgm:pt>
    <dgm:pt modelId="{308E6480-9E44-4F20-82EC-5C0B08B33554}" type="parTrans" cxnId="{6862471E-A755-4D16-A056-72968E938CDC}">
      <dgm:prSet/>
      <dgm:spPr/>
      <dgm:t>
        <a:bodyPr/>
        <a:lstStyle/>
        <a:p>
          <a:endParaRPr lang="en-US"/>
        </a:p>
      </dgm:t>
    </dgm:pt>
    <dgm:pt modelId="{214C66A0-E94C-4690-AE41-F3D5E4DBAA47}" type="sibTrans" cxnId="{6862471E-A755-4D16-A056-72968E938CDC}">
      <dgm:prSet/>
      <dgm:spPr/>
      <dgm:t>
        <a:bodyPr/>
        <a:lstStyle/>
        <a:p>
          <a:endParaRPr lang="en-US"/>
        </a:p>
      </dgm:t>
    </dgm:pt>
    <dgm:pt modelId="{FAD1C4F1-9C40-4DE6-B2BC-DCBF239237CB}" type="pres">
      <dgm:prSet presAssocID="{2ACCCEA9-809F-4FCC-9786-BBD104CA03E8}" presName="diagram" presStyleCnt="0">
        <dgm:presLayoutVars>
          <dgm:dir/>
          <dgm:resizeHandles val="exact"/>
        </dgm:presLayoutVars>
      </dgm:prSet>
      <dgm:spPr/>
    </dgm:pt>
    <dgm:pt modelId="{4EC8AD0F-E14F-4B40-9CE3-A942B2B068A8}" type="pres">
      <dgm:prSet presAssocID="{EE32AA10-BC67-4403-90E9-654B6429FCD4}" presName="node" presStyleLbl="node1" presStyleIdx="0" presStyleCnt="7">
        <dgm:presLayoutVars>
          <dgm:bulletEnabled val="1"/>
        </dgm:presLayoutVars>
      </dgm:prSet>
      <dgm:spPr/>
    </dgm:pt>
    <dgm:pt modelId="{9E444B39-B23F-406C-A51D-7BC813E1BAC0}" type="pres">
      <dgm:prSet presAssocID="{CD080112-500E-428B-8351-73EF2DD624C7}" presName="sibTrans" presStyleCnt="0"/>
      <dgm:spPr/>
    </dgm:pt>
    <dgm:pt modelId="{AF570563-E9FF-4118-945F-A8ED6B937799}" type="pres">
      <dgm:prSet presAssocID="{58360355-7D64-4F86-B703-9B2717E8ED99}" presName="node" presStyleLbl="node1" presStyleIdx="1" presStyleCnt="7">
        <dgm:presLayoutVars>
          <dgm:bulletEnabled val="1"/>
        </dgm:presLayoutVars>
      </dgm:prSet>
      <dgm:spPr/>
    </dgm:pt>
    <dgm:pt modelId="{9D4882DC-D753-42BC-8C15-955F49282BAE}" type="pres">
      <dgm:prSet presAssocID="{03F8BCE0-45B5-41FB-ABFD-9EDF4EDD8D6C}" presName="sibTrans" presStyleCnt="0"/>
      <dgm:spPr/>
    </dgm:pt>
    <dgm:pt modelId="{59FF4C4D-4279-4E20-BA33-0D53EDB7143B}" type="pres">
      <dgm:prSet presAssocID="{91B514C1-7868-464B-9CCD-9A97155113DE}" presName="node" presStyleLbl="node1" presStyleIdx="2" presStyleCnt="7">
        <dgm:presLayoutVars>
          <dgm:bulletEnabled val="1"/>
        </dgm:presLayoutVars>
      </dgm:prSet>
      <dgm:spPr/>
    </dgm:pt>
    <dgm:pt modelId="{BB5C17AD-26D5-45A7-8D7C-C0F128BE2B89}" type="pres">
      <dgm:prSet presAssocID="{A14DC2B3-868C-415D-94DD-34C412CC8946}" presName="sibTrans" presStyleCnt="0"/>
      <dgm:spPr/>
    </dgm:pt>
    <dgm:pt modelId="{C32A566D-F445-4246-98BF-6158D14A2E0C}" type="pres">
      <dgm:prSet presAssocID="{846EE31B-E646-4B6F-8A12-9F3A1B51A4A0}" presName="node" presStyleLbl="node1" presStyleIdx="3" presStyleCnt="7">
        <dgm:presLayoutVars>
          <dgm:bulletEnabled val="1"/>
        </dgm:presLayoutVars>
      </dgm:prSet>
      <dgm:spPr/>
    </dgm:pt>
    <dgm:pt modelId="{75F2301B-BE5C-4833-A6A5-92B9BF1140A3}" type="pres">
      <dgm:prSet presAssocID="{C8B37181-141A-4C28-BA43-BE9C5212CCD3}" presName="sibTrans" presStyleCnt="0"/>
      <dgm:spPr/>
    </dgm:pt>
    <dgm:pt modelId="{03E0828D-896B-41FB-8CFB-B61B56FF72DB}" type="pres">
      <dgm:prSet presAssocID="{8671DC5F-D73C-4583-8F93-F17700D521F1}" presName="node" presStyleLbl="node1" presStyleIdx="4" presStyleCnt="7">
        <dgm:presLayoutVars>
          <dgm:bulletEnabled val="1"/>
        </dgm:presLayoutVars>
      </dgm:prSet>
      <dgm:spPr/>
    </dgm:pt>
    <dgm:pt modelId="{8AA33BB1-70A3-42B5-B83B-476711168C83}" type="pres">
      <dgm:prSet presAssocID="{9BF6D431-81C2-427C-BFC3-1B4430238F17}" presName="sibTrans" presStyleCnt="0"/>
      <dgm:spPr/>
    </dgm:pt>
    <dgm:pt modelId="{8AD02391-402F-430D-9DE7-4D4D5E7C32F4}" type="pres">
      <dgm:prSet presAssocID="{DD1837AA-3452-458E-A1D2-A8067D0A6898}" presName="node" presStyleLbl="node1" presStyleIdx="5" presStyleCnt="7">
        <dgm:presLayoutVars>
          <dgm:bulletEnabled val="1"/>
        </dgm:presLayoutVars>
      </dgm:prSet>
      <dgm:spPr/>
    </dgm:pt>
    <dgm:pt modelId="{37E327C1-8006-4086-83A3-F765FE9F6680}" type="pres">
      <dgm:prSet presAssocID="{AED06C1B-665C-4E9A-9A7D-DF4FC033864E}" presName="sibTrans" presStyleCnt="0"/>
      <dgm:spPr/>
    </dgm:pt>
    <dgm:pt modelId="{DD516F80-126E-49AB-95D7-17907B9041AA}" type="pres">
      <dgm:prSet presAssocID="{B7C525AC-ACFE-4FF4-B66C-F907AC97DCD0}" presName="node" presStyleLbl="node1" presStyleIdx="6" presStyleCnt="7">
        <dgm:presLayoutVars>
          <dgm:bulletEnabled val="1"/>
        </dgm:presLayoutVars>
      </dgm:prSet>
      <dgm:spPr/>
    </dgm:pt>
  </dgm:ptLst>
  <dgm:cxnLst>
    <dgm:cxn modelId="{8C062510-F81D-4752-AF17-0B382FD0EFBD}" type="presOf" srcId="{846EE31B-E646-4B6F-8A12-9F3A1B51A4A0}" destId="{C32A566D-F445-4246-98BF-6158D14A2E0C}" srcOrd="0" destOrd="0" presId="urn:microsoft.com/office/officeart/2005/8/layout/default"/>
    <dgm:cxn modelId="{39ECB21D-BBCF-4B36-AC27-DE0625925852}" srcId="{2ACCCEA9-809F-4FCC-9786-BBD104CA03E8}" destId="{58360355-7D64-4F86-B703-9B2717E8ED99}" srcOrd="1" destOrd="0" parTransId="{8D503E5E-41D9-4F35-97B7-E8A1C8DF8AD0}" sibTransId="{03F8BCE0-45B5-41FB-ABFD-9EDF4EDD8D6C}"/>
    <dgm:cxn modelId="{6862471E-A755-4D16-A056-72968E938CDC}" srcId="{2ACCCEA9-809F-4FCC-9786-BBD104CA03E8}" destId="{B7C525AC-ACFE-4FF4-B66C-F907AC97DCD0}" srcOrd="6" destOrd="0" parTransId="{308E6480-9E44-4F20-82EC-5C0B08B33554}" sibTransId="{214C66A0-E94C-4690-AE41-F3D5E4DBAA47}"/>
    <dgm:cxn modelId="{2D4E2B2C-B8A9-4D7F-9EDB-635E20E7C653}" type="presOf" srcId="{8671DC5F-D73C-4583-8F93-F17700D521F1}" destId="{03E0828D-896B-41FB-8CFB-B61B56FF72DB}" srcOrd="0" destOrd="0" presId="urn:microsoft.com/office/officeart/2005/8/layout/default"/>
    <dgm:cxn modelId="{1E1C145F-FCB7-44A8-A8CC-DAE7D9393EB2}" type="presOf" srcId="{EE32AA10-BC67-4403-90E9-654B6429FCD4}" destId="{4EC8AD0F-E14F-4B40-9CE3-A942B2B068A8}" srcOrd="0" destOrd="0" presId="urn:microsoft.com/office/officeart/2005/8/layout/default"/>
    <dgm:cxn modelId="{7B99174D-C51F-4786-87A9-D33386D2A591}" type="presOf" srcId="{DD1837AA-3452-458E-A1D2-A8067D0A6898}" destId="{8AD02391-402F-430D-9DE7-4D4D5E7C32F4}" srcOrd="0" destOrd="0" presId="urn:microsoft.com/office/officeart/2005/8/layout/default"/>
    <dgm:cxn modelId="{4F9D1685-E938-49F1-8472-9D56846AF878}" type="presOf" srcId="{B7C525AC-ACFE-4FF4-B66C-F907AC97DCD0}" destId="{DD516F80-126E-49AB-95D7-17907B9041AA}" srcOrd="0" destOrd="0" presId="urn:microsoft.com/office/officeart/2005/8/layout/default"/>
    <dgm:cxn modelId="{1AFB7C9F-3CCC-4B76-974B-71E1D46F0154}" srcId="{2ACCCEA9-809F-4FCC-9786-BBD104CA03E8}" destId="{DD1837AA-3452-458E-A1D2-A8067D0A6898}" srcOrd="5" destOrd="0" parTransId="{E68B1CD9-A8B6-4186-8377-E8312C172AD7}" sibTransId="{AED06C1B-665C-4E9A-9A7D-DF4FC033864E}"/>
    <dgm:cxn modelId="{66D970A0-BA8D-45D2-99A2-042B8F26B50B}" srcId="{2ACCCEA9-809F-4FCC-9786-BBD104CA03E8}" destId="{EE32AA10-BC67-4403-90E9-654B6429FCD4}" srcOrd="0" destOrd="0" parTransId="{81BCC1CD-4C1B-450E-8A8F-C30CC527AED7}" sibTransId="{CD080112-500E-428B-8351-73EF2DD624C7}"/>
    <dgm:cxn modelId="{6AD369A1-6CEA-49E9-A562-5D77A690C478}" type="presOf" srcId="{91B514C1-7868-464B-9CCD-9A97155113DE}" destId="{59FF4C4D-4279-4E20-BA33-0D53EDB7143B}" srcOrd="0" destOrd="0" presId="urn:microsoft.com/office/officeart/2005/8/layout/default"/>
    <dgm:cxn modelId="{7C5775AC-9A19-4D88-9759-3287423A2D02}" srcId="{2ACCCEA9-809F-4FCC-9786-BBD104CA03E8}" destId="{8671DC5F-D73C-4583-8F93-F17700D521F1}" srcOrd="4" destOrd="0" parTransId="{00AAF89D-C424-4227-A92A-EE9F2E18035B}" sibTransId="{9BF6D431-81C2-427C-BFC3-1B4430238F17}"/>
    <dgm:cxn modelId="{08E270B3-6DD4-4814-B294-BF80DCD713A4}" type="presOf" srcId="{2ACCCEA9-809F-4FCC-9786-BBD104CA03E8}" destId="{FAD1C4F1-9C40-4DE6-B2BC-DCBF239237CB}" srcOrd="0" destOrd="0" presId="urn:microsoft.com/office/officeart/2005/8/layout/default"/>
    <dgm:cxn modelId="{3247BFD2-F031-4264-8B05-50E4E2D8AE6B}" srcId="{2ACCCEA9-809F-4FCC-9786-BBD104CA03E8}" destId="{846EE31B-E646-4B6F-8A12-9F3A1B51A4A0}" srcOrd="3" destOrd="0" parTransId="{136DEC1F-A224-4837-A071-3EE6EB11388D}" sibTransId="{C8B37181-141A-4C28-BA43-BE9C5212CCD3}"/>
    <dgm:cxn modelId="{DA3624D7-0E28-44AC-97B4-4AD3CBC83AEB}" srcId="{2ACCCEA9-809F-4FCC-9786-BBD104CA03E8}" destId="{91B514C1-7868-464B-9CCD-9A97155113DE}" srcOrd="2" destOrd="0" parTransId="{D1AA7C22-A5F9-427F-B907-C7868B542396}" sibTransId="{A14DC2B3-868C-415D-94DD-34C412CC8946}"/>
    <dgm:cxn modelId="{C41314F4-2E3F-4622-BD6E-50C7C9CC9AC3}" type="presOf" srcId="{58360355-7D64-4F86-B703-9B2717E8ED99}" destId="{AF570563-E9FF-4118-945F-A8ED6B937799}" srcOrd="0" destOrd="0" presId="urn:microsoft.com/office/officeart/2005/8/layout/default"/>
    <dgm:cxn modelId="{4F1155B1-8932-4AA4-8664-D4F8DCB93C7E}" type="presParOf" srcId="{FAD1C4F1-9C40-4DE6-B2BC-DCBF239237CB}" destId="{4EC8AD0F-E14F-4B40-9CE3-A942B2B068A8}" srcOrd="0" destOrd="0" presId="urn:microsoft.com/office/officeart/2005/8/layout/default"/>
    <dgm:cxn modelId="{928C3671-B602-46F7-AD32-12447E6C05DF}" type="presParOf" srcId="{FAD1C4F1-9C40-4DE6-B2BC-DCBF239237CB}" destId="{9E444B39-B23F-406C-A51D-7BC813E1BAC0}" srcOrd="1" destOrd="0" presId="urn:microsoft.com/office/officeart/2005/8/layout/default"/>
    <dgm:cxn modelId="{7258BBC9-80D6-4861-8AEA-6107E4267E21}" type="presParOf" srcId="{FAD1C4F1-9C40-4DE6-B2BC-DCBF239237CB}" destId="{AF570563-E9FF-4118-945F-A8ED6B937799}" srcOrd="2" destOrd="0" presId="urn:microsoft.com/office/officeart/2005/8/layout/default"/>
    <dgm:cxn modelId="{5CD0EBCA-B824-425C-BBC4-E24BD3A92AF0}" type="presParOf" srcId="{FAD1C4F1-9C40-4DE6-B2BC-DCBF239237CB}" destId="{9D4882DC-D753-42BC-8C15-955F49282BAE}" srcOrd="3" destOrd="0" presId="urn:microsoft.com/office/officeart/2005/8/layout/default"/>
    <dgm:cxn modelId="{4A9EB597-BD44-4127-9F6F-4147618A26A6}" type="presParOf" srcId="{FAD1C4F1-9C40-4DE6-B2BC-DCBF239237CB}" destId="{59FF4C4D-4279-4E20-BA33-0D53EDB7143B}" srcOrd="4" destOrd="0" presId="urn:microsoft.com/office/officeart/2005/8/layout/default"/>
    <dgm:cxn modelId="{E4C6916A-54D8-4EB8-8A31-F9B54F636A55}" type="presParOf" srcId="{FAD1C4F1-9C40-4DE6-B2BC-DCBF239237CB}" destId="{BB5C17AD-26D5-45A7-8D7C-C0F128BE2B89}" srcOrd="5" destOrd="0" presId="urn:microsoft.com/office/officeart/2005/8/layout/default"/>
    <dgm:cxn modelId="{3E0A235D-CA73-4A63-9C95-716FA121F799}" type="presParOf" srcId="{FAD1C4F1-9C40-4DE6-B2BC-DCBF239237CB}" destId="{C32A566D-F445-4246-98BF-6158D14A2E0C}" srcOrd="6" destOrd="0" presId="urn:microsoft.com/office/officeart/2005/8/layout/default"/>
    <dgm:cxn modelId="{A9990E3E-2714-4CF3-BBA3-D6444BE5284A}" type="presParOf" srcId="{FAD1C4F1-9C40-4DE6-B2BC-DCBF239237CB}" destId="{75F2301B-BE5C-4833-A6A5-92B9BF1140A3}" srcOrd="7" destOrd="0" presId="urn:microsoft.com/office/officeart/2005/8/layout/default"/>
    <dgm:cxn modelId="{B6161AF3-26A1-4C3F-A897-51D72E05D06C}" type="presParOf" srcId="{FAD1C4F1-9C40-4DE6-B2BC-DCBF239237CB}" destId="{03E0828D-896B-41FB-8CFB-B61B56FF72DB}" srcOrd="8" destOrd="0" presId="urn:microsoft.com/office/officeart/2005/8/layout/default"/>
    <dgm:cxn modelId="{82C5164E-75A8-4016-BBA8-F3EC9EA23974}" type="presParOf" srcId="{FAD1C4F1-9C40-4DE6-B2BC-DCBF239237CB}" destId="{8AA33BB1-70A3-42B5-B83B-476711168C83}" srcOrd="9" destOrd="0" presId="urn:microsoft.com/office/officeart/2005/8/layout/default"/>
    <dgm:cxn modelId="{93089D96-A3FE-44DE-9143-FF55D79CB591}" type="presParOf" srcId="{FAD1C4F1-9C40-4DE6-B2BC-DCBF239237CB}" destId="{8AD02391-402F-430D-9DE7-4D4D5E7C32F4}" srcOrd="10" destOrd="0" presId="urn:microsoft.com/office/officeart/2005/8/layout/default"/>
    <dgm:cxn modelId="{FC2E522F-4E37-48C9-947D-48AD6AA78128}" type="presParOf" srcId="{FAD1C4F1-9C40-4DE6-B2BC-DCBF239237CB}" destId="{37E327C1-8006-4086-83A3-F765FE9F6680}" srcOrd="11" destOrd="0" presId="urn:microsoft.com/office/officeart/2005/8/layout/default"/>
    <dgm:cxn modelId="{81DFCC65-1658-4B5D-92EB-6AEB771A6333}" type="presParOf" srcId="{FAD1C4F1-9C40-4DE6-B2BC-DCBF239237CB}" destId="{DD516F80-126E-49AB-95D7-17907B9041A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CCCEA9-809F-4FCC-9786-BBD104CA03E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503F4F-A25F-4C84-B045-A91161AA057D}">
      <dgm:prSet phldr="0"/>
      <dgm:spPr/>
      <dgm:t>
        <a:bodyPr/>
        <a:lstStyle/>
        <a:p>
          <a:pPr rtl="0"/>
          <a:r>
            <a:rPr lang="fi-FI" dirty="0">
              <a:latin typeface="Gill Sans MT"/>
            </a:rPr>
            <a:t>Osallistuminen toimintaan tilannekohtaisesti mahdollisuuksien mukaan</a:t>
          </a:r>
        </a:p>
      </dgm:t>
    </dgm:pt>
    <dgm:pt modelId="{193CA3D3-4B25-4989-9232-FC34C6EBF42F}" type="parTrans" cxnId="{7693F716-B9BA-4362-B1B5-719417EC0D2C}">
      <dgm:prSet/>
      <dgm:spPr/>
    </dgm:pt>
    <dgm:pt modelId="{FE4CE468-E792-4C05-84FE-F51048CB56E5}" type="sibTrans" cxnId="{7693F716-B9BA-4362-B1B5-719417EC0D2C}">
      <dgm:prSet/>
      <dgm:spPr/>
    </dgm:pt>
    <dgm:pt modelId="{E02081BE-EA73-4109-B546-961716A986BB}">
      <dgm:prSet phldr="0"/>
      <dgm:spPr/>
      <dgm:t>
        <a:bodyPr/>
        <a:lstStyle/>
        <a:p>
          <a:pPr rtl="0"/>
          <a:r>
            <a:rPr lang="fi-FI" dirty="0">
              <a:latin typeface="Gill Sans MT"/>
            </a:rPr>
            <a:t>Kokoustamista ja kohtaamisia</a:t>
          </a:r>
        </a:p>
      </dgm:t>
    </dgm:pt>
    <dgm:pt modelId="{E683DE21-551F-4C2F-B147-07328326EC02}" type="parTrans" cxnId="{D447FD4E-0740-4D14-89F5-CD5D0D430BD4}">
      <dgm:prSet/>
      <dgm:spPr/>
    </dgm:pt>
    <dgm:pt modelId="{0B8C4DAA-B537-43C3-BD61-A05611E163FB}" type="sibTrans" cxnId="{D447FD4E-0740-4D14-89F5-CD5D0D430BD4}">
      <dgm:prSet/>
      <dgm:spPr/>
    </dgm:pt>
    <dgm:pt modelId="{069515DE-C790-4784-8DD4-3C9619494A97}">
      <dgm:prSet phldr="0"/>
      <dgm:spPr/>
      <dgm:t>
        <a:bodyPr/>
        <a:lstStyle/>
        <a:p>
          <a:pPr rtl="0"/>
          <a:r>
            <a:rPr lang="fi-FI" dirty="0">
              <a:latin typeface="Gill Sans MT"/>
            </a:rPr>
            <a:t>Tapahtumien ja varaikeruun järjestämistä</a:t>
          </a:r>
        </a:p>
      </dgm:t>
    </dgm:pt>
    <dgm:pt modelId="{08FE4EB5-51DD-4D46-A870-7087E069EA15}" type="parTrans" cxnId="{049D9CBA-C217-48FD-A85C-458348607AE0}">
      <dgm:prSet/>
      <dgm:spPr/>
    </dgm:pt>
    <dgm:pt modelId="{E983AFCB-AB8A-4E9B-95BC-2C70D4850849}" type="sibTrans" cxnId="{049D9CBA-C217-48FD-A85C-458348607AE0}">
      <dgm:prSet/>
      <dgm:spPr/>
    </dgm:pt>
    <dgm:pt modelId="{9CD083B5-5432-4F06-94C4-C63E408CE20A}">
      <dgm:prSet phldr="0"/>
      <dgm:spPr/>
      <dgm:t>
        <a:bodyPr/>
        <a:lstStyle/>
        <a:p>
          <a:pPr rtl="0"/>
          <a:r>
            <a:rPr lang="fi-FI" dirty="0">
              <a:latin typeface="Gill Sans MT"/>
            </a:rPr>
            <a:t>Varain kohdentamisesta päättämistä</a:t>
          </a:r>
        </a:p>
      </dgm:t>
    </dgm:pt>
    <dgm:pt modelId="{9CFE1100-C2A3-4EA2-B04E-0262E170E683}" type="parTrans" cxnId="{5170CE08-2587-4B16-B764-5634932FCF2F}">
      <dgm:prSet/>
      <dgm:spPr/>
    </dgm:pt>
    <dgm:pt modelId="{D482CC18-BBC4-4BE1-A253-E64435AC7728}" type="sibTrans" cxnId="{5170CE08-2587-4B16-B764-5634932FCF2F}">
      <dgm:prSet/>
      <dgm:spPr/>
    </dgm:pt>
    <dgm:pt modelId="{F9BECADA-9E1A-432E-9BCB-2C5D3023F838}">
      <dgm:prSet phldr="0"/>
      <dgm:spPr/>
      <dgm:t>
        <a:bodyPr/>
        <a:lstStyle/>
        <a:p>
          <a:pPr rtl="0"/>
          <a:r>
            <a:rPr lang="fi-FI" dirty="0">
              <a:latin typeface="Gill Sans MT"/>
            </a:rPr>
            <a:t>Jokaiselta luokalta vanhempien edustaja vanhempaintoimikunnan WA-ryhmässä</a:t>
          </a:r>
        </a:p>
      </dgm:t>
    </dgm:pt>
    <dgm:pt modelId="{F46F0F5E-3E85-44B6-AABE-CF88AD6A4AF9}" type="parTrans" cxnId="{8E3F91DC-30CF-431D-B709-2B1D4D99A9F4}">
      <dgm:prSet/>
      <dgm:spPr/>
    </dgm:pt>
    <dgm:pt modelId="{E4E2CAFB-FE60-4A8E-A422-C79F63FF7109}" type="sibTrans" cxnId="{8E3F91DC-30CF-431D-B709-2B1D4D99A9F4}">
      <dgm:prSet/>
      <dgm:spPr/>
    </dgm:pt>
    <dgm:pt modelId="{FAD1C4F1-9C40-4DE6-B2BC-DCBF239237CB}" type="pres">
      <dgm:prSet presAssocID="{2ACCCEA9-809F-4FCC-9786-BBD104CA03E8}" presName="diagram" presStyleCnt="0">
        <dgm:presLayoutVars>
          <dgm:dir/>
          <dgm:resizeHandles val="exact"/>
        </dgm:presLayoutVars>
      </dgm:prSet>
      <dgm:spPr/>
    </dgm:pt>
    <dgm:pt modelId="{97F2B664-3193-4400-AC04-27AFC6355078}" type="pres">
      <dgm:prSet presAssocID="{F9BECADA-9E1A-432E-9BCB-2C5D3023F838}" presName="node" presStyleLbl="node1" presStyleIdx="0" presStyleCnt="5">
        <dgm:presLayoutVars>
          <dgm:bulletEnabled val="1"/>
        </dgm:presLayoutVars>
      </dgm:prSet>
      <dgm:spPr/>
    </dgm:pt>
    <dgm:pt modelId="{14D21D4E-737B-496A-B307-40843607F55C}" type="pres">
      <dgm:prSet presAssocID="{E4E2CAFB-FE60-4A8E-A422-C79F63FF7109}" presName="sibTrans" presStyleCnt="0"/>
      <dgm:spPr/>
    </dgm:pt>
    <dgm:pt modelId="{FBB0FA8E-8B4E-468D-85EE-0D0E8B16A0BF}" type="pres">
      <dgm:prSet presAssocID="{C2503F4F-A25F-4C84-B045-A91161AA057D}" presName="node" presStyleLbl="node1" presStyleIdx="1" presStyleCnt="5">
        <dgm:presLayoutVars>
          <dgm:bulletEnabled val="1"/>
        </dgm:presLayoutVars>
      </dgm:prSet>
      <dgm:spPr/>
    </dgm:pt>
    <dgm:pt modelId="{C348D6D6-AE12-48D5-A2C4-B9DA4AE90577}" type="pres">
      <dgm:prSet presAssocID="{FE4CE468-E792-4C05-84FE-F51048CB56E5}" presName="sibTrans" presStyleCnt="0"/>
      <dgm:spPr/>
    </dgm:pt>
    <dgm:pt modelId="{177F22BC-95E1-430C-9E08-0C7A65841B76}" type="pres">
      <dgm:prSet presAssocID="{E02081BE-EA73-4109-B546-961716A986BB}" presName="node" presStyleLbl="node1" presStyleIdx="2" presStyleCnt="5">
        <dgm:presLayoutVars>
          <dgm:bulletEnabled val="1"/>
        </dgm:presLayoutVars>
      </dgm:prSet>
      <dgm:spPr/>
    </dgm:pt>
    <dgm:pt modelId="{EAB49593-246A-4F37-BE73-339B3CB377E7}" type="pres">
      <dgm:prSet presAssocID="{0B8C4DAA-B537-43C3-BD61-A05611E163FB}" presName="sibTrans" presStyleCnt="0"/>
      <dgm:spPr/>
    </dgm:pt>
    <dgm:pt modelId="{708774CA-59C1-4DF7-B63A-16E7DDE82F45}" type="pres">
      <dgm:prSet presAssocID="{069515DE-C790-4784-8DD4-3C9619494A97}" presName="node" presStyleLbl="node1" presStyleIdx="3" presStyleCnt="5">
        <dgm:presLayoutVars>
          <dgm:bulletEnabled val="1"/>
        </dgm:presLayoutVars>
      </dgm:prSet>
      <dgm:spPr/>
    </dgm:pt>
    <dgm:pt modelId="{A8882FF9-FE2F-46C2-A1E4-8E64C264EB2E}" type="pres">
      <dgm:prSet presAssocID="{E983AFCB-AB8A-4E9B-95BC-2C70D4850849}" presName="sibTrans" presStyleCnt="0"/>
      <dgm:spPr/>
    </dgm:pt>
    <dgm:pt modelId="{0781AD0A-6F20-4EC2-A9CF-32E1ABA1E503}" type="pres">
      <dgm:prSet presAssocID="{9CD083B5-5432-4F06-94C4-C63E408CE20A}" presName="node" presStyleLbl="node1" presStyleIdx="4" presStyleCnt="5">
        <dgm:presLayoutVars>
          <dgm:bulletEnabled val="1"/>
        </dgm:presLayoutVars>
      </dgm:prSet>
      <dgm:spPr/>
    </dgm:pt>
  </dgm:ptLst>
  <dgm:cxnLst>
    <dgm:cxn modelId="{5170CE08-2587-4B16-B764-5634932FCF2F}" srcId="{2ACCCEA9-809F-4FCC-9786-BBD104CA03E8}" destId="{9CD083B5-5432-4F06-94C4-C63E408CE20A}" srcOrd="4" destOrd="0" parTransId="{9CFE1100-C2A3-4EA2-B04E-0262E170E683}" sibTransId="{D482CC18-BBC4-4BE1-A253-E64435AC7728}"/>
    <dgm:cxn modelId="{7693F716-B9BA-4362-B1B5-719417EC0D2C}" srcId="{2ACCCEA9-809F-4FCC-9786-BBD104CA03E8}" destId="{C2503F4F-A25F-4C84-B045-A91161AA057D}" srcOrd="1" destOrd="0" parTransId="{193CA3D3-4B25-4989-9232-FC34C6EBF42F}" sibTransId="{FE4CE468-E792-4C05-84FE-F51048CB56E5}"/>
    <dgm:cxn modelId="{49FD241A-E1E7-4A3F-BDD5-BA0752D68E5D}" type="presOf" srcId="{069515DE-C790-4784-8DD4-3C9619494A97}" destId="{708774CA-59C1-4DF7-B63A-16E7DDE82F45}" srcOrd="0" destOrd="0" presId="urn:microsoft.com/office/officeart/2005/8/layout/default"/>
    <dgm:cxn modelId="{B5824169-069C-4A03-9757-4D537D9DF73C}" type="presOf" srcId="{C2503F4F-A25F-4C84-B045-A91161AA057D}" destId="{FBB0FA8E-8B4E-468D-85EE-0D0E8B16A0BF}" srcOrd="0" destOrd="0" presId="urn:microsoft.com/office/officeart/2005/8/layout/default"/>
    <dgm:cxn modelId="{D447FD4E-0740-4D14-89F5-CD5D0D430BD4}" srcId="{2ACCCEA9-809F-4FCC-9786-BBD104CA03E8}" destId="{E02081BE-EA73-4109-B546-961716A986BB}" srcOrd="2" destOrd="0" parTransId="{E683DE21-551F-4C2F-B147-07328326EC02}" sibTransId="{0B8C4DAA-B537-43C3-BD61-A05611E163FB}"/>
    <dgm:cxn modelId="{3164924F-98BA-4E95-9572-6E6480CE1678}" type="presOf" srcId="{F9BECADA-9E1A-432E-9BCB-2C5D3023F838}" destId="{97F2B664-3193-4400-AC04-27AFC6355078}" srcOrd="0" destOrd="0" presId="urn:microsoft.com/office/officeart/2005/8/layout/default"/>
    <dgm:cxn modelId="{08E270B3-6DD4-4814-B294-BF80DCD713A4}" type="presOf" srcId="{2ACCCEA9-809F-4FCC-9786-BBD104CA03E8}" destId="{FAD1C4F1-9C40-4DE6-B2BC-DCBF239237CB}" srcOrd="0" destOrd="0" presId="urn:microsoft.com/office/officeart/2005/8/layout/default"/>
    <dgm:cxn modelId="{049D9CBA-C217-48FD-A85C-458348607AE0}" srcId="{2ACCCEA9-809F-4FCC-9786-BBD104CA03E8}" destId="{069515DE-C790-4784-8DD4-3C9619494A97}" srcOrd="3" destOrd="0" parTransId="{08FE4EB5-51DD-4D46-A870-7087E069EA15}" sibTransId="{E983AFCB-AB8A-4E9B-95BC-2C70D4850849}"/>
    <dgm:cxn modelId="{B1A478DB-584B-4C79-B8A0-3403934FE485}" type="presOf" srcId="{9CD083B5-5432-4F06-94C4-C63E408CE20A}" destId="{0781AD0A-6F20-4EC2-A9CF-32E1ABA1E503}" srcOrd="0" destOrd="0" presId="urn:microsoft.com/office/officeart/2005/8/layout/default"/>
    <dgm:cxn modelId="{8E3F91DC-30CF-431D-B709-2B1D4D99A9F4}" srcId="{2ACCCEA9-809F-4FCC-9786-BBD104CA03E8}" destId="{F9BECADA-9E1A-432E-9BCB-2C5D3023F838}" srcOrd="0" destOrd="0" parTransId="{F46F0F5E-3E85-44B6-AABE-CF88AD6A4AF9}" sibTransId="{E4E2CAFB-FE60-4A8E-A422-C79F63FF7109}"/>
    <dgm:cxn modelId="{DD9BAEDD-CEF3-47A9-88B4-4B369BFFFBE2}" type="presOf" srcId="{E02081BE-EA73-4109-B546-961716A986BB}" destId="{177F22BC-95E1-430C-9E08-0C7A65841B76}" srcOrd="0" destOrd="0" presId="urn:microsoft.com/office/officeart/2005/8/layout/default"/>
    <dgm:cxn modelId="{56A34EBE-92A3-46E4-8E39-01C9B871070F}" type="presParOf" srcId="{FAD1C4F1-9C40-4DE6-B2BC-DCBF239237CB}" destId="{97F2B664-3193-4400-AC04-27AFC6355078}" srcOrd="0" destOrd="0" presId="urn:microsoft.com/office/officeart/2005/8/layout/default"/>
    <dgm:cxn modelId="{02BECB85-3838-4E92-B397-539A55B69EFD}" type="presParOf" srcId="{FAD1C4F1-9C40-4DE6-B2BC-DCBF239237CB}" destId="{14D21D4E-737B-496A-B307-40843607F55C}" srcOrd="1" destOrd="0" presId="urn:microsoft.com/office/officeart/2005/8/layout/default"/>
    <dgm:cxn modelId="{18D2089B-516F-47DD-B237-B59E98A878D0}" type="presParOf" srcId="{FAD1C4F1-9C40-4DE6-B2BC-DCBF239237CB}" destId="{FBB0FA8E-8B4E-468D-85EE-0D0E8B16A0BF}" srcOrd="2" destOrd="0" presId="urn:microsoft.com/office/officeart/2005/8/layout/default"/>
    <dgm:cxn modelId="{46A8CAC0-B32B-49F8-9F61-C7B67EC9C16C}" type="presParOf" srcId="{FAD1C4F1-9C40-4DE6-B2BC-DCBF239237CB}" destId="{C348D6D6-AE12-48D5-A2C4-B9DA4AE90577}" srcOrd="3" destOrd="0" presId="urn:microsoft.com/office/officeart/2005/8/layout/default"/>
    <dgm:cxn modelId="{82C142EA-E2BB-45CC-927B-F44268BE4052}" type="presParOf" srcId="{FAD1C4F1-9C40-4DE6-B2BC-DCBF239237CB}" destId="{177F22BC-95E1-430C-9E08-0C7A65841B76}" srcOrd="4" destOrd="0" presId="urn:microsoft.com/office/officeart/2005/8/layout/default"/>
    <dgm:cxn modelId="{488C0452-C9F4-4390-BE91-9BB0F7433EED}" type="presParOf" srcId="{FAD1C4F1-9C40-4DE6-B2BC-DCBF239237CB}" destId="{EAB49593-246A-4F37-BE73-339B3CB377E7}" srcOrd="5" destOrd="0" presId="urn:microsoft.com/office/officeart/2005/8/layout/default"/>
    <dgm:cxn modelId="{AA3B58C2-2856-494A-9C01-55C37519A68D}" type="presParOf" srcId="{FAD1C4F1-9C40-4DE6-B2BC-DCBF239237CB}" destId="{708774CA-59C1-4DF7-B63A-16E7DDE82F45}" srcOrd="6" destOrd="0" presId="urn:microsoft.com/office/officeart/2005/8/layout/default"/>
    <dgm:cxn modelId="{8841D906-AAC6-4379-8E51-4E64BFF34E41}" type="presParOf" srcId="{FAD1C4F1-9C40-4DE6-B2BC-DCBF239237CB}" destId="{A8882FF9-FE2F-46C2-A1E4-8E64C264EB2E}" srcOrd="7" destOrd="0" presId="urn:microsoft.com/office/officeart/2005/8/layout/default"/>
    <dgm:cxn modelId="{00E612FA-5DA8-447C-A208-1D7612F41D0B}" type="presParOf" srcId="{FAD1C4F1-9C40-4DE6-B2BC-DCBF239237CB}" destId="{0781AD0A-6F20-4EC2-A9CF-32E1ABA1E50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8AD0F-E14F-4B40-9CE3-A942B2B068A8}">
      <dsp:nvSpPr>
        <dsp:cNvPr id="0" name=""/>
        <dsp:cNvSpPr/>
      </dsp:nvSpPr>
      <dsp:spPr>
        <a:xfrm>
          <a:off x="3170" y="103262"/>
          <a:ext cx="2514897" cy="15089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Lisätä koulun ja kotien välistä yhteistyötä</a:t>
          </a:r>
          <a:endParaRPr lang="en-US" sz="1900" kern="1200"/>
        </a:p>
      </dsp:txBody>
      <dsp:txXfrm>
        <a:off x="3170" y="103262"/>
        <a:ext cx="2514897" cy="1508938"/>
      </dsp:txXfrm>
    </dsp:sp>
    <dsp:sp modelId="{AF570563-E9FF-4118-945F-A8ED6B937799}">
      <dsp:nvSpPr>
        <dsp:cNvPr id="0" name=""/>
        <dsp:cNvSpPr/>
      </dsp:nvSpPr>
      <dsp:spPr>
        <a:xfrm>
          <a:off x="2769557" y="103262"/>
          <a:ext cx="2514897" cy="15089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Lisätä vanhempien </a:t>
          </a:r>
          <a:r>
            <a:rPr lang="fi-FI" sz="1900" kern="1200">
              <a:latin typeface="Gill Sans MT"/>
            </a:rPr>
            <a:t>vaikutusmahdollisuuksia</a:t>
          </a:r>
          <a:r>
            <a:rPr lang="fi-FI" sz="1900" kern="1200"/>
            <a:t> </a:t>
          </a:r>
          <a:r>
            <a:rPr lang="fi-FI" sz="1900" kern="1200">
              <a:latin typeface="Gill Sans MT"/>
            </a:rPr>
            <a:t>koulun arkeen</a:t>
          </a:r>
          <a:endParaRPr lang="en-US" sz="1900" kern="1200"/>
        </a:p>
      </dsp:txBody>
      <dsp:txXfrm>
        <a:off x="2769557" y="103262"/>
        <a:ext cx="2514897" cy="1508938"/>
      </dsp:txXfrm>
    </dsp:sp>
    <dsp:sp modelId="{59FF4C4D-4279-4E20-BA33-0D53EDB7143B}">
      <dsp:nvSpPr>
        <dsp:cNvPr id="0" name=""/>
        <dsp:cNvSpPr/>
      </dsp:nvSpPr>
      <dsp:spPr>
        <a:xfrm>
          <a:off x="5535944" y="103262"/>
          <a:ext cx="2514897" cy="15089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Toimia keskustelufoorumina ja ideoijana koulun toiminnan tukemisessa ja kehittämisessä</a:t>
          </a:r>
          <a:endParaRPr lang="en-US" sz="1900" kern="1200"/>
        </a:p>
      </dsp:txBody>
      <dsp:txXfrm>
        <a:off x="5535944" y="103262"/>
        <a:ext cx="2514897" cy="1508938"/>
      </dsp:txXfrm>
    </dsp:sp>
    <dsp:sp modelId="{C32A566D-F445-4246-98BF-6158D14A2E0C}">
      <dsp:nvSpPr>
        <dsp:cNvPr id="0" name=""/>
        <dsp:cNvSpPr/>
      </dsp:nvSpPr>
      <dsp:spPr>
        <a:xfrm>
          <a:off x="8302332" y="103262"/>
          <a:ext cx="2514897" cy="15089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Tehdä koulun toimintaa koskevia ehdotuksia j</a:t>
          </a:r>
          <a:r>
            <a:rPr lang="fi-FI" sz="1900" kern="1200">
              <a:latin typeface="Gill Sans MT"/>
            </a:rPr>
            <a:t>a tarjota mielipiteitä kysyttäessä</a:t>
          </a:r>
          <a:endParaRPr lang="en-US" sz="1900" kern="1200">
            <a:latin typeface="Gill Sans MT"/>
          </a:endParaRPr>
        </a:p>
      </dsp:txBody>
      <dsp:txXfrm>
        <a:off x="8302332" y="103262"/>
        <a:ext cx="2514897" cy="1508938"/>
      </dsp:txXfrm>
    </dsp:sp>
    <dsp:sp modelId="{03E0828D-896B-41FB-8CFB-B61B56FF72DB}">
      <dsp:nvSpPr>
        <dsp:cNvPr id="0" name=""/>
        <dsp:cNvSpPr/>
      </dsp:nvSpPr>
      <dsp:spPr>
        <a:xfrm>
          <a:off x="1386363" y="1863690"/>
          <a:ext cx="2514897" cy="15089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>
              <a:latin typeface="Gill Sans MT"/>
            </a:rPr>
            <a:t>Erityisen tärkeä tukena ko</a:t>
          </a:r>
          <a:r>
            <a:rPr lang="fi-FI" sz="1900" kern="1200"/>
            <a:t>ulun viihtyvyyden lisäämisessä</a:t>
          </a:r>
          <a:endParaRPr lang="en-US" sz="1900" kern="1200"/>
        </a:p>
      </dsp:txBody>
      <dsp:txXfrm>
        <a:off x="1386363" y="1863690"/>
        <a:ext cx="2514897" cy="1508938"/>
      </dsp:txXfrm>
    </dsp:sp>
    <dsp:sp modelId="{8AD02391-402F-430D-9DE7-4D4D5E7C32F4}">
      <dsp:nvSpPr>
        <dsp:cNvPr id="0" name=""/>
        <dsp:cNvSpPr/>
      </dsp:nvSpPr>
      <dsp:spPr>
        <a:xfrm>
          <a:off x="4152751" y="1863690"/>
          <a:ext cx="2514897" cy="15089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Osallistua erilaisten t</a:t>
          </a:r>
          <a:r>
            <a:rPr lang="fi-FI" sz="1900" kern="1200">
              <a:latin typeface="Gill Sans MT"/>
            </a:rPr>
            <a:t>apahtumien järjestämiseen ja varainkeruuseen</a:t>
          </a:r>
          <a:endParaRPr lang="en-US" sz="1900" kern="1200">
            <a:latin typeface="Gill Sans MT"/>
          </a:endParaRPr>
        </a:p>
      </dsp:txBody>
      <dsp:txXfrm>
        <a:off x="4152751" y="1863690"/>
        <a:ext cx="2514897" cy="1508938"/>
      </dsp:txXfrm>
    </dsp:sp>
    <dsp:sp modelId="{DD516F80-126E-49AB-95D7-17907B9041AA}">
      <dsp:nvSpPr>
        <dsp:cNvPr id="0" name=""/>
        <dsp:cNvSpPr/>
      </dsp:nvSpPr>
      <dsp:spPr>
        <a:xfrm>
          <a:off x="6919138" y="1863690"/>
          <a:ext cx="2514897" cy="15089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Tarkoituksena on olla mukana koulua koskevassa ajankohtaisessa keskustelussa</a:t>
          </a:r>
          <a:endParaRPr lang="en-US" sz="1900" kern="1200"/>
        </a:p>
      </dsp:txBody>
      <dsp:txXfrm>
        <a:off x="6919138" y="1863690"/>
        <a:ext cx="2514897" cy="1508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2B664-3193-4400-AC04-27AFC6355078}">
      <dsp:nvSpPr>
        <dsp:cNvPr id="0" name=""/>
        <dsp:cNvSpPr/>
      </dsp:nvSpPr>
      <dsp:spPr>
        <a:xfrm>
          <a:off x="656295" y="3199"/>
          <a:ext cx="3450379" cy="20702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Gill Sans MT"/>
            </a:rPr>
            <a:t>Jokaiselta luokalta vanhempien edustaja vanhempaintoimikunnan WA-ryhmässä</a:t>
          </a:r>
        </a:p>
      </dsp:txBody>
      <dsp:txXfrm>
        <a:off x="656295" y="3199"/>
        <a:ext cx="3450379" cy="2070227"/>
      </dsp:txXfrm>
    </dsp:sp>
    <dsp:sp modelId="{FBB0FA8E-8B4E-468D-85EE-0D0E8B16A0BF}">
      <dsp:nvSpPr>
        <dsp:cNvPr id="0" name=""/>
        <dsp:cNvSpPr/>
      </dsp:nvSpPr>
      <dsp:spPr>
        <a:xfrm>
          <a:off x="4451713" y="3199"/>
          <a:ext cx="3450379" cy="20702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Gill Sans MT"/>
            </a:rPr>
            <a:t>Osallistuminen toimintaan tilannekohtaisesti mahdollisuuksien mukaan</a:t>
          </a:r>
        </a:p>
      </dsp:txBody>
      <dsp:txXfrm>
        <a:off x="4451713" y="3199"/>
        <a:ext cx="3450379" cy="2070227"/>
      </dsp:txXfrm>
    </dsp:sp>
    <dsp:sp modelId="{177F22BC-95E1-430C-9E08-0C7A65841B76}">
      <dsp:nvSpPr>
        <dsp:cNvPr id="0" name=""/>
        <dsp:cNvSpPr/>
      </dsp:nvSpPr>
      <dsp:spPr>
        <a:xfrm>
          <a:off x="8247130" y="3199"/>
          <a:ext cx="3450379" cy="20702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Gill Sans MT"/>
            </a:rPr>
            <a:t>Kokoustamista ja kohtaamisia</a:t>
          </a:r>
        </a:p>
      </dsp:txBody>
      <dsp:txXfrm>
        <a:off x="8247130" y="3199"/>
        <a:ext cx="3450379" cy="2070227"/>
      </dsp:txXfrm>
    </dsp:sp>
    <dsp:sp modelId="{708774CA-59C1-4DF7-B63A-16E7DDE82F45}">
      <dsp:nvSpPr>
        <dsp:cNvPr id="0" name=""/>
        <dsp:cNvSpPr/>
      </dsp:nvSpPr>
      <dsp:spPr>
        <a:xfrm>
          <a:off x="2554004" y="2418464"/>
          <a:ext cx="3450379" cy="20702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Gill Sans MT"/>
            </a:rPr>
            <a:t>Tapahtumien ja varaikeruun järjestämistä</a:t>
          </a:r>
        </a:p>
      </dsp:txBody>
      <dsp:txXfrm>
        <a:off x="2554004" y="2418464"/>
        <a:ext cx="3450379" cy="2070227"/>
      </dsp:txXfrm>
    </dsp:sp>
    <dsp:sp modelId="{0781AD0A-6F20-4EC2-A9CF-32E1ABA1E503}">
      <dsp:nvSpPr>
        <dsp:cNvPr id="0" name=""/>
        <dsp:cNvSpPr/>
      </dsp:nvSpPr>
      <dsp:spPr>
        <a:xfrm>
          <a:off x="6349421" y="2418464"/>
          <a:ext cx="3450379" cy="20702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Gill Sans MT"/>
            </a:rPr>
            <a:t>Varain kohdentamisesta päättämistä</a:t>
          </a:r>
        </a:p>
      </dsp:txBody>
      <dsp:txXfrm>
        <a:off x="6349421" y="2418464"/>
        <a:ext cx="3450379" cy="2070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7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7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9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0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2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8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5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3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Jigsaw tehtäviä muovi kuva kuviin">
            <a:extLst>
              <a:ext uri="{FF2B5EF4-FFF2-40B4-BE49-F238E27FC236}">
                <a16:creationId xmlns:a16="http://schemas.microsoft.com/office/drawing/2014/main" id="{7A857069-CE6F-B052-00BD-55549D6A7A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98" r="24056" b="4"/>
          <a:stretch/>
        </p:blipFill>
        <p:spPr>
          <a:xfrm>
            <a:off x="20" y="10"/>
            <a:ext cx="4716803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413169" y="1371599"/>
            <a:ext cx="6098473" cy="2360429"/>
          </a:xfrm>
        </p:spPr>
        <p:txBody>
          <a:bodyPr>
            <a:normAutofit/>
          </a:bodyPr>
          <a:lstStyle/>
          <a:p>
            <a:r>
              <a:rPr lang="fi-FI" sz="6000"/>
              <a:t>Vanhempain-</a:t>
            </a:r>
            <a:br>
              <a:rPr lang="fi-FI" sz="5400"/>
            </a:br>
            <a:r>
              <a:rPr lang="fi-FI" sz="2800"/>
              <a:t>toimikunta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0" y="4114800"/>
            <a:ext cx="4762500" cy="13716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 dirty="0"/>
              <a:t>Länsituulen koulu</a:t>
            </a:r>
          </a:p>
          <a:p>
            <a:r>
              <a:rPr lang="fi-FI" dirty="0"/>
              <a:t>Lv. 2023-24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8E646A7-D148-4320-A501-0291AA75A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799"/>
            <a:ext cx="10820400" cy="1371601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59AAE36-6651-6AE1-6166-6F35A214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045" y="947223"/>
            <a:ext cx="9394874" cy="700857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fi-FI" sz="2000"/>
            </a:br>
            <a:br>
              <a:rPr lang="fi-FI" sz="2000"/>
            </a:br>
            <a:r>
              <a:rPr lang="fi-FI" sz="3600"/>
              <a:t>Vanhempaintoiminnan tehtävänä</a:t>
            </a:r>
          </a:p>
          <a:p>
            <a:pPr algn="ctr"/>
            <a:endParaRPr lang="fi-FI" sz="2000"/>
          </a:p>
        </p:txBody>
      </p:sp>
      <p:graphicFrame>
        <p:nvGraphicFramePr>
          <p:cNvPr id="14" name="Sisällön paikkamerkki 2">
            <a:extLst>
              <a:ext uri="{FF2B5EF4-FFF2-40B4-BE49-F238E27FC236}">
                <a16:creationId xmlns:a16="http://schemas.microsoft.com/office/drawing/2014/main" id="{93233342-CFD2-9679-9612-9109D7A19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119723"/>
              </p:ext>
            </p:extLst>
          </p:nvPr>
        </p:nvGraphicFramePr>
        <p:xfrm>
          <a:off x="685800" y="2696308"/>
          <a:ext cx="10820400" cy="3475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EC8AD0F-E14F-4B40-9CE3-A942B2B06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dgm id="{4EC8AD0F-E14F-4B40-9CE3-A942B2B06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F570563-E9FF-4118-945F-A8ED6B937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dgm id="{AF570563-E9FF-4118-945F-A8ED6B937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9FF4C4D-4279-4E20-BA33-0D53EDB71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graphicEl>
                                              <a:dgm id="{59FF4C4D-4279-4E20-BA33-0D53EDB71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32A566D-F445-4246-98BF-6158D14A2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dgm id="{C32A566D-F445-4246-98BF-6158D14A2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3E0828D-896B-41FB-8CFB-B61B56FF7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graphicEl>
                                              <a:dgm id="{03E0828D-896B-41FB-8CFB-B61B56FF72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AD02391-402F-430D-9DE7-4D4D5E7C3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graphicEl>
                                              <a:dgm id="{8AD02391-402F-430D-9DE7-4D4D5E7C32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D516F80-126E-49AB-95D7-17907B904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graphicEl>
                                              <a:dgm id="{DD516F80-126E-49AB-95D7-17907B904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8E646A7-D148-4320-A501-0291AA75A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799"/>
            <a:ext cx="10820400" cy="1371601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59AAE36-6651-6AE1-6166-6F35A214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045" y="947223"/>
            <a:ext cx="9394874" cy="1001894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fi-FI" sz="1600"/>
            </a:br>
            <a:r>
              <a:rPr lang="fi-FI" sz="1600">
                <a:ea typeface="+mj-lt"/>
                <a:cs typeface="+mj-lt"/>
              </a:rPr>
              <a:t>TAVOITTEENA LÄNSITUULEN KOULULLA</a:t>
            </a:r>
            <a:br>
              <a:rPr lang="fi-FI" sz="2000"/>
            </a:br>
            <a:r>
              <a:rPr lang="fi-FI">
                <a:ea typeface="+mj-lt"/>
                <a:cs typeface="+mj-lt"/>
              </a:rPr>
              <a:t>OSALLISTUMISTA MATALALLA KYNNYKSELLÄ</a:t>
            </a:r>
            <a:br>
              <a:rPr lang="fi-FI" sz="2000">
                <a:ea typeface="+mj-lt"/>
                <a:cs typeface="+mj-lt"/>
              </a:rPr>
            </a:br>
            <a:endParaRPr lang="fi-FI" sz="2000"/>
          </a:p>
        </p:txBody>
      </p:sp>
      <p:graphicFrame>
        <p:nvGraphicFramePr>
          <p:cNvPr id="14" name="Sisällön paikkamerkki 2">
            <a:extLst>
              <a:ext uri="{FF2B5EF4-FFF2-40B4-BE49-F238E27FC236}">
                <a16:creationId xmlns:a16="http://schemas.microsoft.com/office/drawing/2014/main" id="{93233342-CFD2-9679-9612-9109D7A19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556028"/>
              </p:ext>
            </p:extLst>
          </p:nvPr>
        </p:nvGraphicFramePr>
        <p:xfrm>
          <a:off x="-76201" y="2272974"/>
          <a:ext cx="12353806" cy="4491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844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7F2B664-3193-4400-AC04-27AFC6355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dgm id="{97F2B664-3193-4400-AC04-27AFC6355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BB0FA8E-8B4E-468D-85EE-0D0E8B16A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dgm id="{FBB0FA8E-8B4E-468D-85EE-0D0E8B16A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77F22BC-95E1-430C-9E08-0C7A65841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graphicEl>
                                              <a:dgm id="{177F22BC-95E1-430C-9E08-0C7A65841B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08774CA-59C1-4DF7-B63A-16E7DDE82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dgm id="{708774CA-59C1-4DF7-B63A-16E7DDE82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781AD0A-6F20-4EC2-A9CF-32E1ABA1E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graphicEl>
                                              <a:dgm id="{0781AD0A-6F20-4EC2-A9CF-32E1ABA1E5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F57B0F3-A8E0-41BC-8EE0-80EDA7439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uva 6" descr="Kuva, joka sisältää kohteen ryhmä, poseeraaminen&#10;&#10;Kuvaus luotu automaattisesti">
            <a:extLst>
              <a:ext uri="{FF2B5EF4-FFF2-40B4-BE49-F238E27FC236}">
                <a16:creationId xmlns:a16="http://schemas.microsoft.com/office/drawing/2014/main" id="{8EF4D84A-9260-BB76-912B-931A728F69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62"/>
          <a:stretch/>
        </p:blipFill>
        <p:spPr>
          <a:xfrm>
            <a:off x="-233530" y="-59476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42BD0CA-AB68-4EF2-9E2A-C4E24BD45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200" y="2057400"/>
            <a:ext cx="6781800" cy="27432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390900" y="2516094"/>
            <a:ext cx="5448300" cy="1057099"/>
          </a:xfrm>
        </p:spPr>
        <p:txBody>
          <a:bodyPr>
            <a:normAutofit/>
          </a:bodyPr>
          <a:lstStyle/>
          <a:p>
            <a:r>
              <a:rPr lang="fi-FI" sz="3200">
                <a:solidFill>
                  <a:schemeClr val="bg2"/>
                </a:solidFill>
              </a:rPr>
              <a:t> Tervetuloa</a:t>
            </a:r>
            <a:br>
              <a:rPr lang="fi-FI" sz="3200">
                <a:solidFill>
                  <a:schemeClr val="bg2"/>
                </a:solidFill>
              </a:rPr>
            </a:br>
            <a:r>
              <a:rPr lang="fi-FI" sz="3200">
                <a:solidFill>
                  <a:schemeClr val="bg2"/>
                </a:solidFill>
              </a:rPr>
              <a:t>mukaan!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390900" y="3713871"/>
            <a:ext cx="5448300" cy="7505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900">
                <a:solidFill>
                  <a:schemeClr val="bg1"/>
                </a:solidFill>
              </a:rPr>
              <a:t>Länsituulen koulun </a:t>
            </a:r>
            <a:endParaRPr lang="fi-FI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900">
                <a:solidFill>
                  <a:schemeClr val="bg1"/>
                </a:solidFill>
              </a:rPr>
              <a:t>Vanhempaintoimikunta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284F71F-8B5A-79E4-04C1-8A650973E910}"/>
              </a:ext>
            </a:extLst>
          </p:cNvPr>
          <p:cNvSpPr txBox="1"/>
          <p:nvPr/>
        </p:nvSpPr>
        <p:spPr>
          <a:xfrm>
            <a:off x="55084" y="119349"/>
            <a:ext cx="4617903" cy="66743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155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assicFrameVTI">
  <a:themeElements>
    <a:clrScheme name="AnalogousFromDarkSeedLeftStep">
      <a:dk1>
        <a:srgbClr val="000000"/>
      </a:dk1>
      <a:lt1>
        <a:srgbClr val="FFFFFF"/>
      </a:lt1>
      <a:dk2>
        <a:srgbClr val="1E301B"/>
      </a:dk2>
      <a:lt2>
        <a:srgbClr val="F1F0F3"/>
      </a:lt2>
      <a:accent1>
        <a:srgbClr val="85AE23"/>
      </a:accent1>
      <a:accent2>
        <a:srgbClr val="B4A118"/>
      </a:accent2>
      <a:accent3>
        <a:srgbClr val="E2802D"/>
      </a:accent3>
      <a:accent4>
        <a:srgbClr val="D1231C"/>
      </a:accent4>
      <a:accent5>
        <a:srgbClr val="E22D71"/>
      </a:accent5>
      <a:accent6>
        <a:srgbClr val="D11CAB"/>
      </a:accent6>
      <a:hlink>
        <a:srgbClr val="C34D66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Laajakuva</PresentationFormat>
  <Paragraphs>20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Goudy Old Style</vt:lpstr>
      <vt:lpstr>ClassicFrameVTI</vt:lpstr>
      <vt:lpstr>Vanhempain- toimikunta</vt:lpstr>
      <vt:lpstr>  Vanhempaintoiminnan tehtävänä </vt:lpstr>
      <vt:lpstr> TAVOITTEENA LÄNSITUULEN KOULULLA OSALLISTUMISTA MATALALLA KYNNYKSELLÄ </vt:lpstr>
      <vt:lpstr> Tervetuloa mukaan!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Tihinen Kati</dc:creator>
  <cp:lastModifiedBy>Tihinen Kati</cp:lastModifiedBy>
  <cp:revision>65</cp:revision>
  <dcterms:created xsi:type="dcterms:W3CDTF">2023-01-12T10:54:53Z</dcterms:created>
  <dcterms:modified xsi:type="dcterms:W3CDTF">2023-11-28T08:09:12Z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2023-11-28T08:07:29Z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01b9cfe1-74c6-4fd2-bb3f-9ca7e0d09cc0</vt:lpwstr>
  </property>
  <property fmtid="{D5CDD505-2E9C-101B-9397-08002B2CF9AE}" pid="8" name="MSIP_Label_e7f2b28d-54cf-44b6-aad9-6a2b7fb652a6_ContentBits">
    <vt:lpwstr>0</vt:lpwstr>
  </property>
</Properties>
</file>