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6" r:id="rId5"/>
    <p:sldId id="257" r:id="rId6"/>
    <p:sldId id="260" r:id="rId7"/>
    <p:sldId id="261" r:id="rId8"/>
    <p:sldId id="262" r:id="rId9"/>
    <p:sldId id="258" r:id="rId10"/>
    <p:sldId id="265" r:id="rId11"/>
    <p:sldId id="259" r:id="rId12"/>
    <p:sldId id="266" r:id="rId13"/>
    <p:sldId id="268" r:id="rId14"/>
    <p:sldId id="269" r:id="rId15"/>
    <p:sldId id="272" r:id="rId16"/>
    <p:sldId id="273" r:id="rId17"/>
    <p:sldId id="267" r:id="rId18"/>
    <p:sldId id="270" r:id="rId19"/>
    <p:sldId id="271" r:id="rId20"/>
    <p:sldId id="274" r:id="rId21"/>
    <p:sldId id="264"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E12A56-FA33-4FE1-BE35-BFD828617D13}" v="23" dt="2023-01-27T06:24:52.702"/>
    <p1510:client id="{B23A50DB-215D-06FA-33C8-836910C77709}" v="17" dt="2023-01-27T06:24:18.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357B9940-5FBD-4721-BC3C-5042CDA94A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853A868F-7CD4-4A57-8F66-C3BD4FB55F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3F14D5-3BF7-4525-A940-C90E82E2FD86}" type="datetimeFigureOut">
              <a:rPr lang="fi-FI" smtClean="0"/>
              <a:t>27.1.2023</a:t>
            </a:fld>
            <a:endParaRPr lang="fi-FI"/>
          </a:p>
        </p:txBody>
      </p:sp>
      <p:sp>
        <p:nvSpPr>
          <p:cNvPr id="4" name="Alatunnisteen paikkamerkki 3">
            <a:extLst>
              <a:ext uri="{FF2B5EF4-FFF2-40B4-BE49-F238E27FC236}">
                <a16:creationId xmlns:a16="http://schemas.microsoft.com/office/drawing/2014/main" id="{068A1576-5F9E-4762-99A0-BEAA73A274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33A1CF41-5E95-4287-BCFE-FBA37EC9DC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BC8EF5-0874-4E97-BA44-586DFD0D0E4D}" type="slidenum">
              <a:rPr lang="fi-FI" smtClean="0"/>
              <a:t>‹#›</a:t>
            </a:fld>
            <a:endParaRPr lang="fi-FI"/>
          </a:p>
        </p:txBody>
      </p:sp>
    </p:spTree>
    <p:extLst>
      <p:ext uri="{BB962C8B-B14F-4D97-AF65-F5344CB8AC3E}">
        <p14:creationId xmlns:p14="http://schemas.microsoft.com/office/powerpoint/2010/main" val="1081911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0CF99-8546-9944-AF26-18CD4D3E6F2D}" type="datetimeFigureOut">
              <a:rPr lang="fi-FI" smtClean="0"/>
              <a:t>27.1.2023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DCCD3-B33E-814F-B15D-D5F1A828D8E1}" type="slidenum">
              <a:rPr lang="fi-FI" smtClean="0"/>
              <a:t>‹#›</a:t>
            </a:fld>
            <a:endParaRPr lang="fi-FI"/>
          </a:p>
        </p:txBody>
      </p:sp>
    </p:spTree>
    <p:extLst>
      <p:ext uri="{BB962C8B-B14F-4D97-AF65-F5344CB8AC3E}">
        <p14:creationId xmlns:p14="http://schemas.microsoft.com/office/powerpoint/2010/main" val="2838645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3243072" y="2060447"/>
            <a:ext cx="7424928" cy="1449515"/>
          </a:xfrm>
        </p:spPr>
        <p:txBody>
          <a:bodyPr anchor="b">
            <a:normAutofit/>
          </a:bodyPr>
          <a:lstStyle>
            <a:lvl1pPr algn="l">
              <a:defRPr sz="4000">
                <a:solidFill>
                  <a:schemeClr val="bg1"/>
                </a:solidFill>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3243072" y="3852672"/>
            <a:ext cx="7424928" cy="963168"/>
          </a:xfrm>
        </p:spPr>
        <p:txBody>
          <a:bodyPr>
            <a:normAutofit/>
          </a:bodyPr>
          <a:lstStyle>
            <a:lvl1pPr marL="0" indent="0" algn="l">
              <a:buNone/>
              <a:defRPr sz="2000" b="1"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7" name="Kuva 6" descr="Oulun kaupungin tunnus">
            <a:extLst>
              <a:ext uri="{FF2B5EF4-FFF2-40B4-BE49-F238E27FC236}">
                <a16:creationId xmlns:a16="http://schemas.microsoft.com/office/drawing/2014/main" id="{151B56D5-D3B8-6045-BD57-499AABEFE42D}"/>
              </a:ext>
            </a:extLst>
          </p:cNvPr>
          <p:cNvPicPr>
            <a:picLocks noChangeAspect="1"/>
          </p:cNvPicPr>
          <p:nvPr userDrawn="1"/>
        </p:nvPicPr>
        <p:blipFill>
          <a:blip r:embed="rId3"/>
          <a:stretch>
            <a:fillRect/>
          </a:stretch>
        </p:blipFill>
        <p:spPr>
          <a:xfrm>
            <a:off x="803275" y="3677750"/>
            <a:ext cx="1620838" cy="2488100"/>
          </a:xfrm>
          <a:prstGeom prst="rect">
            <a:avLst/>
          </a:prstGeom>
        </p:spPr>
      </p:pic>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719877" y="669257"/>
            <a:ext cx="685800" cy="647700"/>
          </a:xfrm>
          <a:prstGeom prst="rect">
            <a:avLst/>
          </a:prstGeom>
        </p:spPr>
      </p:pic>
      <p:sp>
        <p:nvSpPr>
          <p:cNvPr id="4" name="Päivämäärän paikkamerkki 3">
            <a:extLst>
              <a:ext uri="{FF2B5EF4-FFF2-40B4-BE49-F238E27FC236}">
                <a16:creationId xmlns:a16="http://schemas.microsoft.com/office/drawing/2014/main" id="{A1A65FCE-704F-AB46-B1CC-26149EDD3B05}"/>
              </a:ext>
            </a:extLst>
          </p:cNvPr>
          <p:cNvSpPr>
            <a:spLocks noGrp="1"/>
          </p:cNvSpPr>
          <p:nvPr>
            <p:ph type="dt" sz="half" idx="10"/>
          </p:nvPr>
        </p:nvSpPr>
        <p:spPr>
          <a:xfrm>
            <a:off x="7908702" y="5171493"/>
            <a:ext cx="2743200" cy="365125"/>
          </a:xfrm>
        </p:spPr>
        <p:txBody>
          <a:bodyPr/>
          <a:lstStyle>
            <a:lvl1pPr algn="r">
              <a:defRPr/>
            </a:lvl1pPr>
          </a:lstStyle>
          <a:p>
            <a:endParaRPr lang="fi-FI"/>
          </a:p>
        </p:txBody>
      </p:sp>
      <p:sp>
        <p:nvSpPr>
          <p:cNvPr id="5" name="Alatunnisteen paikkamerkki 4">
            <a:extLst>
              <a:ext uri="{FF2B5EF4-FFF2-40B4-BE49-F238E27FC236}">
                <a16:creationId xmlns:a16="http://schemas.microsoft.com/office/drawing/2014/main" id="{DC50F1FA-A526-AD47-B913-1582A2FE5EA7}"/>
              </a:ext>
            </a:extLst>
          </p:cNvPr>
          <p:cNvSpPr>
            <a:spLocks noGrp="1"/>
          </p:cNvSpPr>
          <p:nvPr>
            <p:ph type="ftr" sz="quarter" idx="11"/>
          </p:nvPr>
        </p:nvSpPr>
        <p:spPr>
          <a:xfrm>
            <a:off x="4038600" y="6178550"/>
            <a:ext cx="4114800" cy="365125"/>
          </a:xfrm>
        </p:spPr>
        <p:txBody>
          <a:bodyPr/>
          <a:lstStyle/>
          <a:p>
            <a:endParaRPr lang="fi-FI"/>
          </a:p>
        </p:txBody>
      </p:sp>
      <p:sp>
        <p:nvSpPr>
          <p:cNvPr id="9" name="Dian numeron paikkamerkki 5">
            <a:extLst>
              <a:ext uri="{FF2B5EF4-FFF2-40B4-BE49-F238E27FC236}">
                <a16:creationId xmlns:a16="http://schemas.microsoft.com/office/drawing/2014/main" id="{782E2F2E-422B-8C4C-95AE-E6809763FA24}"/>
              </a:ext>
            </a:extLst>
          </p:cNvPr>
          <p:cNvSpPr>
            <a:spLocks noGrp="1"/>
          </p:cNvSpPr>
          <p:nvPr>
            <p:ph type="sldNum" sz="quarter" idx="12"/>
          </p:nvPr>
        </p:nvSpPr>
        <p:spPr>
          <a:xfrm>
            <a:off x="8699500" y="6178550"/>
            <a:ext cx="2743200" cy="365125"/>
          </a:xfrm>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211384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670560"/>
            <a:ext cx="9791700" cy="756920"/>
          </a:xfrm>
        </p:spPr>
        <p:txBody>
          <a:bodyPr anchor="b">
            <a:normAutofit/>
          </a:bodyPr>
          <a:lstStyle>
            <a:lvl1pPr>
              <a:defRPr sz="1800"/>
            </a:lvl1pPr>
          </a:lstStyle>
          <a:p>
            <a:r>
              <a:rPr lang="en-US"/>
              <a:t>Click to edit Master title style</a:t>
            </a:r>
            <a:endParaRPr lang="fi-FI"/>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hasCustomPrompt="1"/>
          </p:nvPr>
        </p:nvSpPr>
        <p:spPr>
          <a:xfrm>
            <a:off x="2458720" y="2491740"/>
            <a:ext cx="7274559" cy="2974781"/>
          </a:xfrm>
        </p:spPr>
        <p:txBody>
          <a:bodyPr>
            <a:normAutofit/>
          </a:bodyPr>
          <a:lstStyle>
            <a:lvl1pPr marL="0" indent="0" algn="ctr">
              <a:lnSpc>
                <a:spcPct val="100000"/>
              </a:lnSpc>
              <a:buNone/>
              <a:defRPr sz="2200" spc="80"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7" name="Dian numeron paikkamerkki 5">
            <a:extLst>
              <a:ext uri="{FF2B5EF4-FFF2-40B4-BE49-F238E27FC236}">
                <a16:creationId xmlns:a16="http://schemas.microsoft.com/office/drawing/2014/main" id="{135F6A20-8671-AD40-8457-2CE8C1B8BAF0}"/>
              </a:ext>
            </a:extLst>
          </p:cNvPr>
          <p:cNvSpPr>
            <a:spLocks noGrp="1"/>
          </p:cNvSpPr>
          <p:nvPr>
            <p:ph type="sldNum" sz="quarter" idx="13"/>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765562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9526415" cy="999460"/>
          </a:xfrm>
        </p:spPr>
        <p:txBody>
          <a:bodyPr anchor="t"/>
          <a:lstStyle/>
          <a:p>
            <a:r>
              <a:rPr lang="en-US"/>
              <a:t>Click to edit Master title style</a:t>
            </a:r>
            <a:endParaRPr lang="fi-FI"/>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Kaavion paikkamerkki 3">
            <a:extLst>
              <a:ext uri="{FF2B5EF4-FFF2-40B4-BE49-F238E27FC236}">
                <a16:creationId xmlns:a16="http://schemas.microsoft.com/office/drawing/2014/main" id="{97940F9C-2370-E647-9ECF-715AC0BBEDF3}"/>
              </a:ext>
            </a:extLst>
          </p:cNvPr>
          <p:cNvSpPr>
            <a:spLocks noGrp="1"/>
          </p:cNvSpPr>
          <p:nvPr>
            <p:ph type="chart" sz="quarter" idx="13"/>
          </p:nvPr>
        </p:nvSpPr>
        <p:spPr>
          <a:xfrm>
            <a:off x="6519863" y="2049463"/>
            <a:ext cx="4862011" cy="3436937"/>
          </a:xfrm>
        </p:spPr>
        <p:txBody>
          <a:bodyPr/>
          <a:lstStyle/>
          <a:p>
            <a:r>
              <a:rPr lang="en-US"/>
              <a:t>Click icon to add chart</a:t>
            </a:r>
            <a:endParaRPr lang="fi-FI"/>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D6AC51E6-218F-644F-B6CA-3A8B67254A91}"/>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86454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6566647" cy="999460"/>
          </a:xfrm>
        </p:spPr>
        <p:txBody>
          <a:bodyPr anchor="t"/>
          <a:lstStyle/>
          <a:p>
            <a:r>
              <a:rPr lang="en-US"/>
              <a:t>Click to edit Master title style</a:t>
            </a:r>
            <a:endParaRPr lang="fi-FI"/>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6557961"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128000" y="690001"/>
            <a:ext cx="3242277" cy="5489125"/>
          </a:xfrm>
        </p:spPr>
        <p:txBody>
          <a:bodyPr/>
          <a:lstStyle/>
          <a:p>
            <a:r>
              <a:rPr lang="en-US"/>
              <a:t>Click icon to add picture</a:t>
            </a:r>
            <a:endParaRPr lang="fi-FI"/>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4996891" cy="382853"/>
          </a:xfrm>
        </p:spPr>
        <p:txBody>
          <a:bodyPr anchor="b">
            <a:normAutofit/>
          </a:bodyPr>
          <a:lstStyle>
            <a:lvl1pPr marL="0" indent="0">
              <a:buNone/>
              <a:defRPr sz="1200" spc="50" baseline="0"/>
            </a:lvl1pPr>
          </a:lstStyle>
          <a:p>
            <a:pPr lvl="0"/>
            <a:r>
              <a:rPr lang="fi-FI"/>
              <a:t>MUOKKAA TEKSTIN PERUSTYYLEJÄ NAPSAUTTAMALLA</a:t>
            </a:r>
          </a:p>
        </p:txBody>
      </p:sp>
      <p:sp>
        <p:nvSpPr>
          <p:cNvPr id="7" name="Dian numeron paikkamerkki 5">
            <a:extLst>
              <a:ext uri="{FF2B5EF4-FFF2-40B4-BE49-F238E27FC236}">
                <a16:creationId xmlns:a16="http://schemas.microsoft.com/office/drawing/2014/main" id="{ABC1A696-93A4-3C45-9568-001E94B43F78}"/>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47868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5312005" cy="999460"/>
          </a:xfrm>
        </p:spPr>
        <p:txBody>
          <a:bodyPr anchor="t"/>
          <a:lstStyle/>
          <a:p>
            <a:r>
              <a:rPr lang="en-US"/>
              <a:t>Click to edit Master title style</a:t>
            </a:r>
            <a:endParaRPr lang="fi-FI"/>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6497782" y="690001"/>
            <a:ext cx="4872496" cy="5489125"/>
          </a:xfrm>
        </p:spPr>
        <p:txBody>
          <a:bodyPr/>
          <a:lstStyle/>
          <a:p>
            <a:r>
              <a:rPr lang="en-US"/>
              <a:t>Click icon to add picture</a:t>
            </a:r>
            <a:endParaRPr lang="fi-FI"/>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3345929" cy="382853"/>
          </a:xfrm>
        </p:spPr>
        <p:txBody>
          <a:bodyPr anchor="b">
            <a:normAutofit/>
          </a:bodyPr>
          <a:lstStyle>
            <a:lvl1pPr marL="0" indent="0">
              <a:buNone/>
              <a:defRPr sz="1200" spc="50" baseline="0"/>
            </a:lvl1pPr>
          </a:lstStyle>
          <a:p>
            <a:pPr lvl="0"/>
            <a:r>
              <a:rPr lang="fi-FI"/>
              <a:t>MUOKKAA TEKSTIN PERUSTYYLEJÄ NAPSAUTTAMALLA</a:t>
            </a:r>
          </a:p>
        </p:txBody>
      </p:sp>
      <p:sp>
        <p:nvSpPr>
          <p:cNvPr id="7" name="Dian numeron paikkamerkki 5">
            <a:extLst>
              <a:ext uri="{FF2B5EF4-FFF2-40B4-BE49-F238E27FC236}">
                <a16:creationId xmlns:a16="http://schemas.microsoft.com/office/drawing/2014/main" id="{A4560530-3C97-3648-B802-FA6ADBDCCDEB}"/>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645306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4" y="1063256"/>
            <a:ext cx="3313084" cy="999460"/>
          </a:xfrm>
        </p:spPr>
        <p:txBody>
          <a:bodyPr anchor="t"/>
          <a:lstStyle/>
          <a:p>
            <a:r>
              <a:rPr lang="en-US"/>
              <a:t>Click to edit Master title style</a:t>
            </a:r>
            <a:endParaRPr lang="fi-FI"/>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3304398"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4890977" y="690001"/>
            <a:ext cx="6479301" cy="5489125"/>
          </a:xfrm>
        </p:spPr>
        <p:txBody>
          <a:bodyPr/>
          <a:lstStyle/>
          <a:p>
            <a:r>
              <a:rPr lang="en-US"/>
              <a:t>Click icon to add picture</a:t>
            </a:r>
            <a:endParaRPr lang="fi-FI"/>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1727765" cy="382853"/>
          </a:xfrm>
        </p:spPr>
        <p:txBody>
          <a:bodyPr anchor="b">
            <a:normAutofit/>
          </a:bodyPr>
          <a:lstStyle>
            <a:lvl1pPr marL="0" indent="0">
              <a:buNone/>
              <a:defRPr sz="1200" spc="50" baseline="0"/>
            </a:lvl1pPr>
          </a:lstStyle>
          <a:p>
            <a:pPr lvl="0"/>
            <a:r>
              <a:rPr lang="fi-FI"/>
              <a:t>MUOKKAA TEKSTIN PERUSTYYLEJÄ NAPSAUTTAMALLA</a:t>
            </a:r>
          </a:p>
        </p:txBody>
      </p:sp>
      <p:sp>
        <p:nvSpPr>
          <p:cNvPr id="7" name="Dian numeron paikkamerkki 5">
            <a:extLst>
              <a:ext uri="{FF2B5EF4-FFF2-40B4-BE49-F238E27FC236}">
                <a16:creationId xmlns:a16="http://schemas.microsoft.com/office/drawing/2014/main" id="{435CF5E1-EF66-7246-9319-270AEC519C8B}"/>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1425768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5312005" cy="999460"/>
          </a:xfrm>
        </p:spPr>
        <p:txBody>
          <a:bodyPr anchor="t"/>
          <a:lstStyle/>
          <a:p>
            <a:r>
              <a:rPr lang="en-US"/>
              <a:t>Click to edit Master title style</a:t>
            </a:r>
            <a:endParaRPr lang="fi-FI"/>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6497782" y="0"/>
            <a:ext cx="5694218" cy="6857999"/>
          </a:xfrm>
        </p:spPr>
        <p:txBody>
          <a:bodyPr/>
          <a:lstStyle/>
          <a:p>
            <a:r>
              <a:rPr lang="en-US"/>
              <a:t>Click icon to add picture</a:t>
            </a:r>
            <a:endParaRPr lang="fi-FI"/>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3345929" cy="382853"/>
          </a:xfrm>
        </p:spPr>
        <p:txBody>
          <a:bodyPr anchor="b">
            <a:normAutofit/>
          </a:bodyPr>
          <a:lstStyle>
            <a:lvl1pPr marL="0" indent="0">
              <a:buNone/>
              <a:defRPr sz="1200" spc="50" baseline="0"/>
            </a:lvl1pPr>
          </a:lstStyle>
          <a:p>
            <a:pPr lvl="0"/>
            <a:r>
              <a:rPr lang="fi-FI"/>
              <a:t>MUOKKAA TEKSTIN PERUSTYYLEJÄ NAPSAUTTAMALLA</a:t>
            </a:r>
          </a:p>
        </p:txBody>
      </p:sp>
      <p:sp>
        <p:nvSpPr>
          <p:cNvPr id="7" name="Dian numeron paikkamerkki 5">
            <a:extLst>
              <a:ext uri="{FF2B5EF4-FFF2-40B4-BE49-F238E27FC236}">
                <a16:creationId xmlns:a16="http://schemas.microsoft.com/office/drawing/2014/main" id="{35BE33DF-E468-604B-A3A9-F10DB2CB9A6A}"/>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150868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4805845" y="1063256"/>
            <a:ext cx="5757882" cy="999460"/>
          </a:xfrm>
        </p:spPr>
        <p:txBody>
          <a:bodyPr anchor="t"/>
          <a:lstStyle/>
          <a:p>
            <a:r>
              <a:rPr lang="en-US"/>
              <a:t>Click to edit Master title style</a:t>
            </a:r>
            <a:endParaRPr lang="fi-FI"/>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4823013" y="2491740"/>
            <a:ext cx="653152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4" y="690001"/>
            <a:ext cx="3220113" cy="5489125"/>
          </a:xfrm>
        </p:spPr>
        <p:txBody>
          <a:bodyPr/>
          <a:lstStyle/>
          <a:p>
            <a:r>
              <a:rPr lang="en-US"/>
              <a:t>Click icon to add picture</a:t>
            </a:r>
            <a:endParaRPr lang="fi-FI"/>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4800600" y="5865548"/>
            <a:ext cx="4978831" cy="382853"/>
          </a:xfrm>
        </p:spPr>
        <p:txBody>
          <a:bodyPr anchor="b">
            <a:normAutofit/>
          </a:bodyPr>
          <a:lstStyle>
            <a:lvl1pPr marL="0" indent="0">
              <a:buNone/>
              <a:defRPr sz="1200" spc="50" baseline="0"/>
            </a:lvl1pPr>
          </a:lstStyle>
          <a:p>
            <a:pPr lvl="0"/>
            <a:r>
              <a:rPr lang="fi-FI"/>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ADBBD776-2310-424F-B591-B6F4AAF9D859}"/>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544209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6418858" y="1063256"/>
            <a:ext cx="4120805" cy="999460"/>
          </a:xfrm>
        </p:spPr>
        <p:txBody>
          <a:bodyPr anchor="t"/>
          <a:lstStyle/>
          <a:p>
            <a:r>
              <a:rPr lang="en-US"/>
              <a:t>Click to edit Master title style</a:t>
            </a:r>
            <a:endParaRPr lang="fi-FI"/>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6431797" y="2491740"/>
            <a:ext cx="4922737"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4" y="690001"/>
            <a:ext cx="4871442" cy="5489125"/>
          </a:xfrm>
        </p:spPr>
        <p:txBody>
          <a:bodyPr/>
          <a:lstStyle/>
          <a:p>
            <a:r>
              <a:rPr lang="en-US"/>
              <a:t>Click icon to add picture</a:t>
            </a:r>
            <a:endParaRPr lang="fi-FI"/>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6434563" y="5865548"/>
            <a:ext cx="3344868" cy="382853"/>
          </a:xfrm>
        </p:spPr>
        <p:txBody>
          <a:bodyPr anchor="b">
            <a:normAutofit/>
          </a:bodyPr>
          <a:lstStyle>
            <a:lvl1pPr marL="0" indent="0">
              <a:buNone/>
              <a:defRPr sz="1200" spc="50" baseline="0"/>
            </a:lvl1pPr>
          </a:lstStyle>
          <a:p>
            <a:pPr lvl="0"/>
            <a:r>
              <a:rPr lang="fi-FI"/>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518A5ED0-761D-244A-8BBE-74685562CE27}"/>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4125414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8041451" y="1063256"/>
            <a:ext cx="3313084" cy="999460"/>
          </a:xfrm>
        </p:spPr>
        <p:txBody>
          <a:bodyPr anchor="t"/>
          <a:lstStyle/>
          <a:p>
            <a:r>
              <a:rPr lang="en-US"/>
              <a:t>Click to edit Master title style</a:t>
            </a:r>
            <a:endParaRPr lang="fi-FI"/>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8050136" y="2491740"/>
            <a:ext cx="3304398"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3" y="690001"/>
            <a:ext cx="6479301" cy="5489125"/>
          </a:xfrm>
        </p:spPr>
        <p:txBody>
          <a:bodyPr/>
          <a:lstStyle/>
          <a:p>
            <a:r>
              <a:rPr lang="en-US"/>
              <a:t>Click icon to add picture</a:t>
            </a:r>
            <a:endParaRPr lang="fi-FI"/>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8024658" y="5865548"/>
            <a:ext cx="1727765" cy="382853"/>
          </a:xfrm>
        </p:spPr>
        <p:txBody>
          <a:bodyPr anchor="b">
            <a:normAutofit/>
          </a:bodyPr>
          <a:lstStyle>
            <a:lvl1pPr marL="0" indent="0">
              <a:buNone/>
              <a:defRPr sz="1200" spc="50" baseline="0"/>
            </a:lvl1pPr>
          </a:lstStyle>
          <a:p>
            <a:pPr lvl="0"/>
            <a:r>
              <a:rPr lang="fi-FI"/>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AA4D973E-C65F-0145-BECD-6839D369354D}"/>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795514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6418858" y="1063256"/>
            <a:ext cx="4935677" cy="999460"/>
          </a:xfrm>
        </p:spPr>
        <p:txBody>
          <a:bodyPr anchor="t"/>
          <a:lstStyle/>
          <a:p>
            <a:r>
              <a:rPr lang="en-US"/>
              <a:t>Click to edit Master title style</a:t>
            </a:r>
            <a:endParaRPr lang="fi-FI"/>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6431797" y="2491740"/>
            <a:ext cx="4922737"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0" y="1"/>
            <a:ext cx="5703376" cy="6858000"/>
          </a:xfrm>
        </p:spPr>
        <p:txBody>
          <a:bodyPr/>
          <a:lstStyle/>
          <a:p>
            <a:r>
              <a:rPr lang="en-US"/>
              <a:t>Click icon to add picture</a:t>
            </a:r>
            <a:endParaRPr lang="fi-FI"/>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6434563" y="5865548"/>
            <a:ext cx="3344868" cy="382853"/>
          </a:xfrm>
        </p:spPr>
        <p:txBody>
          <a:bodyPr anchor="b">
            <a:normAutofit/>
          </a:bodyPr>
          <a:lstStyle>
            <a:lvl1pPr marL="0" indent="0">
              <a:buNone/>
              <a:defRPr sz="1200" spc="50" baseline="0"/>
            </a:lvl1pPr>
          </a:lstStyle>
          <a:p>
            <a:pPr lvl="0"/>
            <a:r>
              <a:rPr lang="fi-FI"/>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A96030B3-D797-064F-94DF-9C20B759EF60}"/>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87859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dia">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33B9154-78EC-1542-8A9D-A14237206193}"/>
              </a:ext>
            </a:extLst>
          </p:cNvPr>
          <p:cNvPicPr>
            <a:picLocks noChangeAspect="1"/>
          </p:cNvPicPr>
          <p:nvPr userDrawn="1"/>
        </p:nvPicPr>
        <p:blipFill>
          <a:blip r:embed="rId3"/>
          <a:stretch>
            <a:fillRect/>
          </a:stretch>
        </p:blipFill>
        <p:spPr>
          <a:xfrm>
            <a:off x="806824" y="3435377"/>
            <a:ext cx="10560423" cy="2741649"/>
          </a:xfrm>
          <a:prstGeom prst="rect">
            <a:avLst/>
          </a:prstGeom>
        </p:spPr>
      </p:pic>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3243072" y="4069977"/>
            <a:ext cx="7371140" cy="806823"/>
          </a:xfrm>
        </p:spPr>
        <p:txBody>
          <a:bodyPr anchor="b">
            <a:normAutofit/>
          </a:bodyPr>
          <a:lstStyle>
            <a:lvl1pPr algn="l">
              <a:defRPr sz="2800">
                <a:solidFill>
                  <a:schemeClr val="bg1"/>
                </a:solidFill>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3243072" y="4894730"/>
            <a:ext cx="5951728" cy="731370"/>
          </a:xfrm>
        </p:spPr>
        <p:txBody>
          <a:bodyPr anchor="b">
            <a:normAutofit/>
          </a:bodyPr>
          <a:lstStyle>
            <a:lvl1pPr marL="0" indent="0" algn="l">
              <a:buNone/>
              <a:defRPr sz="1800" b="1"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10740563" y="669257"/>
            <a:ext cx="644428" cy="647700"/>
          </a:xfrm>
          <a:prstGeom prst="rect">
            <a:avLst/>
          </a:prstGeom>
        </p:spPr>
      </p:pic>
      <p:pic>
        <p:nvPicPr>
          <p:cNvPr id="9" name="Kuva 8" descr="Oulun kaupungin tunnus">
            <a:extLst>
              <a:ext uri="{FF2B5EF4-FFF2-40B4-BE49-F238E27FC236}">
                <a16:creationId xmlns:a16="http://schemas.microsoft.com/office/drawing/2014/main" id="{847B4E10-1EEF-AA41-B10E-C0677346D06D}"/>
              </a:ext>
            </a:extLst>
          </p:cNvPr>
          <p:cNvPicPr>
            <a:picLocks noChangeAspect="1"/>
          </p:cNvPicPr>
          <p:nvPr userDrawn="1"/>
        </p:nvPicPr>
        <p:blipFill>
          <a:blip r:embed="rId5"/>
          <a:stretch>
            <a:fillRect/>
          </a:stretch>
        </p:blipFill>
        <p:spPr>
          <a:xfrm>
            <a:off x="1611320" y="4104813"/>
            <a:ext cx="898798" cy="1379718"/>
          </a:xfrm>
          <a:prstGeom prst="rect">
            <a:avLst/>
          </a:prstGeom>
        </p:spPr>
      </p:pic>
      <p:sp>
        <p:nvSpPr>
          <p:cNvPr id="6" name="Päivämäärän paikkamerkki 5">
            <a:extLst>
              <a:ext uri="{FF2B5EF4-FFF2-40B4-BE49-F238E27FC236}">
                <a16:creationId xmlns:a16="http://schemas.microsoft.com/office/drawing/2014/main" id="{9ABC8B77-9402-DC46-B3AB-FFABE1E9CF80}"/>
              </a:ext>
            </a:extLst>
          </p:cNvPr>
          <p:cNvSpPr>
            <a:spLocks noGrp="1"/>
          </p:cNvSpPr>
          <p:nvPr>
            <p:ph type="dt" sz="half" idx="10"/>
          </p:nvPr>
        </p:nvSpPr>
        <p:spPr>
          <a:xfrm>
            <a:off x="7920315" y="5244727"/>
            <a:ext cx="2743200" cy="365125"/>
          </a:xfrm>
        </p:spPr>
        <p:txBody>
          <a:bodyPr/>
          <a:lstStyle>
            <a:lvl1pPr algn="r">
              <a:defRPr sz="1400" b="1"/>
            </a:lvl1pPr>
          </a:lstStyle>
          <a:p>
            <a:endParaRPr lang="fi-FI"/>
          </a:p>
        </p:txBody>
      </p:sp>
      <p:sp>
        <p:nvSpPr>
          <p:cNvPr id="11" name="Dian numeron paikkamerkki 5">
            <a:extLst>
              <a:ext uri="{FF2B5EF4-FFF2-40B4-BE49-F238E27FC236}">
                <a16:creationId xmlns:a16="http://schemas.microsoft.com/office/drawing/2014/main" id="{142C8A4A-1E37-7F44-B520-0B9B2FB3BC1F}"/>
              </a:ext>
            </a:extLst>
          </p:cNvPr>
          <p:cNvSpPr>
            <a:spLocks noGrp="1"/>
          </p:cNvSpPr>
          <p:nvPr>
            <p:ph type="sldNum" sz="quarter" idx="12"/>
          </p:nvPr>
        </p:nvSpPr>
        <p:spPr>
          <a:xfrm>
            <a:off x="8699500" y="6178550"/>
            <a:ext cx="2743200" cy="365125"/>
          </a:xfrm>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1833330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anchor="b">
            <a:normAutofit/>
          </a:bodyPr>
          <a:lstStyle>
            <a:lvl1pPr>
              <a:defRPr sz="2400"/>
            </a:lvl1pPr>
          </a:lstStyle>
          <a:p>
            <a:r>
              <a:rPr lang="en-US"/>
              <a:t>Click to edit Master title style</a:t>
            </a:r>
            <a:endParaRPr lang="fi-FI"/>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0" y="1371601"/>
            <a:ext cx="12192000" cy="4114800"/>
          </a:xfrm>
        </p:spPr>
        <p:txBody>
          <a:bodyPr/>
          <a:lstStyle/>
          <a:p>
            <a:r>
              <a:rPr lang="en-US"/>
              <a:t>Click icon to add picture</a:t>
            </a:r>
            <a:endParaRPr lang="fi-FI"/>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327F4EAD-9B67-8546-9AE0-38D0552839D1}"/>
              </a:ext>
            </a:extLst>
          </p:cNvPr>
          <p:cNvSpPr>
            <a:spLocks noGrp="1"/>
          </p:cNvSpPr>
          <p:nvPr>
            <p:ph type="sldNum" sz="quarter" idx="13"/>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401988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anchor="b">
            <a:normAutofit/>
          </a:bodyPr>
          <a:lstStyle>
            <a:lvl1pPr>
              <a:defRPr sz="2400"/>
            </a:lvl1pPr>
          </a:lstStyle>
          <a:p>
            <a:r>
              <a:rPr lang="en-US"/>
              <a:t>Click to edit Master title style</a:t>
            </a:r>
            <a:endParaRPr lang="fi-FI"/>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1371601"/>
            <a:ext cx="10584180" cy="4114800"/>
          </a:xfrm>
        </p:spPr>
        <p:txBody>
          <a:bodyPr/>
          <a:lstStyle/>
          <a:p>
            <a:r>
              <a:rPr lang="en-US"/>
              <a:t>Click icon to add picture</a:t>
            </a:r>
            <a:endParaRPr lang="fi-FI"/>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1AD1027A-87BF-1747-9F3A-4BE1456C6EC5}"/>
              </a:ext>
            </a:extLst>
          </p:cNvPr>
          <p:cNvSpPr>
            <a:spLocks noGrp="1"/>
          </p:cNvSpPr>
          <p:nvPr>
            <p:ph type="sldNum" sz="quarter" idx="13"/>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1840789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anchor="b">
            <a:normAutofit/>
          </a:bodyPr>
          <a:lstStyle>
            <a:lvl1pPr>
              <a:defRPr sz="2400"/>
            </a:lvl1pPr>
          </a:lstStyle>
          <a:p>
            <a:r>
              <a:rPr lang="en-US"/>
              <a:t>Click to edit Master title style</a:t>
            </a:r>
            <a:endParaRPr lang="fi-FI"/>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1371601"/>
            <a:ext cx="4896365" cy="2748454"/>
          </a:xfrm>
        </p:spPr>
        <p:txBody>
          <a:bodyPr/>
          <a:lstStyle/>
          <a:p>
            <a:r>
              <a:rPr lang="en-US"/>
              <a:t>Click icon to add picture</a:t>
            </a:r>
            <a:endParaRPr lang="fi-FI"/>
          </a:p>
        </p:txBody>
      </p:sp>
      <p:sp>
        <p:nvSpPr>
          <p:cNvPr id="10" name="Tekstin paikkamerkki 10">
            <a:extLst>
              <a:ext uri="{FF2B5EF4-FFF2-40B4-BE49-F238E27FC236}">
                <a16:creationId xmlns:a16="http://schemas.microsoft.com/office/drawing/2014/main" id="{E4A72597-9596-554A-8472-9CCBE6E599C3}"/>
              </a:ext>
            </a:extLst>
          </p:cNvPr>
          <p:cNvSpPr>
            <a:spLocks noGrp="1"/>
          </p:cNvSpPr>
          <p:nvPr>
            <p:ph type="body" sz="quarter" idx="15"/>
          </p:nvPr>
        </p:nvSpPr>
        <p:spPr>
          <a:xfrm>
            <a:off x="714653" y="4549141"/>
            <a:ext cx="4982762"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Kuvan paikkamerkki 3">
            <a:extLst>
              <a:ext uri="{FF2B5EF4-FFF2-40B4-BE49-F238E27FC236}">
                <a16:creationId xmlns:a16="http://schemas.microsoft.com/office/drawing/2014/main" id="{BCB0A600-B46D-A848-BA27-48232813210F}"/>
              </a:ext>
            </a:extLst>
          </p:cNvPr>
          <p:cNvSpPr>
            <a:spLocks noGrp="1"/>
          </p:cNvSpPr>
          <p:nvPr>
            <p:ph type="pic" sz="quarter" idx="13"/>
          </p:nvPr>
        </p:nvSpPr>
        <p:spPr>
          <a:xfrm>
            <a:off x="6512010" y="1371601"/>
            <a:ext cx="4869081" cy="2748454"/>
          </a:xfrm>
        </p:spPr>
        <p:txBody>
          <a:bodyPr/>
          <a:lstStyle/>
          <a:p>
            <a:r>
              <a:rPr lang="en-US"/>
              <a:t>Click icon to add picture</a:t>
            </a:r>
            <a:endParaRPr lang="fi-FI"/>
          </a:p>
        </p:txBody>
      </p:sp>
      <p:sp>
        <p:nvSpPr>
          <p:cNvPr id="7" name="Tekstin paikkamerkki 10">
            <a:extLst>
              <a:ext uri="{FF2B5EF4-FFF2-40B4-BE49-F238E27FC236}">
                <a16:creationId xmlns:a16="http://schemas.microsoft.com/office/drawing/2014/main" id="{3900F4F0-A16D-7440-B3F8-B6AB5CC8CDE2}"/>
              </a:ext>
            </a:extLst>
          </p:cNvPr>
          <p:cNvSpPr>
            <a:spLocks noGrp="1"/>
          </p:cNvSpPr>
          <p:nvPr>
            <p:ph type="body" sz="quarter" idx="14"/>
          </p:nvPr>
        </p:nvSpPr>
        <p:spPr>
          <a:xfrm>
            <a:off x="6431797" y="4549141"/>
            <a:ext cx="4922737"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sp>
        <p:nvSpPr>
          <p:cNvPr id="11" name="Dian numeron paikkamerkki 5">
            <a:extLst>
              <a:ext uri="{FF2B5EF4-FFF2-40B4-BE49-F238E27FC236}">
                <a16:creationId xmlns:a16="http://schemas.microsoft.com/office/drawing/2014/main" id="{084E62F0-D362-F34C-910C-36AADA6D898A}"/>
              </a:ext>
            </a:extLst>
          </p:cNvPr>
          <p:cNvSpPr>
            <a:spLocks noGrp="1"/>
          </p:cNvSpPr>
          <p:nvPr>
            <p:ph type="sldNum" sz="quarter" idx="16"/>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462130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3633536"/>
            <a:ext cx="10633321" cy="581659"/>
          </a:xfrm>
        </p:spPr>
        <p:txBody>
          <a:bodyPr anchor="b">
            <a:normAutofit/>
          </a:bodyPr>
          <a:lstStyle>
            <a:lvl1pPr>
              <a:defRPr sz="2000"/>
            </a:lvl1pPr>
          </a:lstStyle>
          <a:p>
            <a:r>
              <a:rPr lang="en-US"/>
              <a:t>Click to edit Master title style</a:t>
            </a:r>
            <a:endParaRPr lang="fi-FI"/>
          </a:p>
        </p:txBody>
      </p:sp>
      <p:sp>
        <p:nvSpPr>
          <p:cNvPr id="10" name="Tekstin paikkamerkki 10">
            <a:extLst>
              <a:ext uri="{FF2B5EF4-FFF2-40B4-BE49-F238E27FC236}">
                <a16:creationId xmlns:a16="http://schemas.microsoft.com/office/drawing/2014/main" id="{E4A72597-9596-554A-8472-9CCBE6E599C3}"/>
              </a:ext>
            </a:extLst>
          </p:cNvPr>
          <p:cNvSpPr>
            <a:spLocks noGrp="1"/>
          </p:cNvSpPr>
          <p:nvPr>
            <p:ph type="body" sz="quarter" idx="15"/>
          </p:nvPr>
        </p:nvSpPr>
        <p:spPr>
          <a:xfrm>
            <a:off x="714653" y="4549141"/>
            <a:ext cx="4982762"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697833"/>
            <a:ext cx="4896365" cy="2748454"/>
          </a:xfrm>
        </p:spPr>
        <p:txBody>
          <a:bodyPr/>
          <a:lstStyle/>
          <a:p>
            <a:r>
              <a:rPr lang="en-US"/>
              <a:t>Click icon to add picture</a:t>
            </a:r>
            <a:endParaRPr lang="fi-FI"/>
          </a:p>
        </p:txBody>
      </p:sp>
      <p:sp>
        <p:nvSpPr>
          <p:cNvPr id="7" name="Tekstin paikkamerkki 10">
            <a:extLst>
              <a:ext uri="{FF2B5EF4-FFF2-40B4-BE49-F238E27FC236}">
                <a16:creationId xmlns:a16="http://schemas.microsoft.com/office/drawing/2014/main" id="{3900F4F0-A16D-7440-B3F8-B6AB5CC8CDE2}"/>
              </a:ext>
            </a:extLst>
          </p:cNvPr>
          <p:cNvSpPr>
            <a:spLocks noGrp="1"/>
          </p:cNvSpPr>
          <p:nvPr>
            <p:ph type="body" sz="quarter" idx="14"/>
          </p:nvPr>
        </p:nvSpPr>
        <p:spPr>
          <a:xfrm>
            <a:off x="6431797" y="4549141"/>
            <a:ext cx="4922737"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Kuvan paikkamerkki 3">
            <a:extLst>
              <a:ext uri="{FF2B5EF4-FFF2-40B4-BE49-F238E27FC236}">
                <a16:creationId xmlns:a16="http://schemas.microsoft.com/office/drawing/2014/main" id="{BCB0A600-B46D-A848-BA27-48232813210F}"/>
              </a:ext>
            </a:extLst>
          </p:cNvPr>
          <p:cNvSpPr>
            <a:spLocks noGrp="1"/>
          </p:cNvSpPr>
          <p:nvPr>
            <p:ph type="pic" sz="quarter" idx="13"/>
          </p:nvPr>
        </p:nvSpPr>
        <p:spPr>
          <a:xfrm>
            <a:off x="6512010" y="697833"/>
            <a:ext cx="4869081" cy="2748454"/>
          </a:xfrm>
        </p:spPr>
        <p:txBody>
          <a:bodyPr/>
          <a:lstStyle/>
          <a:p>
            <a:r>
              <a:rPr lang="en-US"/>
              <a:t>Click icon to add picture</a:t>
            </a:r>
            <a:endParaRPr lang="fi-FI"/>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sp>
        <p:nvSpPr>
          <p:cNvPr id="11" name="Dian numeron paikkamerkki 5">
            <a:extLst>
              <a:ext uri="{FF2B5EF4-FFF2-40B4-BE49-F238E27FC236}">
                <a16:creationId xmlns:a16="http://schemas.microsoft.com/office/drawing/2014/main" id="{8AFD1671-4F7D-B844-ACCE-D1DCA8C42EFE}"/>
              </a:ext>
            </a:extLst>
          </p:cNvPr>
          <p:cNvSpPr>
            <a:spLocks noGrp="1"/>
          </p:cNvSpPr>
          <p:nvPr>
            <p:ph type="sldNum" sz="quarter" idx="16"/>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59409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Otsikkodia">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6D663794-173F-1945-9939-99D1AB46A831}"/>
              </a:ext>
            </a:extLst>
          </p:cNvPr>
          <p:cNvPicPr>
            <a:picLocks noChangeAspect="1"/>
          </p:cNvPicPr>
          <p:nvPr userDrawn="1"/>
        </p:nvPicPr>
        <p:blipFill>
          <a:blip r:embed="rId3"/>
          <a:stretch>
            <a:fillRect/>
          </a:stretch>
        </p:blipFill>
        <p:spPr>
          <a:xfrm>
            <a:off x="792863" y="699247"/>
            <a:ext cx="4902284" cy="5522259"/>
          </a:xfrm>
          <a:prstGeom prst="rect">
            <a:avLst/>
          </a:prstGeom>
        </p:spPr>
      </p:pic>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1611496" y="1290918"/>
            <a:ext cx="3354204" cy="1020482"/>
          </a:xfrm>
        </p:spPr>
        <p:txBody>
          <a:bodyPr anchor="b">
            <a:noAutofit/>
          </a:bodyPr>
          <a:lstStyle>
            <a:lvl1pPr algn="l">
              <a:defRPr sz="2800">
                <a:solidFill>
                  <a:schemeClr val="bg1"/>
                </a:solidFill>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1629425" y="2563905"/>
            <a:ext cx="3265304" cy="1344707"/>
          </a:xfrm>
        </p:spPr>
        <p:txBody>
          <a:bodyPr>
            <a:normAutofit/>
          </a:bodyPr>
          <a:lstStyle>
            <a:lvl1pPr marL="0" indent="0" algn="l">
              <a:buNone/>
              <a:defRPr sz="1800" b="1"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9" name="Kuva 8" descr="Oulun kaupungin tunnus">
            <a:extLst>
              <a:ext uri="{FF2B5EF4-FFF2-40B4-BE49-F238E27FC236}">
                <a16:creationId xmlns:a16="http://schemas.microsoft.com/office/drawing/2014/main" id="{847B4E10-1EEF-AA41-B10E-C0677346D06D}"/>
              </a:ext>
            </a:extLst>
          </p:cNvPr>
          <p:cNvPicPr>
            <a:picLocks noChangeAspect="1"/>
          </p:cNvPicPr>
          <p:nvPr userDrawn="1"/>
        </p:nvPicPr>
        <p:blipFill>
          <a:blip r:embed="rId4"/>
          <a:stretch>
            <a:fillRect/>
          </a:stretch>
        </p:blipFill>
        <p:spPr>
          <a:xfrm>
            <a:off x="1611320" y="4104813"/>
            <a:ext cx="898798" cy="1379718"/>
          </a:xfrm>
          <a:prstGeom prst="rect">
            <a:avLst/>
          </a:prstGeom>
        </p:spPr>
      </p:pic>
      <p:sp>
        <p:nvSpPr>
          <p:cNvPr id="7" name="Päivämäärän paikkamerkki 6">
            <a:extLst>
              <a:ext uri="{FF2B5EF4-FFF2-40B4-BE49-F238E27FC236}">
                <a16:creationId xmlns:a16="http://schemas.microsoft.com/office/drawing/2014/main" id="{EA9414E8-5AD8-8144-8B54-32B155E0345C}"/>
              </a:ext>
            </a:extLst>
          </p:cNvPr>
          <p:cNvSpPr>
            <a:spLocks noGrp="1"/>
          </p:cNvSpPr>
          <p:nvPr>
            <p:ph type="dt" sz="half" idx="10"/>
          </p:nvPr>
        </p:nvSpPr>
        <p:spPr>
          <a:xfrm>
            <a:off x="2653047" y="5208868"/>
            <a:ext cx="2290987" cy="365125"/>
          </a:xfrm>
        </p:spPr>
        <p:txBody>
          <a:bodyPr/>
          <a:lstStyle>
            <a:lvl1pPr algn="r">
              <a:defRPr sz="1400" b="1"/>
            </a:lvl1pPr>
          </a:lstStyle>
          <a:p>
            <a:endParaRPr lang="fi-FI"/>
          </a:p>
        </p:txBody>
      </p:sp>
      <p:pic>
        <p:nvPicPr>
          <p:cNvPr id="13" name="Kuva 12">
            <a:extLst>
              <a:ext uri="{FF2B5EF4-FFF2-40B4-BE49-F238E27FC236}">
                <a16:creationId xmlns:a16="http://schemas.microsoft.com/office/drawing/2014/main" id="{15963053-D18F-1F48-8421-D46F941D8AE1}"/>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0740563" y="669257"/>
            <a:ext cx="644428" cy="647700"/>
          </a:xfrm>
          <a:prstGeom prst="rect">
            <a:avLst/>
          </a:prstGeom>
        </p:spPr>
      </p:pic>
      <p:sp>
        <p:nvSpPr>
          <p:cNvPr id="8" name="Dian numeron paikkamerkki 5">
            <a:extLst>
              <a:ext uri="{FF2B5EF4-FFF2-40B4-BE49-F238E27FC236}">
                <a16:creationId xmlns:a16="http://schemas.microsoft.com/office/drawing/2014/main" id="{AE8C5CCC-9D39-4442-8DE6-B5FACAA6248B}"/>
              </a:ext>
            </a:extLst>
          </p:cNvPr>
          <p:cNvSpPr>
            <a:spLocks noGrp="1"/>
          </p:cNvSpPr>
          <p:nvPr>
            <p:ph type="sldNum" sz="quarter" idx="12"/>
          </p:nvPr>
        </p:nvSpPr>
        <p:spPr>
          <a:xfrm>
            <a:off x="8699500" y="6178550"/>
            <a:ext cx="2743200" cy="365125"/>
          </a:xfrm>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77307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Otsikkodia">
    <p:bg>
      <p:bgPr>
        <a:solidFill>
          <a:schemeClr val="bg1"/>
        </a:solidFill>
        <a:effectLst/>
      </p:bgPr>
    </p:bg>
    <p:spTree>
      <p:nvGrpSpPr>
        <p:cNvPr id="1" name=""/>
        <p:cNvGrpSpPr/>
        <p:nvPr/>
      </p:nvGrpSpPr>
      <p:grpSpPr>
        <a:xfrm>
          <a:off x="0" y="0"/>
          <a:ext cx="0" cy="0"/>
          <a:chOff x="0" y="0"/>
          <a:chExt cx="0" cy="0"/>
        </a:xfrm>
      </p:grpSpPr>
      <p:sp>
        <p:nvSpPr>
          <p:cNvPr id="5" name="Kuvan paikkamerkki 4">
            <a:extLst>
              <a:ext uri="{FF2B5EF4-FFF2-40B4-BE49-F238E27FC236}">
                <a16:creationId xmlns:a16="http://schemas.microsoft.com/office/drawing/2014/main" id="{52BB320E-AE24-5544-8176-D98037CBB602}"/>
              </a:ext>
            </a:extLst>
          </p:cNvPr>
          <p:cNvSpPr>
            <a:spLocks noGrp="1"/>
          </p:cNvSpPr>
          <p:nvPr>
            <p:ph type="pic" sz="quarter" idx="10"/>
          </p:nvPr>
        </p:nvSpPr>
        <p:spPr>
          <a:xfrm>
            <a:off x="0" y="0"/>
            <a:ext cx="12192000" cy="6858000"/>
          </a:xfrm>
        </p:spPr>
        <p:txBody>
          <a:bodyPr/>
          <a:lstStyle/>
          <a:p>
            <a:r>
              <a:rPr lang="en-US"/>
              <a:t>Click icon to add picture</a:t>
            </a:r>
            <a:endParaRPr lang="fi-FI"/>
          </a:p>
        </p:txBody>
      </p:sp>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753035" y="1290918"/>
            <a:ext cx="8211671" cy="1129553"/>
          </a:xfrm>
        </p:spPr>
        <p:txBody>
          <a:bodyPr anchor="b">
            <a:noAutofit/>
          </a:bodyPr>
          <a:lstStyle>
            <a:lvl1pPr algn="l">
              <a:defRPr sz="4000">
                <a:solidFill>
                  <a:schemeClr val="bg1"/>
                </a:solidFill>
              </a:defRPr>
            </a:lvl1pPr>
          </a:lstStyle>
          <a:p>
            <a:r>
              <a:rPr lang="en-US"/>
              <a:t>Click to edit Master title style</a:t>
            </a:r>
            <a:endParaRPr lang="fi-FI"/>
          </a:p>
        </p:txBody>
      </p:sp>
      <p:sp>
        <p:nvSpPr>
          <p:cNvPr id="4" name="Dian numeron paikkamerkki 5">
            <a:extLst>
              <a:ext uri="{FF2B5EF4-FFF2-40B4-BE49-F238E27FC236}">
                <a16:creationId xmlns:a16="http://schemas.microsoft.com/office/drawing/2014/main" id="{D95F51E2-F3FE-0342-BE9F-F5E1058A4456}"/>
              </a:ext>
            </a:extLst>
          </p:cNvPr>
          <p:cNvSpPr>
            <a:spLocks noGrp="1"/>
          </p:cNvSpPr>
          <p:nvPr>
            <p:ph type="sldNum" sz="quarter" idx="12"/>
          </p:nvPr>
        </p:nvSpPr>
        <p:spPr>
          <a:xfrm>
            <a:off x="8699500" y="6178550"/>
            <a:ext cx="2743200" cy="365125"/>
          </a:xfrm>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383953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735106" y="2060447"/>
            <a:ext cx="9932894" cy="1449515"/>
          </a:xfrm>
        </p:spPr>
        <p:txBody>
          <a:bodyPr anchor="b">
            <a:normAutofit/>
          </a:bodyPr>
          <a:lstStyle>
            <a:lvl1pPr algn="l">
              <a:defRPr sz="4000">
                <a:solidFill>
                  <a:schemeClr val="tx1"/>
                </a:solidFill>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735106" y="3852672"/>
            <a:ext cx="9932894" cy="963168"/>
          </a:xfrm>
        </p:spPr>
        <p:txBody>
          <a:bodyPr>
            <a:normAutofit/>
          </a:bodyPr>
          <a:lstStyle>
            <a:lvl1pPr marL="0" indent="0" algn="l">
              <a:buNone/>
              <a:defRPr sz="1600" spc="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1" name="Kuva 10" descr="Oulun kaupungin tunnus">
            <a:extLst>
              <a:ext uri="{FF2B5EF4-FFF2-40B4-BE49-F238E27FC236}">
                <a16:creationId xmlns:a16="http://schemas.microsoft.com/office/drawing/2014/main" id="{A9479630-7DE6-4C4B-9AAB-CA44D496E3C3}"/>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5" name="Tekstin paikkamerkki 4">
            <a:extLst>
              <a:ext uri="{FF2B5EF4-FFF2-40B4-BE49-F238E27FC236}">
                <a16:creationId xmlns:a16="http://schemas.microsoft.com/office/drawing/2014/main" id="{E8ED4078-C745-6B4D-9F2B-041B10D65B63}"/>
              </a:ext>
            </a:extLst>
          </p:cNvPr>
          <p:cNvSpPr>
            <a:spLocks noGrp="1"/>
          </p:cNvSpPr>
          <p:nvPr>
            <p:ph type="body" sz="quarter" idx="10"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pic>
        <p:nvPicPr>
          <p:cNvPr id="13" name="Kuva 12">
            <a:extLst>
              <a:ext uri="{FF2B5EF4-FFF2-40B4-BE49-F238E27FC236}">
                <a16:creationId xmlns:a16="http://schemas.microsoft.com/office/drawing/2014/main" id="{AA21C816-39A0-A74A-8F2A-2CE8F947274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9" name="Dian numeron paikkamerkki 5">
            <a:extLst>
              <a:ext uri="{FF2B5EF4-FFF2-40B4-BE49-F238E27FC236}">
                <a16:creationId xmlns:a16="http://schemas.microsoft.com/office/drawing/2014/main" id="{98760C89-6817-3A49-8E64-DA29B5A79D97}"/>
              </a:ext>
            </a:extLst>
          </p:cNvPr>
          <p:cNvSpPr>
            <a:spLocks noGrp="1"/>
          </p:cNvSpPr>
          <p:nvPr>
            <p:ph type="sldNum" sz="quarter" idx="12"/>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6227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8B4BE5-33C4-7740-90A5-CB0EE6BC9AA3}"/>
              </a:ext>
            </a:extLst>
          </p:cNvPr>
          <p:cNvSpPr>
            <a:spLocks noGrp="1"/>
          </p:cNvSpPr>
          <p:nvPr>
            <p:ph type="title"/>
          </p:nvPr>
        </p:nvSpPr>
        <p:spPr/>
        <p:txBody>
          <a:body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99B77511-3DF1-B246-9F30-F66AE595E1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a:extLst>
              <a:ext uri="{FF2B5EF4-FFF2-40B4-BE49-F238E27FC236}">
                <a16:creationId xmlns:a16="http://schemas.microsoft.com/office/drawing/2014/main" id="{88050F2C-300C-484D-86D0-75504628B814}"/>
              </a:ext>
            </a:extLst>
          </p:cNvPr>
          <p:cNvSpPr>
            <a:spLocks noGrp="1"/>
          </p:cNvSpPr>
          <p:nvPr>
            <p:ph type="dt" sz="half" idx="10"/>
          </p:nvPr>
        </p:nvSpPr>
        <p:spPr/>
        <p:txBody>
          <a:bodyPr/>
          <a:lstStyle>
            <a:lvl1pPr>
              <a:defRPr>
                <a:solidFill>
                  <a:schemeClr val="tx1"/>
                </a:solidFill>
              </a:defRPr>
            </a:lvl1pPr>
          </a:lstStyle>
          <a:p>
            <a:endParaRPr lang="fi-FI"/>
          </a:p>
        </p:txBody>
      </p:sp>
      <p:sp>
        <p:nvSpPr>
          <p:cNvPr id="5" name="Alatunnisteen paikkamerkki 4">
            <a:extLst>
              <a:ext uri="{FF2B5EF4-FFF2-40B4-BE49-F238E27FC236}">
                <a16:creationId xmlns:a16="http://schemas.microsoft.com/office/drawing/2014/main" id="{39BF014A-7030-514A-AD23-EB2DFC613556}"/>
              </a:ext>
            </a:extLst>
          </p:cNvPr>
          <p:cNvSpPr>
            <a:spLocks noGrp="1"/>
          </p:cNvSpPr>
          <p:nvPr>
            <p:ph type="ftr" sz="quarter" idx="11"/>
          </p:nvPr>
        </p:nvSpPr>
        <p:spPr/>
        <p:txBody>
          <a:bodyPr/>
          <a:lstStyle>
            <a:lvl1pPr>
              <a:defRPr>
                <a:solidFill>
                  <a:schemeClr val="tx1"/>
                </a:solidFill>
              </a:defRPr>
            </a:lvl1pPr>
          </a:lstStyle>
          <a:p>
            <a:endParaRPr lang="fi-FI"/>
          </a:p>
        </p:txBody>
      </p:sp>
      <p:sp>
        <p:nvSpPr>
          <p:cNvPr id="6" name="Dian numeron paikkamerkki 5">
            <a:extLst>
              <a:ext uri="{FF2B5EF4-FFF2-40B4-BE49-F238E27FC236}">
                <a16:creationId xmlns:a16="http://schemas.microsoft.com/office/drawing/2014/main" id="{DD7C5B36-3BF9-4A48-B14B-E5330E0AE979}"/>
              </a:ext>
            </a:extLst>
          </p:cNvPr>
          <p:cNvSpPr>
            <a:spLocks noGrp="1"/>
          </p:cNvSpPr>
          <p:nvPr>
            <p:ph type="sldNum" sz="quarter" idx="12"/>
          </p:nvPr>
        </p:nvSpPr>
        <p:spPr/>
        <p:txBody>
          <a:bodyPr/>
          <a:lstStyle>
            <a:lvl1pPr>
              <a:defRPr>
                <a:solidFill>
                  <a:schemeClr val="tx1"/>
                </a:solidFill>
              </a:defRPr>
            </a:lvl1pPr>
          </a:lstStyle>
          <a:p>
            <a:fld id="{69C2F4FE-713B-884F-B5BF-63AA24B8D1FF}" type="slidenum">
              <a:rPr lang="fi-FI" smtClean="0"/>
              <a:pPr/>
              <a:t>‹#›</a:t>
            </a:fld>
            <a:endParaRPr lang="fi-FI"/>
          </a:p>
        </p:txBody>
      </p:sp>
      <p:pic>
        <p:nvPicPr>
          <p:cNvPr id="7" name="Kuva 6">
            <a:extLst>
              <a:ext uri="{FF2B5EF4-FFF2-40B4-BE49-F238E27FC236}">
                <a16:creationId xmlns:a16="http://schemas.microsoft.com/office/drawing/2014/main" id="{EB7270A1-F7B8-8F47-A43A-0767FDA0F30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740563" y="669257"/>
            <a:ext cx="644428" cy="647700"/>
          </a:xfrm>
          <a:prstGeom prst="rect">
            <a:avLst/>
          </a:prstGeom>
        </p:spPr>
      </p:pic>
    </p:spTree>
    <p:extLst>
      <p:ext uri="{BB962C8B-B14F-4D97-AF65-F5344CB8AC3E}">
        <p14:creationId xmlns:p14="http://schemas.microsoft.com/office/powerpoint/2010/main" val="3809654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BC2442-37AE-5C40-BCED-03A8BF0F38C1}"/>
              </a:ext>
            </a:extLst>
          </p:cNvPr>
          <p:cNvSpPr>
            <a:spLocks noGrp="1"/>
          </p:cNvSpPr>
          <p:nvPr>
            <p:ph type="title"/>
          </p:nvPr>
        </p:nvSpPr>
        <p:spPr>
          <a:xfrm>
            <a:off x="831850" y="1709739"/>
            <a:ext cx="10515600" cy="1176896"/>
          </a:xfrm>
        </p:spPr>
        <p:txBody>
          <a:bodyPr anchor="b">
            <a:normAutofit/>
          </a:bodyPr>
          <a:lstStyle>
            <a:lvl1pPr>
              <a:defRPr sz="4000"/>
            </a:lvl1pPr>
          </a:lstStyle>
          <a:p>
            <a:r>
              <a:rPr lang="en-US"/>
              <a:t>Click to edit Master title style</a:t>
            </a:r>
            <a:endParaRPr lang="fi-FI"/>
          </a:p>
        </p:txBody>
      </p:sp>
      <p:sp>
        <p:nvSpPr>
          <p:cNvPr id="3" name="Tekstin paikkamerkki 2">
            <a:extLst>
              <a:ext uri="{FF2B5EF4-FFF2-40B4-BE49-F238E27FC236}">
                <a16:creationId xmlns:a16="http://schemas.microsoft.com/office/drawing/2014/main" id="{5D3DAFCB-F2FD-B748-8F31-AA990DAEAEA1}"/>
              </a:ext>
            </a:extLst>
          </p:cNvPr>
          <p:cNvSpPr>
            <a:spLocks noGrp="1"/>
          </p:cNvSpPr>
          <p:nvPr>
            <p:ph type="body" idx="1"/>
          </p:nvPr>
        </p:nvSpPr>
        <p:spPr>
          <a:xfrm>
            <a:off x="831850" y="3155111"/>
            <a:ext cx="10515600" cy="39491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Kuva 6">
            <a:extLst>
              <a:ext uri="{FF2B5EF4-FFF2-40B4-BE49-F238E27FC236}">
                <a16:creationId xmlns:a16="http://schemas.microsoft.com/office/drawing/2014/main" id="{C788AD55-A39B-3A46-9037-D338B8A10AA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740563" y="669257"/>
            <a:ext cx="644428" cy="647700"/>
          </a:xfrm>
          <a:prstGeom prst="rect">
            <a:avLst/>
          </a:prstGeom>
        </p:spPr>
      </p:pic>
      <p:pic>
        <p:nvPicPr>
          <p:cNvPr id="8" name="Kuva 7" descr="Oulun kaupungin tunnus">
            <a:extLst>
              <a:ext uri="{FF2B5EF4-FFF2-40B4-BE49-F238E27FC236}">
                <a16:creationId xmlns:a16="http://schemas.microsoft.com/office/drawing/2014/main" id="{F4FAD0AA-26E5-284B-AB58-73CB27A5FAB8}"/>
              </a:ext>
            </a:extLst>
          </p:cNvPr>
          <p:cNvPicPr>
            <a:picLocks noChangeAspect="1"/>
          </p:cNvPicPr>
          <p:nvPr userDrawn="1"/>
        </p:nvPicPr>
        <p:blipFill>
          <a:blip r:embed="rId3"/>
          <a:stretch>
            <a:fillRect/>
          </a:stretch>
        </p:blipFill>
        <p:spPr>
          <a:xfrm>
            <a:off x="724568" y="5751093"/>
            <a:ext cx="1248611" cy="624306"/>
          </a:xfrm>
          <a:prstGeom prst="rect">
            <a:avLst/>
          </a:prstGeom>
        </p:spPr>
      </p:pic>
      <p:sp>
        <p:nvSpPr>
          <p:cNvPr id="6" name="Dian numeron paikkamerkki 5">
            <a:extLst>
              <a:ext uri="{FF2B5EF4-FFF2-40B4-BE49-F238E27FC236}">
                <a16:creationId xmlns:a16="http://schemas.microsoft.com/office/drawing/2014/main" id="{4F621261-E8DF-144D-B79D-0C92CCD3103E}"/>
              </a:ext>
            </a:extLst>
          </p:cNvPr>
          <p:cNvSpPr>
            <a:spLocks noGrp="1"/>
          </p:cNvSpPr>
          <p:nvPr>
            <p:ph type="sldNum" sz="quarter" idx="12"/>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54804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129553"/>
            <a:ext cx="9791700" cy="927847"/>
          </a:xfrm>
        </p:spPr>
        <p:txBody>
          <a:bodyPr anchor="b"/>
          <a:lstStyle/>
          <a:p>
            <a:r>
              <a:rPr lang="en-US"/>
              <a:t>Click to edit Master title style</a:t>
            </a:r>
            <a:endParaRPr lang="fi-FI"/>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982694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7" name="Dian numeron paikkamerkki 5">
            <a:extLst>
              <a:ext uri="{FF2B5EF4-FFF2-40B4-BE49-F238E27FC236}">
                <a16:creationId xmlns:a16="http://schemas.microsoft.com/office/drawing/2014/main" id="{DB1B380D-DC23-B745-B3E8-6110D503E82D}"/>
              </a:ext>
            </a:extLst>
          </p:cNvPr>
          <p:cNvSpPr>
            <a:spLocks noGrp="1"/>
          </p:cNvSpPr>
          <p:nvPr>
            <p:ph type="sldNum" sz="quarter" idx="13"/>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135672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129553"/>
            <a:ext cx="9791700" cy="927847"/>
          </a:xfrm>
        </p:spPr>
        <p:txBody>
          <a:bodyPr anchor="b"/>
          <a:lstStyle/>
          <a:p>
            <a:r>
              <a:rPr lang="en-US"/>
              <a:t>Click to edit Master title style</a:t>
            </a:r>
            <a:endParaRPr lang="fi-FI"/>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Tekstin paikkamerkki 10">
            <a:extLst>
              <a:ext uri="{FF2B5EF4-FFF2-40B4-BE49-F238E27FC236}">
                <a16:creationId xmlns:a16="http://schemas.microsoft.com/office/drawing/2014/main" id="{212025FF-3F8D-B24A-B526-188D2E11D6F9}"/>
              </a:ext>
            </a:extLst>
          </p:cNvPr>
          <p:cNvSpPr>
            <a:spLocks noGrp="1"/>
          </p:cNvSpPr>
          <p:nvPr>
            <p:ph type="body" sz="quarter" idx="13"/>
          </p:nvPr>
        </p:nvSpPr>
        <p:spPr>
          <a:xfrm>
            <a:off x="6417898"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70CE01D4-2497-5E46-86C3-6E13587426D7}"/>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32711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18DAED1-DD14-BF4A-B88C-E1C96F9438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58CEF64-9781-D945-9720-99CE85F398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4101579-0DA9-4049-AC13-EF6FA335BF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b="1">
                <a:solidFill>
                  <a:schemeClr val="bg1"/>
                </a:solidFill>
                <a:latin typeface="Segoe UI" panose="020B0502040204020203" pitchFamily="34" charset="0"/>
                <a:cs typeface="Segoe UI" panose="020B0502040204020203" pitchFamily="34" charset="0"/>
              </a:defRPr>
            </a:lvl1pPr>
          </a:lstStyle>
          <a:p>
            <a:endParaRPr lang="fi-FI"/>
          </a:p>
        </p:txBody>
      </p:sp>
      <p:sp>
        <p:nvSpPr>
          <p:cNvPr id="5" name="Alatunnisteen paikkamerkki 4">
            <a:extLst>
              <a:ext uri="{FF2B5EF4-FFF2-40B4-BE49-F238E27FC236}">
                <a16:creationId xmlns:a16="http://schemas.microsoft.com/office/drawing/2014/main" id="{265F9E72-400B-824D-91AE-6E5C40C7F6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Segoe UI" panose="020B0502040204020203" pitchFamily="34" charset="0"/>
                <a:cs typeface="Segoe UI" panose="020B0502040204020203" pitchFamily="34" charset="0"/>
              </a:defRPr>
            </a:lvl1pPr>
          </a:lstStyle>
          <a:p>
            <a:endParaRPr lang="fi-FI"/>
          </a:p>
        </p:txBody>
      </p:sp>
      <p:sp>
        <p:nvSpPr>
          <p:cNvPr id="6" name="Dian numeron paikkamerkki 5">
            <a:extLst>
              <a:ext uri="{FF2B5EF4-FFF2-40B4-BE49-F238E27FC236}">
                <a16:creationId xmlns:a16="http://schemas.microsoft.com/office/drawing/2014/main" id="{571DABDF-68E5-1744-9D23-F69A2F2C7D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Segoe UI" panose="020B0502040204020203" pitchFamily="34" charset="0"/>
                <a:cs typeface="Segoe UI" panose="020B0502040204020203" pitchFamily="34" charset="0"/>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35187210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64" r:id="rId8"/>
    <p:sldLayoutId id="2147483665" r:id="rId9"/>
    <p:sldLayoutId id="2147483666" r:id="rId10"/>
    <p:sldLayoutId id="2147483667" r:id="rId11"/>
    <p:sldLayoutId id="2147483670" r:id="rId12"/>
    <p:sldLayoutId id="2147483668" r:id="rId13"/>
    <p:sldLayoutId id="2147483669" r:id="rId14"/>
    <p:sldLayoutId id="2147483677" r:id="rId15"/>
    <p:sldLayoutId id="2147483673" r:id="rId16"/>
    <p:sldLayoutId id="2147483675" r:id="rId17"/>
    <p:sldLayoutId id="2147483674" r:id="rId18"/>
    <p:sldLayoutId id="2147483676" r:id="rId19"/>
    <p:sldLayoutId id="2147483678" r:id="rId20"/>
    <p:sldLayoutId id="2147483679" r:id="rId21"/>
    <p:sldLayoutId id="2147483680" r:id="rId22"/>
    <p:sldLayoutId id="2147483681" r:id="rId23"/>
  </p:sldLayoutIdLst>
  <p:hf hdr="0" ftr="0"/>
  <p:txStyles>
    <p:titleStyle>
      <a:lvl1pPr algn="l" defTabSz="914400" rtl="0" eaLnBrk="1" latinLnBrk="0" hangingPunct="1">
        <a:lnSpc>
          <a:spcPct val="90000"/>
        </a:lnSpc>
        <a:spcBef>
          <a:spcPct val="0"/>
        </a:spcBef>
        <a:buNone/>
        <a:defRPr sz="2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ouka.fi/oulu/koulutus-ja-opiskelu/aamu-ja-iltapaivatoiminta"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ouka.fi/oulu/koulutus-ja-opiskelu/avoin-iltapaivatoiminta-nuorisotiloilla" TargetMode="External"/><Relationship Id="rId2" Type="http://schemas.openxmlformats.org/officeDocument/2006/relationships/hyperlink" Target="https://www.nuortenoulu.fi/vapaa-aika/nuorisotilat/"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ww.ouka.fi/oulu/oulu-international-school/how-to-apply-to-ois"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052028-CCF9-0A44-82AB-381B5C0D8FFA}"/>
              </a:ext>
            </a:extLst>
          </p:cNvPr>
          <p:cNvSpPr>
            <a:spLocks noGrp="1"/>
          </p:cNvSpPr>
          <p:nvPr>
            <p:ph type="ctrTitle"/>
          </p:nvPr>
        </p:nvSpPr>
        <p:spPr/>
        <p:txBody>
          <a:bodyPr>
            <a:normAutofit fontScale="90000"/>
          </a:bodyPr>
          <a:lstStyle/>
          <a:p>
            <a:r>
              <a:rPr lang="fi-FI"/>
              <a:t>Oulu International School Info </a:t>
            </a:r>
            <a:r>
              <a:rPr lang="fi-FI" err="1"/>
              <a:t>Evening</a:t>
            </a:r>
            <a:r>
              <a:rPr lang="fi-FI"/>
              <a:t> for New </a:t>
            </a:r>
            <a:r>
              <a:rPr lang="fi-FI" err="1"/>
              <a:t>Applicants</a:t>
            </a:r>
            <a:r>
              <a:rPr lang="fi-FI"/>
              <a:t> and </a:t>
            </a:r>
            <a:r>
              <a:rPr lang="fi-FI" err="1"/>
              <a:t>Their</a:t>
            </a:r>
            <a:r>
              <a:rPr lang="fi-FI"/>
              <a:t> </a:t>
            </a:r>
            <a:r>
              <a:rPr lang="fi-FI" err="1"/>
              <a:t>Guardians</a:t>
            </a:r>
            <a:r>
              <a:rPr lang="fi-FI"/>
              <a:t> </a:t>
            </a:r>
          </a:p>
        </p:txBody>
      </p:sp>
      <p:sp>
        <p:nvSpPr>
          <p:cNvPr id="3" name="Alaotsikko 2">
            <a:extLst>
              <a:ext uri="{FF2B5EF4-FFF2-40B4-BE49-F238E27FC236}">
                <a16:creationId xmlns:a16="http://schemas.microsoft.com/office/drawing/2014/main" id="{1D2B47B0-186E-724E-8713-D5575A23AFA9}"/>
              </a:ext>
            </a:extLst>
          </p:cNvPr>
          <p:cNvSpPr>
            <a:spLocks noGrp="1"/>
          </p:cNvSpPr>
          <p:nvPr>
            <p:ph type="subTitle" idx="1"/>
          </p:nvPr>
        </p:nvSpPr>
        <p:spPr>
          <a:xfrm>
            <a:off x="3243072" y="3852672"/>
            <a:ext cx="7424928" cy="1116893"/>
          </a:xfrm>
        </p:spPr>
        <p:txBody>
          <a:bodyPr>
            <a:normAutofit fontScale="85000" lnSpcReduction="20000"/>
          </a:bodyPr>
          <a:lstStyle/>
          <a:p>
            <a:r>
              <a:rPr lang="en-US" sz="1800"/>
              <a:t>1. General info about Oulu International School (OIS) </a:t>
            </a:r>
          </a:p>
          <a:p>
            <a:r>
              <a:rPr lang="en-US" sz="1800"/>
              <a:t>2. Applying to school and language proficiency tests </a:t>
            </a:r>
          </a:p>
          <a:p>
            <a:r>
              <a:rPr lang="en-US" sz="1800"/>
              <a:t>3. Special features of OIS </a:t>
            </a:r>
          </a:p>
          <a:p>
            <a:r>
              <a:rPr lang="en-US" sz="1800"/>
              <a:t>4. Daily school life at OIS </a:t>
            </a:r>
            <a:endParaRPr lang="fi-FI" sz="1800"/>
          </a:p>
        </p:txBody>
      </p:sp>
      <p:sp>
        <p:nvSpPr>
          <p:cNvPr id="7" name="Dian numeron paikkamerkki 6">
            <a:extLst>
              <a:ext uri="{FF2B5EF4-FFF2-40B4-BE49-F238E27FC236}">
                <a16:creationId xmlns:a16="http://schemas.microsoft.com/office/drawing/2014/main" id="{E93C01CE-1ED4-354A-B625-5E3E78DC059B}"/>
              </a:ext>
            </a:extLst>
          </p:cNvPr>
          <p:cNvSpPr>
            <a:spLocks noGrp="1"/>
          </p:cNvSpPr>
          <p:nvPr>
            <p:ph type="sldNum" sz="quarter" idx="12"/>
          </p:nvPr>
        </p:nvSpPr>
        <p:spPr/>
        <p:txBody>
          <a:bodyPr/>
          <a:lstStyle/>
          <a:p>
            <a:fld id="{69C2F4FE-713B-884F-B5BF-63AA24B8D1FF}" type="slidenum">
              <a:rPr lang="fi-FI" smtClean="0"/>
              <a:pPr/>
              <a:t>1</a:t>
            </a:fld>
            <a:endParaRPr lang="fi-FI"/>
          </a:p>
        </p:txBody>
      </p:sp>
      <p:sp>
        <p:nvSpPr>
          <p:cNvPr id="8" name="Päivämäärän paikkamerkki 7">
            <a:extLst>
              <a:ext uri="{FF2B5EF4-FFF2-40B4-BE49-F238E27FC236}">
                <a16:creationId xmlns:a16="http://schemas.microsoft.com/office/drawing/2014/main" id="{8D0CC43F-6CFF-5F49-8713-FBCA47CBB836}"/>
              </a:ext>
            </a:extLst>
          </p:cNvPr>
          <p:cNvSpPr>
            <a:spLocks noGrp="1"/>
          </p:cNvSpPr>
          <p:nvPr>
            <p:ph type="dt" sz="half" idx="10"/>
          </p:nvPr>
        </p:nvSpPr>
        <p:spPr/>
        <p:txBody>
          <a:bodyPr/>
          <a:lstStyle/>
          <a:p>
            <a:fld id="{7BB11051-6BE7-2544-A2F5-5E5EC31FF23C}" type="datetime1">
              <a:rPr lang="fi-FI" smtClean="0"/>
              <a:t>27.1.2023</a:t>
            </a:fld>
            <a:endParaRPr lang="fi-FI"/>
          </a:p>
        </p:txBody>
      </p:sp>
      <p:sp>
        <p:nvSpPr>
          <p:cNvPr id="4" name="Alaotsikko 2">
            <a:extLst>
              <a:ext uri="{FF2B5EF4-FFF2-40B4-BE49-F238E27FC236}">
                <a16:creationId xmlns:a16="http://schemas.microsoft.com/office/drawing/2014/main" id="{82F898FF-129C-215F-86CF-A86A8645B47E}"/>
              </a:ext>
            </a:extLst>
          </p:cNvPr>
          <p:cNvSpPr txBox="1">
            <a:spLocks/>
          </p:cNvSpPr>
          <p:nvPr/>
        </p:nvSpPr>
        <p:spPr>
          <a:xfrm>
            <a:off x="3329609" y="5354055"/>
            <a:ext cx="8627165" cy="1189620"/>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b="1" kern="1200" spc="50" baseline="0">
                <a:solidFill>
                  <a:schemeClr val="bg1"/>
                </a:solidFill>
                <a:latin typeface="Segoe UI" panose="020B0502040204020203" pitchFamily="34" charset="0"/>
                <a:ea typeface="+mn-ea"/>
                <a:cs typeface="Segoe UI"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err="1"/>
              <a:t>Principal</a:t>
            </a:r>
            <a:r>
              <a:rPr lang="fi-FI"/>
              <a:t> </a:t>
            </a:r>
            <a:r>
              <a:rPr lang="fi-FI" i="1"/>
              <a:t>Jenni Alaniemi </a:t>
            </a:r>
          </a:p>
          <a:p>
            <a:r>
              <a:rPr lang="fi-FI"/>
              <a:t>PYP (</a:t>
            </a:r>
            <a:r>
              <a:rPr lang="fi-FI" err="1"/>
              <a:t>Gr</a:t>
            </a:r>
            <a:r>
              <a:rPr lang="fi-FI"/>
              <a:t> 1-6) </a:t>
            </a:r>
            <a:r>
              <a:rPr lang="fi-FI" err="1"/>
              <a:t>Coordinator</a:t>
            </a:r>
            <a:r>
              <a:rPr lang="fi-FI"/>
              <a:t> </a:t>
            </a:r>
            <a:r>
              <a:rPr lang="fi-FI" i="1"/>
              <a:t>Heidi Tuomela</a:t>
            </a:r>
          </a:p>
          <a:p>
            <a:r>
              <a:rPr lang="fi-FI"/>
              <a:t>MYP (</a:t>
            </a:r>
            <a:r>
              <a:rPr lang="fi-FI" err="1"/>
              <a:t>Gr</a:t>
            </a:r>
            <a:r>
              <a:rPr lang="fi-FI"/>
              <a:t> 7-9) </a:t>
            </a:r>
            <a:r>
              <a:rPr lang="fi-FI" err="1"/>
              <a:t>Coordinator</a:t>
            </a:r>
            <a:r>
              <a:rPr lang="fi-FI"/>
              <a:t> </a:t>
            </a:r>
            <a:r>
              <a:rPr lang="fi-FI" i="1"/>
              <a:t>Marja </a:t>
            </a:r>
            <a:r>
              <a:rPr lang="fi-FI" i="1" err="1"/>
              <a:t>Peedo</a:t>
            </a:r>
            <a:endParaRPr lang="fi-FI" i="1"/>
          </a:p>
          <a:p>
            <a:r>
              <a:rPr lang="fi-FI"/>
              <a:t>School </a:t>
            </a:r>
            <a:r>
              <a:rPr lang="fi-FI" err="1"/>
              <a:t>administrator</a:t>
            </a:r>
            <a:r>
              <a:rPr lang="fi-FI"/>
              <a:t> </a:t>
            </a:r>
            <a:r>
              <a:rPr lang="fi-FI" i="1"/>
              <a:t>Kati Tiikkainen </a:t>
            </a:r>
          </a:p>
        </p:txBody>
      </p:sp>
    </p:spTree>
    <p:extLst>
      <p:ext uri="{BB962C8B-B14F-4D97-AF65-F5344CB8AC3E}">
        <p14:creationId xmlns:p14="http://schemas.microsoft.com/office/powerpoint/2010/main" val="1817712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6C2B-EECB-4B9D-9AFC-EBBE1FA2C6A5}"/>
              </a:ext>
            </a:extLst>
          </p:cNvPr>
          <p:cNvSpPr>
            <a:spLocks noGrp="1"/>
          </p:cNvSpPr>
          <p:nvPr>
            <p:ph type="ctrTitle"/>
          </p:nvPr>
        </p:nvSpPr>
        <p:spPr>
          <a:xfrm>
            <a:off x="519582" y="410551"/>
            <a:ext cx="9932894" cy="1184569"/>
          </a:xfrm>
        </p:spPr>
        <p:txBody>
          <a:bodyPr/>
          <a:lstStyle/>
          <a:p>
            <a:r>
              <a:rPr lang="fi-FI" err="1"/>
              <a:t>Transdiciplinary</a:t>
            </a:r>
            <a:r>
              <a:rPr lang="fi-FI"/>
              <a:t> Learning in an IB </a:t>
            </a:r>
            <a:r>
              <a:rPr lang="fi-FI" err="1"/>
              <a:t>school</a:t>
            </a:r>
            <a:endParaRPr lang="fi-FI"/>
          </a:p>
        </p:txBody>
      </p:sp>
      <p:sp>
        <p:nvSpPr>
          <p:cNvPr id="3" name="Subtitle 2">
            <a:extLst>
              <a:ext uri="{FF2B5EF4-FFF2-40B4-BE49-F238E27FC236}">
                <a16:creationId xmlns:a16="http://schemas.microsoft.com/office/drawing/2014/main" id="{57425006-E649-CE34-34F3-E1C4C3EBF8A4}"/>
              </a:ext>
            </a:extLst>
          </p:cNvPr>
          <p:cNvSpPr>
            <a:spLocks noGrp="1"/>
          </p:cNvSpPr>
          <p:nvPr>
            <p:ph type="subTitle" idx="1"/>
          </p:nvPr>
        </p:nvSpPr>
        <p:spPr>
          <a:xfrm>
            <a:off x="735106" y="2016525"/>
            <a:ext cx="7872181" cy="3918296"/>
          </a:xfrm>
        </p:spPr>
        <p:txBody>
          <a:bodyPr>
            <a:normAutofit lnSpcReduction="10000"/>
          </a:bodyPr>
          <a:lstStyle/>
          <a:p>
            <a:pPr algn="l" rtl="0" fontAlgn="base">
              <a:buFont typeface="Arial" panose="020B0604020202020204" pitchFamily="34" charset="0"/>
              <a:buChar char="•"/>
            </a:pPr>
            <a:r>
              <a:rPr lang="en-US" sz="2000" b="0" i="0" u="none" strike="noStrike">
                <a:solidFill>
                  <a:srgbClr val="000000"/>
                </a:solidFill>
                <a:effectLst/>
                <a:latin typeface="Segoe UI" panose="020B0502040204020203" pitchFamily="34" charset="0"/>
              </a:rPr>
              <a:t>Units built around phenomena and concepts</a:t>
            </a:r>
            <a:r>
              <a:rPr lang="en-US" sz="2000" b="0" i="0">
                <a:solidFill>
                  <a:srgbClr val="000000"/>
                </a:solidFill>
                <a:effectLst/>
                <a:latin typeface="Segoe UI" panose="020B0502040204020203" pitchFamily="34" charset="0"/>
              </a:rPr>
              <a:t>​</a:t>
            </a:r>
            <a:endParaRPr lang="en-US" sz="20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i-FI" sz="2000" b="0" i="0" u="none" strike="noStrike" err="1">
                <a:solidFill>
                  <a:srgbClr val="000000"/>
                </a:solidFill>
                <a:effectLst/>
                <a:latin typeface="Segoe UI" panose="020B0502040204020203" pitchFamily="34" charset="0"/>
              </a:rPr>
              <a:t>Holistic</a:t>
            </a:r>
            <a:r>
              <a:rPr lang="fi-FI" sz="2000" b="0" i="0" u="none" strike="noStrike">
                <a:solidFill>
                  <a:srgbClr val="000000"/>
                </a:solidFill>
                <a:effectLst/>
                <a:latin typeface="Segoe UI" panose="020B0502040204020203" pitchFamily="34" charset="0"/>
              </a:rPr>
              <a:t> </a:t>
            </a:r>
            <a:r>
              <a:rPr lang="fi-FI" sz="2000" b="0" i="0" u="none" strike="noStrike" err="1">
                <a:solidFill>
                  <a:srgbClr val="000000"/>
                </a:solidFill>
                <a:effectLst/>
                <a:latin typeface="Segoe UI" panose="020B0502040204020203" pitchFamily="34" charset="0"/>
              </a:rPr>
              <a:t>inquiry-based</a:t>
            </a:r>
            <a:r>
              <a:rPr lang="fi-FI" sz="2000" b="0" i="0" u="none" strike="noStrike">
                <a:solidFill>
                  <a:srgbClr val="000000"/>
                </a:solidFill>
                <a:effectLst/>
                <a:latin typeface="Segoe UI" panose="020B0502040204020203" pitchFamily="34" charset="0"/>
              </a:rPr>
              <a:t> </a:t>
            </a:r>
            <a:r>
              <a:rPr lang="fi-FI" sz="2000" b="0" i="0" u="none" strike="noStrike" err="1">
                <a:solidFill>
                  <a:srgbClr val="000000"/>
                </a:solidFill>
                <a:effectLst/>
                <a:latin typeface="Segoe UI" panose="020B0502040204020203" pitchFamily="34" charset="0"/>
              </a:rPr>
              <a:t>approach</a:t>
            </a:r>
            <a:r>
              <a:rPr lang="fi-FI" sz="2000" b="0" i="0">
                <a:solidFill>
                  <a:srgbClr val="000000"/>
                </a:solidFill>
                <a:effectLst/>
                <a:latin typeface="Segoe UI" panose="020B0502040204020203" pitchFamily="34" charset="0"/>
              </a:rPr>
              <a:t>​</a:t>
            </a:r>
            <a:endParaRPr lang="fi-FI" sz="2000" b="0" i="0">
              <a:solidFill>
                <a:srgbClr val="000000"/>
              </a:solidFill>
              <a:effectLst/>
              <a:latin typeface="Arial" panose="020B0604020202020204" pitchFamily="34" charset="0"/>
            </a:endParaRPr>
          </a:p>
          <a:p>
            <a:pPr lvl="1" algn="l" fontAlgn="base">
              <a:buFont typeface="Arial" panose="020B0604020202020204" pitchFamily="34" charset="0"/>
              <a:buChar char="•"/>
            </a:pPr>
            <a:r>
              <a:rPr lang="en-US">
                <a:solidFill>
                  <a:srgbClr val="000000"/>
                </a:solidFill>
              </a:rPr>
              <a:t>P</a:t>
            </a:r>
            <a:r>
              <a:rPr lang="en-US" b="0" i="0" u="none" strike="noStrike">
                <a:solidFill>
                  <a:srgbClr val="000000"/>
                </a:solidFill>
                <a:effectLst/>
                <a:latin typeface="Segoe UI" panose="020B0502040204020203" pitchFamily="34" charset="0"/>
              </a:rPr>
              <a:t>henomena and concepts examined from different points of view</a:t>
            </a:r>
            <a:r>
              <a:rPr lang="en-US" b="0" i="0">
                <a:solidFill>
                  <a:srgbClr val="000000"/>
                </a:solidFill>
                <a:effectLst/>
                <a:latin typeface="Segoe UI" panose="020B0502040204020203"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000" b="0" i="0" u="none" strike="noStrike">
                <a:solidFill>
                  <a:srgbClr val="000000"/>
                </a:solidFill>
                <a:effectLst/>
                <a:latin typeface="Segoe UI" panose="020B0502040204020203" pitchFamily="34" charset="0"/>
              </a:rPr>
              <a:t>Deep learning </a:t>
            </a:r>
            <a:r>
              <a:rPr lang="fi-FI" sz="2000" b="0" i="0">
                <a:solidFill>
                  <a:srgbClr val="000000"/>
                </a:solidFill>
                <a:effectLst/>
                <a:latin typeface="Segoe UI" panose="020B0502040204020203" pitchFamily="34" charset="0"/>
              </a:rPr>
              <a:t>​</a:t>
            </a:r>
            <a:endParaRPr lang="fi-FI" sz="2000" b="0" i="0">
              <a:solidFill>
                <a:srgbClr val="000000"/>
              </a:solidFill>
              <a:effectLst/>
              <a:latin typeface="Arial" panose="020B0604020202020204" pitchFamily="34" charset="0"/>
            </a:endParaRPr>
          </a:p>
          <a:p>
            <a:pPr lvl="1" algn="l" fontAlgn="base">
              <a:buFont typeface="Arial" panose="020B0604020202020204" pitchFamily="34" charset="0"/>
              <a:buChar char="•"/>
            </a:pPr>
            <a:r>
              <a:rPr lang="en-US">
                <a:solidFill>
                  <a:srgbClr val="000000"/>
                </a:solidFill>
              </a:rPr>
              <a:t>T</a:t>
            </a:r>
            <a:r>
              <a:rPr lang="en-US" b="0" i="0" u="none" strike="noStrike">
                <a:solidFill>
                  <a:srgbClr val="000000"/>
                </a:solidFill>
                <a:effectLst/>
                <a:latin typeface="Segoe UI" panose="020B0502040204020203" pitchFamily="34" charset="0"/>
              </a:rPr>
              <a:t>eaching transfer skills and connecting learning to everyday life</a:t>
            </a:r>
            <a:r>
              <a:rPr lang="en-US" b="0" i="0">
                <a:solidFill>
                  <a:srgbClr val="000000"/>
                </a:solidFill>
                <a:effectLst/>
                <a:latin typeface="Segoe UI" panose="020B0502040204020203" pitchFamily="34" charset="0"/>
              </a:rPr>
              <a:t>​</a:t>
            </a:r>
            <a:endParaRPr lang="en-US" b="0" i="0">
              <a:solidFill>
                <a:srgbClr val="000000"/>
              </a:solidFill>
              <a:effectLst/>
              <a:latin typeface="Arial" panose="020B0604020202020204" pitchFamily="34" charset="0"/>
            </a:endParaRPr>
          </a:p>
          <a:p>
            <a:pPr lvl="1" algn="l" fontAlgn="base">
              <a:buFont typeface="Arial" panose="020B0604020202020204" pitchFamily="34" charset="0"/>
              <a:buChar char="•"/>
            </a:pPr>
            <a:r>
              <a:rPr lang="en-US">
                <a:solidFill>
                  <a:srgbClr val="000000"/>
                </a:solidFill>
              </a:rPr>
              <a:t>E</a:t>
            </a:r>
            <a:r>
              <a:rPr lang="en-US" b="0" i="0" u="none" strike="noStrike">
                <a:solidFill>
                  <a:srgbClr val="000000"/>
                </a:solidFill>
                <a:effectLst/>
                <a:latin typeface="Segoe UI" panose="020B0502040204020203" pitchFamily="34" charset="0"/>
              </a:rPr>
              <a:t>mphasizing critical and creative thinking, inquiring and reflection</a:t>
            </a:r>
            <a:r>
              <a:rPr lang="en-US" b="0" i="0">
                <a:solidFill>
                  <a:srgbClr val="000000"/>
                </a:solidFill>
                <a:effectLst/>
                <a:latin typeface="Segoe UI" panose="020B0502040204020203"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000" b="0" i="0" u="none" strike="noStrike">
                <a:solidFill>
                  <a:srgbClr val="000000"/>
                </a:solidFill>
                <a:effectLst/>
                <a:latin typeface="Segoe UI" panose="020B0502040204020203" pitchFamily="34" charset="0"/>
              </a:rPr>
              <a:t>Assessment</a:t>
            </a:r>
            <a:r>
              <a:rPr lang="en-US" sz="2000" b="0" i="0">
                <a:solidFill>
                  <a:srgbClr val="000000"/>
                </a:solidFill>
                <a:effectLst/>
                <a:latin typeface="Segoe UI" panose="020B0502040204020203" pitchFamily="34" charset="0"/>
              </a:rPr>
              <a:t>​</a:t>
            </a:r>
            <a:endParaRPr lang="en-US" sz="2000" b="0" i="0">
              <a:solidFill>
                <a:srgbClr val="000000"/>
              </a:solidFill>
              <a:effectLst/>
              <a:latin typeface="Arial" panose="020B0604020202020204" pitchFamily="34" charset="0"/>
            </a:endParaRPr>
          </a:p>
          <a:p>
            <a:pPr lvl="1" algn="l" fontAlgn="base">
              <a:buFont typeface="Arial" panose="020B0604020202020204" pitchFamily="34" charset="0"/>
              <a:buChar char="•"/>
            </a:pPr>
            <a:r>
              <a:rPr lang="en-US" b="0" i="0" u="none" strike="noStrike">
                <a:solidFill>
                  <a:srgbClr val="000000"/>
                </a:solidFill>
                <a:effectLst/>
                <a:latin typeface="Segoe UI" panose="020B0502040204020203" pitchFamily="34" charset="0"/>
              </a:rPr>
              <a:t>not only content knowledge  transdisciplinary skills and IB approaches to learning</a:t>
            </a:r>
            <a:r>
              <a:rPr lang="en-US" b="0" i="0">
                <a:solidFill>
                  <a:srgbClr val="000000"/>
                </a:solidFill>
                <a:effectLst/>
                <a:latin typeface="Segoe UI" panose="020B0502040204020203" pitchFamily="34" charset="0"/>
              </a:rPr>
              <a:t>​</a:t>
            </a:r>
            <a:endParaRPr lang="en-US" b="0" i="0">
              <a:solidFill>
                <a:srgbClr val="000000"/>
              </a:solidFill>
              <a:effectLst/>
              <a:latin typeface="Arial" panose="020B0604020202020204" pitchFamily="34" charset="0"/>
            </a:endParaRPr>
          </a:p>
          <a:p>
            <a:pPr lvl="1" algn="l" fontAlgn="base">
              <a:buFont typeface="Arial" panose="020B0604020202020204" pitchFamily="34" charset="0"/>
              <a:buChar char="•"/>
            </a:pPr>
            <a:r>
              <a:rPr lang="en-US" b="0" i="0" u="none" strike="noStrike">
                <a:solidFill>
                  <a:srgbClr val="000000"/>
                </a:solidFill>
                <a:effectLst/>
                <a:latin typeface="Segoe UI" panose="020B0502040204020203" pitchFamily="34" charset="0"/>
              </a:rPr>
              <a:t>e.g. creative thinking, research and social skills</a:t>
            </a:r>
            <a:endParaRPr lang="fi-FI" b="0" i="0">
              <a:solidFill>
                <a:srgbClr val="000000"/>
              </a:solidFill>
              <a:effectLst/>
              <a:latin typeface="Arial" panose="020B0604020202020204" pitchFamily="34" charset="0"/>
            </a:endParaRPr>
          </a:p>
          <a:p>
            <a:endParaRPr lang="fi-FI"/>
          </a:p>
        </p:txBody>
      </p:sp>
      <p:sp>
        <p:nvSpPr>
          <p:cNvPr id="4" name="Text Placeholder 3">
            <a:extLst>
              <a:ext uri="{FF2B5EF4-FFF2-40B4-BE49-F238E27FC236}">
                <a16:creationId xmlns:a16="http://schemas.microsoft.com/office/drawing/2014/main" id="{8434B3F5-0D0F-B48B-1060-F63321E5059F}"/>
              </a:ext>
            </a:extLst>
          </p:cNvPr>
          <p:cNvSpPr>
            <a:spLocks noGrp="1"/>
          </p:cNvSpPr>
          <p:nvPr>
            <p:ph type="body" sz="quarter" idx="10"/>
          </p:nvPr>
        </p:nvSpPr>
        <p:spPr/>
        <p:txBody>
          <a:bodyPr/>
          <a:lstStyle/>
          <a:p>
            <a:endParaRPr lang="fi-FI"/>
          </a:p>
        </p:txBody>
      </p:sp>
      <p:sp>
        <p:nvSpPr>
          <p:cNvPr id="5" name="Slide Number Placeholder 4">
            <a:extLst>
              <a:ext uri="{FF2B5EF4-FFF2-40B4-BE49-F238E27FC236}">
                <a16:creationId xmlns:a16="http://schemas.microsoft.com/office/drawing/2014/main" id="{1A5119EA-2E59-E966-F8B9-C37628C3378A}"/>
              </a:ext>
            </a:extLst>
          </p:cNvPr>
          <p:cNvSpPr>
            <a:spLocks noGrp="1"/>
          </p:cNvSpPr>
          <p:nvPr>
            <p:ph type="sldNum" sz="quarter" idx="12"/>
          </p:nvPr>
        </p:nvSpPr>
        <p:spPr/>
        <p:txBody>
          <a:bodyPr/>
          <a:lstStyle/>
          <a:p>
            <a:fld id="{69C2F4FE-713B-884F-B5BF-63AA24B8D1FF}" type="slidenum">
              <a:rPr lang="fi-FI" smtClean="0"/>
              <a:pPr/>
              <a:t>10</a:t>
            </a:fld>
            <a:endParaRPr lang="fi-FI"/>
          </a:p>
        </p:txBody>
      </p:sp>
      <p:pic>
        <p:nvPicPr>
          <p:cNvPr id="4098" name="Picture 2">
            <a:extLst>
              <a:ext uri="{FF2B5EF4-FFF2-40B4-BE49-F238E27FC236}">
                <a16:creationId xmlns:a16="http://schemas.microsoft.com/office/drawing/2014/main" id="{3ABE506C-653E-ED46-D187-51C6CA8B6F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120" y="2016524"/>
            <a:ext cx="237172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860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539DF-26E8-DB80-1855-F43D8B1EB8E6}"/>
              </a:ext>
            </a:extLst>
          </p:cNvPr>
          <p:cNvSpPr>
            <a:spLocks noGrp="1"/>
          </p:cNvSpPr>
          <p:nvPr>
            <p:ph type="ctrTitle"/>
          </p:nvPr>
        </p:nvSpPr>
        <p:spPr/>
        <p:txBody>
          <a:bodyPr/>
          <a:lstStyle/>
          <a:p>
            <a:endParaRPr lang="fi-FI"/>
          </a:p>
        </p:txBody>
      </p:sp>
      <p:sp>
        <p:nvSpPr>
          <p:cNvPr id="3" name="Subtitle 2">
            <a:extLst>
              <a:ext uri="{FF2B5EF4-FFF2-40B4-BE49-F238E27FC236}">
                <a16:creationId xmlns:a16="http://schemas.microsoft.com/office/drawing/2014/main" id="{569F503D-3A50-EEE1-B748-B69420B2F4E1}"/>
              </a:ext>
            </a:extLst>
          </p:cNvPr>
          <p:cNvSpPr>
            <a:spLocks noGrp="1"/>
          </p:cNvSpPr>
          <p:nvPr>
            <p:ph type="subTitle" idx="1"/>
          </p:nvPr>
        </p:nvSpPr>
        <p:spPr/>
        <p:txBody>
          <a:bodyPr/>
          <a:lstStyle/>
          <a:p>
            <a:endParaRPr lang="fi-FI"/>
          </a:p>
        </p:txBody>
      </p:sp>
      <p:sp>
        <p:nvSpPr>
          <p:cNvPr id="4" name="Text Placeholder 3">
            <a:extLst>
              <a:ext uri="{FF2B5EF4-FFF2-40B4-BE49-F238E27FC236}">
                <a16:creationId xmlns:a16="http://schemas.microsoft.com/office/drawing/2014/main" id="{07835FCC-E498-07CA-678C-42CE2A052730}"/>
              </a:ext>
            </a:extLst>
          </p:cNvPr>
          <p:cNvSpPr>
            <a:spLocks noGrp="1"/>
          </p:cNvSpPr>
          <p:nvPr>
            <p:ph type="body" sz="quarter" idx="10"/>
          </p:nvPr>
        </p:nvSpPr>
        <p:spPr/>
        <p:txBody>
          <a:bodyPr/>
          <a:lstStyle/>
          <a:p>
            <a:endParaRPr lang="fi-FI"/>
          </a:p>
        </p:txBody>
      </p:sp>
      <p:sp>
        <p:nvSpPr>
          <p:cNvPr id="5" name="Slide Number Placeholder 4">
            <a:extLst>
              <a:ext uri="{FF2B5EF4-FFF2-40B4-BE49-F238E27FC236}">
                <a16:creationId xmlns:a16="http://schemas.microsoft.com/office/drawing/2014/main" id="{A4083128-807D-3DE1-E3FD-70082BBE2E65}"/>
              </a:ext>
            </a:extLst>
          </p:cNvPr>
          <p:cNvSpPr>
            <a:spLocks noGrp="1"/>
          </p:cNvSpPr>
          <p:nvPr>
            <p:ph type="sldNum" sz="quarter" idx="12"/>
          </p:nvPr>
        </p:nvSpPr>
        <p:spPr/>
        <p:txBody>
          <a:bodyPr/>
          <a:lstStyle/>
          <a:p>
            <a:fld id="{69C2F4FE-713B-884F-B5BF-63AA24B8D1FF}" type="slidenum">
              <a:rPr lang="fi-FI" smtClean="0"/>
              <a:pPr/>
              <a:t>11</a:t>
            </a:fld>
            <a:endParaRPr lang="fi-FI"/>
          </a:p>
        </p:txBody>
      </p:sp>
      <p:pic>
        <p:nvPicPr>
          <p:cNvPr id="5122" name="Picture 2">
            <a:extLst>
              <a:ext uri="{FF2B5EF4-FFF2-40B4-BE49-F238E27FC236}">
                <a16:creationId xmlns:a16="http://schemas.microsoft.com/office/drawing/2014/main" id="{4FC4D36C-3167-6043-B70B-E953D536E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106" y="423075"/>
            <a:ext cx="9932894" cy="538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125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7078-2F3B-74AC-86B6-B6ECD0B8CBD5}"/>
              </a:ext>
            </a:extLst>
          </p:cNvPr>
          <p:cNvSpPr>
            <a:spLocks noGrp="1"/>
          </p:cNvSpPr>
          <p:nvPr>
            <p:ph type="ctrTitle"/>
          </p:nvPr>
        </p:nvSpPr>
        <p:spPr>
          <a:xfrm>
            <a:off x="735106" y="2153339"/>
            <a:ext cx="9932894" cy="673245"/>
          </a:xfrm>
        </p:spPr>
        <p:txBody>
          <a:bodyPr/>
          <a:lstStyle/>
          <a:p>
            <a:r>
              <a:rPr lang="en-US"/>
              <a:t>4. Daily school life at OIS</a:t>
            </a:r>
            <a:endParaRPr lang="fi-FI"/>
          </a:p>
        </p:txBody>
      </p:sp>
      <p:sp>
        <p:nvSpPr>
          <p:cNvPr id="3" name="Subtitle 2">
            <a:extLst>
              <a:ext uri="{FF2B5EF4-FFF2-40B4-BE49-F238E27FC236}">
                <a16:creationId xmlns:a16="http://schemas.microsoft.com/office/drawing/2014/main" id="{46DC01EB-0726-4175-3D13-D6A375C95B42}"/>
              </a:ext>
            </a:extLst>
          </p:cNvPr>
          <p:cNvSpPr>
            <a:spLocks noGrp="1"/>
          </p:cNvSpPr>
          <p:nvPr>
            <p:ph type="subTitle" idx="1"/>
          </p:nvPr>
        </p:nvSpPr>
        <p:spPr/>
        <p:txBody>
          <a:bodyPr/>
          <a:lstStyle/>
          <a:p>
            <a:endParaRPr lang="fi-FI"/>
          </a:p>
        </p:txBody>
      </p:sp>
      <p:sp>
        <p:nvSpPr>
          <p:cNvPr id="4" name="Text Placeholder 3">
            <a:extLst>
              <a:ext uri="{FF2B5EF4-FFF2-40B4-BE49-F238E27FC236}">
                <a16:creationId xmlns:a16="http://schemas.microsoft.com/office/drawing/2014/main" id="{59C1FFCF-4C74-2394-620B-B7018972411A}"/>
              </a:ext>
            </a:extLst>
          </p:cNvPr>
          <p:cNvSpPr>
            <a:spLocks noGrp="1"/>
          </p:cNvSpPr>
          <p:nvPr>
            <p:ph type="body" sz="quarter" idx="10"/>
          </p:nvPr>
        </p:nvSpPr>
        <p:spPr/>
        <p:txBody>
          <a:bodyPr/>
          <a:lstStyle/>
          <a:p>
            <a:endParaRPr lang="fi-FI"/>
          </a:p>
        </p:txBody>
      </p:sp>
      <p:sp>
        <p:nvSpPr>
          <p:cNvPr id="5" name="Slide Number Placeholder 4">
            <a:extLst>
              <a:ext uri="{FF2B5EF4-FFF2-40B4-BE49-F238E27FC236}">
                <a16:creationId xmlns:a16="http://schemas.microsoft.com/office/drawing/2014/main" id="{26510766-5C67-D739-6811-900204974977}"/>
              </a:ext>
            </a:extLst>
          </p:cNvPr>
          <p:cNvSpPr>
            <a:spLocks noGrp="1"/>
          </p:cNvSpPr>
          <p:nvPr>
            <p:ph type="sldNum" sz="quarter" idx="12"/>
          </p:nvPr>
        </p:nvSpPr>
        <p:spPr/>
        <p:txBody>
          <a:bodyPr/>
          <a:lstStyle/>
          <a:p>
            <a:fld id="{69C2F4FE-713B-884F-B5BF-63AA24B8D1FF}" type="slidenum">
              <a:rPr lang="fi-FI" smtClean="0"/>
              <a:pPr/>
              <a:t>12</a:t>
            </a:fld>
            <a:endParaRPr lang="fi-FI"/>
          </a:p>
        </p:txBody>
      </p:sp>
    </p:spTree>
    <p:extLst>
      <p:ext uri="{BB962C8B-B14F-4D97-AF65-F5344CB8AC3E}">
        <p14:creationId xmlns:p14="http://schemas.microsoft.com/office/powerpoint/2010/main" val="225849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B2BEC-FAFD-3AD6-D079-61E6E842BF95}"/>
              </a:ext>
            </a:extLst>
          </p:cNvPr>
          <p:cNvSpPr>
            <a:spLocks noGrp="1"/>
          </p:cNvSpPr>
          <p:nvPr>
            <p:ph type="ctrTitle"/>
          </p:nvPr>
        </p:nvSpPr>
        <p:spPr>
          <a:xfrm>
            <a:off x="735106" y="643721"/>
            <a:ext cx="9932894" cy="673245"/>
          </a:xfrm>
        </p:spPr>
        <p:txBody>
          <a:bodyPr/>
          <a:lstStyle/>
          <a:p>
            <a:r>
              <a:rPr lang="fi-FI"/>
              <a:t>School </a:t>
            </a:r>
            <a:r>
              <a:rPr lang="fi-FI" err="1"/>
              <a:t>days</a:t>
            </a:r>
            <a:endParaRPr lang="fi-FI"/>
          </a:p>
        </p:txBody>
      </p:sp>
      <p:sp>
        <p:nvSpPr>
          <p:cNvPr id="3" name="Subtitle 2">
            <a:extLst>
              <a:ext uri="{FF2B5EF4-FFF2-40B4-BE49-F238E27FC236}">
                <a16:creationId xmlns:a16="http://schemas.microsoft.com/office/drawing/2014/main" id="{F8EA1582-7C92-9E98-1D72-121543D316CC}"/>
              </a:ext>
            </a:extLst>
          </p:cNvPr>
          <p:cNvSpPr>
            <a:spLocks noGrp="1"/>
          </p:cNvSpPr>
          <p:nvPr>
            <p:ph type="subTitle" idx="1"/>
          </p:nvPr>
        </p:nvSpPr>
        <p:spPr>
          <a:xfrm>
            <a:off x="635715" y="1560696"/>
            <a:ext cx="9932894" cy="3886200"/>
          </a:xfrm>
        </p:spPr>
        <p:txBody>
          <a:bodyPr vert="horz" lIns="91440" tIns="45720" rIns="91440" bIns="45720" rtlCol="0" anchor="t">
            <a:normAutofit/>
          </a:bodyPr>
          <a:lstStyle/>
          <a:p>
            <a:pPr marL="285750" indent="-285750">
              <a:buFont typeface="Arial" panose="020B0604020202020204" pitchFamily="34" charset="0"/>
              <a:buChar char="•"/>
            </a:pPr>
            <a:r>
              <a:rPr lang="fi-FI" sz="1800" dirty="0" err="1">
                <a:latin typeface="Segoe UI"/>
                <a:cs typeface="Segoe UI"/>
              </a:rPr>
              <a:t>Between</a:t>
            </a:r>
            <a:r>
              <a:rPr lang="fi-FI" sz="1800" dirty="0">
                <a:latin typeface="Segoe UI"/>
                <a:cs typeface="Segoe UI"/>
              </a:rPr>
              <a:t> 8.15-16.00 </a:t>
            </a:r>
            <a:endParaRPr lang="fi-FI" sz="1800"/>
          </a:p>
          <a:p>
            <a:pPr marL="742950" lvl="1" indent="-285750" algn="l">
              <a:buFont typeface="Arial" panose="020B0604020202020204" pitchFamily="34" charset="0"/>
              <a:buChar char="•"/>
            </a:pPr>
            <a:r>
              <a:rPr lang="fi-FI" sz="1800" dirty="0">
                <a:latin typeface="Segoe UI"/>
                <a:cs typeface="Segoe UI"/>
              </a:rPr>
              <a:t>Some </a:t>
            </a:r>
            <a:r>
              <a:rPr lang="fi-FI" sz="1800" dirty="0" err="1">
                <a:latin typeface="Segoe UI"/>
                <a:cs typeface="Segoe UI"/>
              </a:rPr>
              <a:t>voluntary</a:t>
            </a:r>
            <a:r>
              <a:rPr lang="fi-FI" sz="1800" dirty="0">
                <a:latin typeface="Segoe UI"/>
                <a:cs typeface="Segoe UI"/>
              </a:rPr>
              <a:t> </a:t>
            </a:r>
            <a:r>
              <a:rPr lang="fi-FI" sz="1800" dirty="0" err="1">
                <a:latin typeface="Segoe UI"/>
                <a:cs typeface="Segoe UI"/>
              </a:rPr>
              <a:t>mother</a:t>
            </a:r>
            <a:r>
              <a:rPr lang="fi-FI" sz="1800" dirty="0">
                <a:latin typeface="Segoe UI"/>
                <a:cs typeface="Segoe UI"/>
              </a:rPr>
              <a:t> </a:t>
            </a:r>
            <a:r>
              <a:rPr lang="fi-FI" sz="1800" dirty="0" err="1">
                <a:latin typeface="Segoe UI"/>
                <a:cs typeface="Segoe UI"/>
              </a:rPr>
              <a:t>tongue</a:t>
            </a:r>
            <a:r>
              <a:rPr lang="fi-FI" sz="1800" dirty="0">
                <a:latin typeface="Segoe UI"/>
                <a:cs typeface="Segoe UI"/>
              </a:rPr>
              <a:t> </a:t>
            </a:r>
            <a:r>
              <a:rPr lang="fi-FI" sz="1800" dirty="0" err="1">
                <a:latin typeface="Segoe UI"/>
                <a:cs typeface="Segoe UI"/>
              </a:rPr>
              <a:t>lessons</a:t>
            </a:r>
            <a:r>
              <a:rPr lang="fi-FI" sz="1800" dirty="0">
                <a:latin typeface="Segoe UI"/>
                <a:cs typeface="Segoe UI"/>
              </a:rPr>
              <a:t> </a:t>
            </a:r>
            <a:r>
              <a:rPr lang="fi-FI" sz="1800" dirty="0" err="1">
                <a:latin typeface="Segoe UI"/>
                <a:cs typeface="Segoe UI"/>
              </a:rPr>
              <a:t>take</a:t>
            </a:r>
            <a:r>
              <a:rPr lang="fi-FI" sz="1800" dirty="0">
                <a:latin typeface="Segoe UI"/>
                <a:cs typeface="Segoe UI"/>
              </a:rPr>
              <a:t> </a:t>
            </a:r>
            <a:r>
              <a:rPr lang="fi-FI" sz="1800" dirty="0" err="1">
                <a:latin typeface="Segoe UI"/>
                <a:cs typeface="Segoe UI"/>
              </a:rPr>
              <a:t>place</a:t>
            </a:r>
            <a:r>
              <a:rPr lang="fi-FI" sz="1800" dirty="0">
                <a:latin typeface="Segoe UI"/>
                <a:cs typeface="Segoe UI"/>
              </a:rPr>
              <a:t> outside </a:t>
            </a:r>
            <a:r>
              <a:rPr lang="fi-FI" sz="1800" dirty="0" err="1">
                <a:latin typeface="Segoe UI"/>
                <a:cs typeface="Segoe UI"/>
              </a:rPr>
              <a:t>school</a:t>
            </a:r>
            <a:r>
              <a:rPr lang="fi-FI" sz="1800" dirty="0">
                <a:latin typeface="Segoe UI"/>
                <a:cs typeface="Segoe UI"/>
              </a:rPr>
              <a:t> </a:t>
            </a:r>
            <a:r>
              <a:rPr lang="fi-FI" sz="1800" dirty="0" err="1">
                <a:latin typeface="Segoe UI"/>
                <a:cs typeface="Segoe UI"/>
              </a:rPr>
              <a:t>hours</a:t>
            </a:r>
            <a:endParaRPr lang="fi-FI" sz="1800" dirty="0">
              <a:latin typeface="Segoe UI"/>
              <a:cs typeface="Segoe UI"/>
            </a:endParaRPr>
          </a:p>
          <a:p>
            <a:pPr marL="742950" lvl="1" indent="-285750" algn="l">
              <a:buFont typeface="Arial" panose="020B0604020202020204" pitchFamily="34" charset="0"/>
              <a:buChar char="•"/>
            </a:pPr>
            <a:r>
              <a:rPr lang="fi-FI" sz="1800" dirty="0" err="1">
                <a:latin typeface="Segoe UI"/>
                <a:cs typeface="Segoe UI"/>
              </a:rPr>
              <a:t>Students</a:t>
            </a:r>
            <a:r>
              <a:rPr lang="fi-FI" sz="1800" dirty="0">
                <a:latin typeface="Segoe UI"/>
                <a:cs typeface="Segoe UI"/>
              </a:rPr>
              <a:t> </a:t>
            </a:r>
            <a:r>
              <a:rPr lang="fi-FI" sz="1800" dirty="0" err="1">
                <a:latin typeface="Segoe UI"/>
                <a:cs typeface="Segoe UI"/>
              </a:rPr>
              <a:t>cannot</a:t>
            </a:r>
            <a:r>
              <a:rPr lang="fi-FI" sz="1800" dirty="0">
                <a:latin typeface="Segoe UI"/>
                <a:cs typeface="Segoe UI"/>
              </a:rPr>
              <a:t> </a:t>
            </a:r>
            <a:r>
              <a:rPr lang="fi-FI" sz="1800" dirty="0" err="1">
                <a:latin typeface="Segoe UI"/>
                <a:cs typeface="Segoe UI"/>
              </a:rPr>
              <a:t>stay</a:t>
            </a:r>
            <a:r>
              <a:rPr lang="fi-FI" sz="1800" dirty="0">
                <a:latin typeface="Segoe UI"/>
                <a:cs typeface="Segoe UI"/>
              </a:rPr>
              <a:t> at </a:t>
            </a:r>
            <a:r>
              <a:rPr lang="fi-FI" sz="1800" dirty="0" err="1">
                <a:latin typeface="Segoe UI"/>
                <a:cs typeface="Segoe UI"/>
              </a:rPr>
              <a:t>school</a:t>
            </a:r>
            <a:r>
              <a:rPr lang="fi-FI" sz="1800" dirty="0">
                <a:latin typeface="Segoe UI"/>
                <a:cs typeface="Segoe UI"/>
              </a:rPr>
              <a:t> outside </a:t>
            </a:r>
            <a:r>
              <a:rPr lang="fi-FI" sz="1800" dirty="0" err="1">
                <a:latin typeface="Segoe UI"/>
                <a:cs typeface="Segoe UI"/>
              </a:rPr>
              <a:t>their</a:t>
            </a:r>
            <a:r>
              <a:rPr lang="fi-FI" sz="1800" dirty="0">
                <a:latin typeface="Segoe UI"/>
                <a:cs typeface="Segoe UI"/>
              </a:rPr>
              <a:t> </a:t>
            </a:r>
            <a:r>
              <a:rPr lang="fi-FI" sz="1800" dirty="0" err="1">
                <a:latin typeface="Segoe UI"/>
                <a:cs typeface="Segoe UI"/>
              </a:rPr>
              <a:t>class</a:t>
            </a:r>
            <a:r>
              <a:rPr lang="fi-FI" sz="1800" dirty="0">
                <a:latin typeface="Segoe UI"/>
                <a:cs typeface="Segoe UI"/>
              </a:rPr>
              <a:t> </a:t>
            </a:r>
            <a:r>
              <a:rPr lang="fi-FI" sz="1800" dirty="0" err="1">
                <a:latin typeface="Segoe UI"/>
                <a:cs typeface="Segoe UI"/>
              </a:rPr>
              <a:t>timetable</a:t>
            </a:r>
            <a:r>
              <a:rPr lang="fi-FI" sz="1800" dirty="0">
                <a:latin typeface="Segoe UI"/>
                <a:cs typeface="Segoe UI"/>
              </a:rPr>
              <a:t>.</a:t>
            </a:r>
          </a:p>
          <a:p>
            <a:pPr marL="285750" indent="-285750">
              <a:buFont typeface="Arial" panose="020B0604020202020204" pitchFamily="34" charset="0"/>
              <a:buChar char="•"/>
            </a:pPr>
            <a:r>
              <a:rPr lang="fi-FI" sz="1800" dirty="0">
                <a:latin typeface="Segoe UI"/>
                <a:cs typeface="Segoe UI"/>
              </a:rPr>
              <a:t>3-7 </a:t>
            </a:r>
            <a:r>
              <a:rPr lang="fi-FI" sz="1800" dirty="0" err="1">
                <a:latin typeface="Segoe UI"/>
                <a:cs typeface="Segoe UI"/>
              </a:rPr>
              <a:t>lessons</a:t>
            </a:r>
            <a:r>
              <a:rPr lang="fi-FI" sz="1800" dirty="0">
                <a:latin typeface="Segoe UI"/>
                <a:cs typeface="Segoe UI"/>
              </a:rPr>
              <a:t> per </a:t>
            </a:r>
            <a:r>
              <a:rPr lang="fi-FI" sz="1800" dirty="0" err="1">
                <a:latin typeface="Segoe UI"/>
                <a:cs typeface="Segoe UI"/>
              </a:rPr>
              <a:t>day</a:t>
            </a:r>
            <a:r>
              <a:rPr lang="fi-FI" sz="1800" dirty="0">
                <a:latin typeface="Segoe UI"/>
                <a:cs typeface="Segoe UI"/>
              </a:rPr>
              <a:t> </a:t>
            </a:r>
            <a:r>
              <a:rPr lang="fi-FI" sz="1800" dirty="0" err="1">
                <a:latin typeface="Segoe UI"/>
                <a:cs typeface="Segoe UI"/>
              </a:rPr>
              <a:t>depending</a:t>
            </a:r>
            <a:r>
              <a:rPr lang="fi-FI" sz="1800" dirty="0">
                <a:latin typeface="Segoe UI"/>
                <a:cs typeface="Segoe UI"/>
              </a:rPr>
              <a:t> on </a:t>
            </a:r>
            <a:r>
              <a:rPr lang="fi-FI" sz="1800" dirty="0" err="1">
                <a:latin typeface="Segoe UI"/>
                <a:cs typeface="Segoe UI"/>
              </a:rPr>
              <a:t>the</a:t>
            </a:r>
            <a:r>
              <a:rPr lang="fi-FI" sz="1800" dirty="0">
                <a:latin typeface="Segoe UI"/>
                <a:cs typeface="Segoe UI"/>
              </a:rPr>
              <a:t> </a:t>
            </a:r>
            <a:r>
              <a:rPr lang="fi-FI" sz="1800" dirty="0" err="1">
                <a:latin typeface="Segoe UI"/>
                <a:cs typeface="Segoe UI"/>
              </a:rPr>
              <a:t>grade</a:t>
            </a:r>
            <a:r>
              <a:rPr lang="fi-FI" sz="1800" dirty="0">
                <a:latin typeface="Segoe UI"/>
                <a:cs typeface="Segoe UI"/>
              </a:rPr>
              <a:t> </a:t>
            </a:r>
            <a:r>
              <a:rPr lang="fi-FI" sz="1800" dirty="0" err="1">
                <a:latin typeface="Segoe UI"/>
                <a:cs typeface="Segoe UI"/>
              </a:rPr>
              <a:t>level</a:t>
            </a:r>
            <a:endParaRPr lang="fi-FI" sz="1800" dirty="0">
              <a:latin typeface="Segoe UI"/>
              <a:cs typeface="Segoe UI"/>
            </a:endParaRPr>
          </a:p>
          <a:p>
            <a:pPr marL="285750" indent="-285750">
              <a:buFont typeface="Arial" panose="020B0604020202020204" pitchFamily="34" charset="0"/>
              <a:buChar char="•"/>
            </a:pPr>
            <a:r>
              <a:rPr lang="fi-FI" sz="1800" dirty="0">
                <a:latin typeface="Segoe UI"/>
                <a:cs typeface="Segoe UI"/>
              </a:rPr>
              <a:t>21-33 </a:t>
            </a:r>
            <a:r>
              <a:rPr lang="fi-FI" sz="1800" dirty="0" err="1">
                <a:latin typeface="Segoe UI"/>
                <a:cs typeface="Segoe UI"/>
              </a:rPr>
              <a:t>lessons</a:t>
            </a:r>
            <a:r>
              <a:rPr lang="fi-FI" sz="1800" dirty="0">
                <a:latin typeface="Segoe UI"/>
                <a:cs typeface="Segoe UI"/>
              </a:rPr>
              <a:t> per </a:t>
            </a:r>
            <a:r>
              <a:rPr lang="fi-FI" sz="1800" dirty="0" err="1">
                <a:latin typeface="Segoe UI"/>
                <a:cs typeface="Segoe UI"/>
              </a:rPr>
              <a:t>week</a:t>
            </a:r>
            <a:r>
              <a:rPr lang="fi-FI" sz="1800" dirty="0">
                <a:latin typeface="Segoe UI"/>
                <a:cs typeface="Segoe UI"/>
              </a:rPr>
              <a:t> </a:t>
            </a:r>
            <a:r>
              <a:rPr lang="fi-FI" sz="1800" dirty="0" err="1">
                <a:latin typeface="Segoe UI"/>
                <a:cs typeface="Segoe UI"/>
              </a:rPr>
              <a:t>depending</a:t>
            </a:r>
            <a:r>
              <a:rPr lang="fi-FI" sz="1800" dirty="0">
                <a:latin typeface="Segoe UI"/>
                <a:cs typeface="Segoe UI"/>
              </a:rPr>
              <a:t> on </a:t>
            </a:r>
            <a:r>
              <a:rPr lang="fi-FI" sz="1800" dirty="0" err="1">
                <a:latin typeface="Segoe UI"/>
                <a:cs typeface="Segoe UI"/>
              </a:rPr>
              <a:t>the</a:t>
            </a:r>
            <a:r>
              <a:rPr lang="fi-FI" sz="1800" dirty="0">
                <a:latin typeface="Segoe UI"/>
                <a:cs typeface="Segoe UI"/>
              </a:rPr>
              <a:t> </a:t>
            </a:r>
            <a:r>
              <a:rPr lang="fi-FI" sz="1800" dirty="0" err="1">
                <a:latin typeface="Segoe UI"/>
                <a:cs typeface="Segoe UI"/>
              </a:rPr>
              <a:t>grade</a:t>
            </a:r>
            <a:r>
              <a:rPr lang="fi-FI" sz="1800" dirty="0">
                <a:latin typeface="Segoe UI"/>
                <a:cs typeface="Segoe UI"/>
              </a:rPr>
              <a:t> </a:t>
            </a:r>
            <a:r>
              <a:rPr lang="fi-FI" sz="1800" dirty="0" err="1">
                <a:latin typeface="Segoe UI"/>
                <a:cs typeface="Segoe UI"/>
              </a:rPr>
              <a:t>level</a:t>
            </a:r>
            <a:r>
              <a:rPr lang="fi-FI" sz="1800" dirty="0">
                <a:latin typeface="Segoe UI"/>
                <a:cs typeface="Segoe UI"/>
              </a:rPr>
              <a:t> and </a:t>
            </a:r>
            <a:r>
              <a:rPr lang="fi-FI" sz="1800" dirty="0" err="1">
                <a:latin typeface="Segoe UI"/>
                <a:cs typeface="Segoe UI"/>
              </a:rPr>
              <a:t>amount</a:t>
            </a:r>
            <a:r>
              <a:rPr lang="fi-FI" sz="1800" dirty="0">
                <a:latin typeface="Segoe UI"/>
                <a:cs typeface="Segoe UI"/>
              </a:rPr>
              <a:t> of </a:t>
            </a:r>
            <a:r>
              <a:rPr lang="fi-FI" sz="1800" dirty="0" err="1">
                <a:latin typeface="Segoe UI"/>
                <a:cs typeface="Segoe UI"/>
              </a:rPr>
              <a:t>optional</a:t>
            </a:r>
            <a:r>
              <a:rPr lang="fi-FI" sz="1800" dirty="0">
                <a:latin typeface="Segoe UI"/>
                <a:cs typeface="Segoe UI"/>
              </a:rPr>
              <a:t> </a:t>
            </a:r>
            <a:r>
              <a:rPr lang="fi-FI" sz="1800" dirty="0" err="1">
                <a:latin typeface="Segoe UI"/>
                <a:cs typeface="Segoe UI"/>
              </a:rPr>
              <a:t>languages</a:t>
            </a:r>
            <a:endParaRPr lang="fi-FI" sz="1800" dirty="0">
              <a:latin typeface="Segoe UI"/>
              <a:cs typeface="Segoe UI"/>
            </a:endParaRPr>
          </a:p>
          <a:p>
            <a:endParaRPr lang="fi-FI" sz="1800">
              <a:solidFill>
                <a:srgbClr val="FF0000"/>
              </a:solidFill>
            </a:endParaRPr>
          </a:p>
          <a:p>
            <a:pPr marL="285750" indent="-285750">
              <a:buFont typeface="Arial" panose="020B0604020202020204" pitchFamily="34" charset="0"/>
              <a:buChar char="•"/>
            </a:pPr>
            <a:endParaRPr lang="fi-FI" sz="1800"/>
          </a:p>
          <a:p>
            <a:pPr marL="285750" indent="-285750">
              <a:buFont typeface="Arial" panose="020B0604020202020204" pitchFamily="34" charset="0"/>
              <a:buChar char="•"/>
            </a:pPr>
            <a:endParaRPr lang="fi-FI"/>
          </a:p>
        </p:txBody>
      </p:sp>
      <p:sp>
        <p:nvSpPr>
          <p:cNvPr id="4" name="Text Placeholder 3">
            <a:extLst>
              <a:ext uri="{FF2B5EF4-FFF2-40B4-BE49-F238E27FC236}">
                <a16:creationId xmlns:a16="http://schemas.microsoft.com/office/drawing/2014/main" id="{22A94987-231D-2294-C56C-6FBA4D398D93}"/>
              </a:ext>
            </a:extLst>
          </p:cNvPr>
          <p:cNvSpPr>
            <a:spLocks noGrp="1"/>
          </p:cNvSpPr>
          <p:nvPr>
            <p:ph type="body" sz="quarter" idx="10"/>
          </p:nvPr>
        </p:nvSpPr>
        <p:spPr/>
        <p:txBody>
          <a:bodyPr/>
          <a:lstStyle/>
          <a:p>
            <a:endParaRPr lang="fi-FI"/>
          </a:p>
        </p:txBody>
      </p:sp>
      <p:sp>
        <p:nvSpPr>
          <p:cNvPr id="5" name="Slide Number Placeholder 4">
            <a:extLst>
              <a:ext uri="{FF2B5EF4-FFF2-40B4-BE49-F238E27FC236}">
                <a16:creationId xmlns:a16="http://schemas.microsoft.com/office/drawing/2014/main" id="{F5B2B8E0-F3CC-6F5C-154A-9D7C97824CB9}"/>
              </a:ext>
            </a:extLst>
          </p:cNvPr>
          <p:cNvSpPr>
            <a:spLocks noGrp="1"/>
          </p:cNvSpPr>
          <p:nvPr>
            <p:ph type="sldNum" sz="quarter" idx="12"/>
          </p:nvPr>
        </p:nvSpPr>
        <p:spPr/>
        <p:txBody>
          <a:bodyPr/>
          <a:lstStyle/>
          <a:p>
            <a:fld id="{69C2F4FE-713B-884F-B5BF-63AA24B8D1FF}" type="slidenum">
              <a:rPr lang="fi-FI" smtClean="0"/>
              <a:pPr/>
              <a:t>13</a:t>
            </a:fld>
            <a:endParaRPr lang="fi-FI"/>
          </a:p>
        </p:txBody>
      </p:sp>
    </p:spTree>
    <p:extLst>
      <p:ext uri="{BB962C8B-B14F-4D97-AF65-F5344CB8AC3E}">
        <p14:creationId xmlns:p14="http://schemas.microsoft.com/office/powerpoint/2010/main" val="185202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07AE-A6B5-4FF1-E5E8-78B14C1C6F43}"/>
              </a:ext>
            </a:extLst>
          </p:cNvPr>
          <p:cNvSpPr>
            <a:spLocks noGrp="1"/>
          </p:cNvSpPr>
          <p:nvPr>
            <p:ph type="ctrTitle"/>
          </p:nvPr>
        </p:nvSpPr>
        <p:spPr>
          <a:xfrm>
            <a:off x="735106" y="600917"/>
            <a:ext cx="7565614" cy="657784"/>
          </a:xfrm>
        </p:spPr>
        <p:txBody>
          <a:bodyPr/>
          <a:lstStyle/>
          <a:p>
            <a:r>
              <a:rPr lang="fi-FI" err="1"/>
              <a:t>Afternoon</a:t>
            </a:r>
            <a:r>
              <a:rPr lang="fi-FI"/>
              <a:t> </a:t>
            </a:r>
            <a:r>
              <a:rPr lang="fi-FI" err="1"/>
              <a:t>care</a:t>
            </a:r>
            <a:r>
              <a:rPr lang="fi-FI"/>
              <a:t> </a:t>
            </a:r>
            <a:r>
              <a:rPr lang="fi-FI" err="1"/>
              <a:t>services</a:t>
            </a:r>
            <a:r>
              <a:rPr lang="fi-FI"/>
              <a:t> </a:t>
            </a:r>
          </a:p>
        </p:txBody>
      </p:sp>
      <p:sp>
        <p:nvSpPr>
          <p:cNvPr id="3" name="Subtitle 2">
            <a:extLst>
              <a:ext uri="{FF2B5EF4-FFF2-40B4-BE49-F238E27FC236}">
                <a16:creationId xmlns:a16="http://schemas.microsoft.com/office/drawing/2014/main" id="{CD2122AD-74BD-DB6A-2EE7-E11BA344CBFC}"/>
              </a:ext>
            </a:extLst>
          </p:cNvPr>
          <p:cNvSpPr>
            <a:spLocks noGrp="1"/>
          </p:cNvSpPr>
          <p:nvPr>
            <p:ph type="subTitle" idx="1"/>
          </p:nvPr>
        </p:nvSpPr>
        <p:spPr>
          <a:xfrm>
            <a:off x="562386" y="1492768"/>
            <a:ext cx="8104186" cy="4291806"/>
          </a:xfrm>
        </p:spPr>
        <p:txBody>
          <a:bodyPr>
            <a:normAutofit/>
          </a:bodyPr>
          <a:lstStyle/>
          <a:p>
            <a:pPr marL="285750" indent="-285750">
              <a:buFont typeface="Arial" panose="020B0604020202020204" pitchFamily="34" charset="0"/>
              <a:buChar char="•"/>
            </a:pPr>
            <a:r>
              <a:rPr lang="en-US" sz="1800"/>
              <a:t>You can apply for a place for your child in afternoon services if your child is a 1st or 2nd grade student or if your child studies in grades 3-9 classes and has a special support decision (</a:t>
            </a:r>
            <a:r>
              <a:rPr lang="en-US" sz="1800" err="1"/>
              <a:t>erityisentuen</a:t>
            </a:r>
            <a:r>
              <a:rPr lang="en-US" sz="1800"/>
              <a:t> </a:t>
            </a:r>
            <a:r>
              <a:rPr lang="en-US" sz="1800" err="1"/>
              <a:t>päätös</a:t>
            </a:r>
            <a:r>
              <a:rPr lang="en-US" sz="1800"/>
              <a:t>). </a:t>
            </a:r>
          </a:p>
          <a:p>
            <a:pPr marL="285750" indent="-285750">
              <a:buFont typeface="Arial" panose="020B0604020202020204" pitchFamily="34" charset="0"/>
              <a:buChar char="•"/>
            </a:pPr>
            <a:r>
              <a:rPr lang="en-US" sz="1800"/>
              <a:t>An afternoon care place can be granted if the child's guardian(s) work or study or there is another special reason for needing the place.</a:t>
            </a:r>
          </a:p>
          <a:p>
            <a:pPr marL="285750" indent="-285750">
              <a:buFont typeface="Arial" panose="020B0604020202020204" pitchFamily="34" charset="0"/>
              <a:buChar char="•"/>
            </a:pPr>
            <a:r>
              <a:rPr lang="en-US" sz="1800"/>
              <a:t>You can </a:t>
            </a:r>
            <a:r>
              <a:rPr lang="en-US" sz="1800">
                <a:highlight>
                  <a:srgbClr val="FFFF00"/>
                </a:highlight>
              </a:rPr>
              <a:t>apply for an afternoon care place</a:t>
            </a:r>
            <a:r>
              <a:rPr lang="en-US" sz="1800"/>
              <a:t> for your child for the next school year on </a:t>
            </a:r>
            <a:r>
              <a:rPr lang="en-US" sz="1800">
                <a:highlight>
                  <a:srgbClr val="FFFF00"/>
                </a:highlight>
              </a:rPr>
              <a:t>January 1</a:t>
            </a:r>
            <a:r>
              <a:rPr lang="en-US" sz="1800" baseline="30000">
                <a:highlight>
                  <a:srgbClr val="FFFF00"/>
                </a:highlight>
              </a:rPr>
              <a:t>st</a:t>
            </a:r>
            <a:r>
              <a:rPr lang="en-US" sz="1800">
                <a:highlight>
                  <a:srgbClr val="FFFF00"/>
                </a:highlight>
              </a:rPr>
              <a:t>  - February 15</a:t>
            </a:r>
            <a:r>
              <a:rPr lang="en-US" sz="1800" baseline="30000">
                <a:highlight>
                  <a:srgbClr val="FFFF00"/>
                </a:highlight>
              </a:rPr>
              <a:t>th</a:t>
            </a:r>
            <a:r>
              <a:rPr lang="en-US" sz="1800">
                <a:highlight>
                  <a:srgbClr val="FFFF00"/>
                </a:highlight>
              </a:rPr>
              <a:t> 2023 in the Wilma </a:t>
            </a:r>
            <a:r>
              <a:rPr lang="en-US" sz="1800"/>
              <a:t>system with a Wilma ID. The application form for afternoon activities is on the Applications and decisions tab. If necessary, you can get a paper application form from Oulu10 services (</a:t>
            </a:r>
            <a:r>
              <a:rPr lang="en-US" sz="1800" err="1"/>
              <a:t>Torikatu</a:t>
            </a:r>
            <a:r>
              <a:rPr lang="en-US" sz="1800"/>
              <a:t> 10).</a:t>
            </a:r>
          </a:p>
          <a:p>
            <a:pPr marL="285750" indent="-285750">
              <a:buFont typeface="Arial" panose="020B0604020202020204" pitchFamily="34" charset="0"/>
              <a:buChar char="•"/>
            </a:pPr>
            <a:r>
              <a:rPr lang="fi-FI" sz="1800"/>
              <a:t>120 €/</a:t>
            </a:r>
            <a:r>
              <a:rPr lang="fi-FI" sz="1800" err="1"/>
              <a:t>month</a:t>
            </a:r>
            <a:r>
              <a:rPr lang="fi-FI" sz="1800"/>
              <a:t> (August-</a:t>
            </a:r>
            <a:r>
              <a:rPr lang="fi-FI" sz="1800" err="1"/>
              <a:t>May</a:t>
            </a:r>
            <a:r>
              <a:rPr lang="fi-FI" sz="1800"/>
              <a:t>) (</a:t>
            </a:r>
            <a:r>
              <a:rPr lang="fi-FI" sz="1800" err="1"/>
              <a:t>with</a:t>
            </a:r>
            <a:r>
              <a:rPr lang="fi-FI" sz="1800"/>
              <a:t> </a:t>
            </a:r>
            <a:r>
              <a:rPr lang="fi-FI" sz="1800" err="1"/>
              <a:t>exceptions</a:t>
            </a:r>
            <a:r>
              <a:rPr lang="fi-FI" sz="1800"/>
              <a:t>) </a:t>
            </a:r>
            <a:r>
              <a:rPr lang="fi-FI" sz="1800" err="1"/>
              <a:t>including</a:t>
            </a:r>
            <a:r>
              <a:rPr lang="fi-FI" sz="1800"/>
              <a:t> </a:t>
            </a:r>
            <a:r>
              <a:rPr lang="fi-FI" sz="1800" err="1"/>
              <a:t>insurance</a:t>
            </a:r>
            <a:r>
              <a:rPr lang="fi-FI" sz="1800"/>
              <a:t>, </a:t>
            </a:r>
            <a:r>
              <a:rPr lang="fi-FI" sz="1800" err="1"/>
              <a:t>teaching</a:t>
            </a:r>
            <a:r>
              <a:rPr lang="fi-FI" sz="1800"/>
              <a:t> and </a:t>
            </a:r>
            <a:r>
              <a:rPr lang="fi-FI" sz="1800" err="1"/>
              <a:t>material</a:t>
            </a:r>
            <a:r>
              <a:rPr lang="fi-FI" sz="1800"/>
              <a:t> </a:t>
            </a:r>
            <a:r>
              <a:rPr lang="fi-FI" sz="1800" err="1"/>
              <a:t>costs</a:t>
            </a:r>
            <a:r>
              <a:rPr lang="fi-FI" sz="1800"/>
              <a:t>, and snack. </a:t>
            </a:r>
          </a:p>
          <a:p>
            <a:pPr marL="285750" indent="-285750">
              <a:buFont typeface="Arial" panose="020B0604020202020204" pitchFamily="34" charset="0"/>
              <a:buChar char="•"/>
            </a:pPr>
            <a:r>
              <a:rPr lang="fi-FI" sz="1800"/>
              <a:t>More </a:t>
            </a:r>
            <a:r>
              <a:rPr lang="fi-FI" sz="1800" err="1"/>
              <a:t>information</a:t>
            </a:r>
            <a:r>
              <a:rPr lang="fi-FI" sz="1800"/>
              <a:t> </a:t>
            </a:r>
            <a:r>
              <a:rPr lang="fi-FI" sz="1800">
                <a:hlinkClick r:id="rId2"/>
              </a:rPr>
              <a:t>https://www.ouka.fi/oulu/koulutus-ja-opiskelu/aamu-ja-iltapaivatoiminta</a:t>
            </a:r>
            <a:endParaRPr lang="fi-FI" sz="1800"/>
          </a:p>
        </p:txBody>
      </p:sp>
      <p:sp>
        <p:nvSpPr>
          <p:cNvPr id="4" name="Text Placeholder 3">
            <a:extLst>
              <a:ext uri="{FF2B5EF4-FFF2-40B4-BE49-F238E27FC236}">
                <a16:creationId xmlns:a16="http://schemas.microsoft.com/office/drawing/2014/main" id="{40DB6C99-AD7E-BF8E-BE22-DC8A598690B5}"/>
              </a:ext>
            </a:extLst>
          </p:cNvPr>
          <p:cNvSpPr>
            <a:spLocks noGrp="1"/>
          </p:cNvSpPr>
          <p:nvPr>
            <p:ph type="body" sz="quarter" idx="10"/>
          </p:nvPr>
        </p:nvSpPr>
        <p:spPr/>
        <p:txBody>
          <a:bodyPr/>
          <a:lstStyle/>
          <a:p>
            <a:endParaRPr lang="fi-FI"/>
          </a:p>
        </p:txBody>
      </p:sp>
      <p:sp>
        <p:nvSpPr>
          <p:cNvPr id="5" name="Slide Number Placeholder 4">
            <a:extLst>
              <a:ext uri="{FF2B5EF4-FFF2-40B4-BE49-F238E27FC236}">
                <a16:creationId xmlns:a16="http://schemas.microsoft.com/office/drawing/2014/main" id="{720E420D-DF1E-4CBB-A8DF-5F058D41B0D9}"/>
              </a:ext>
            </a:extLst>
          </p:cNvPr>
          <p:cNvSpPr>
            <a:spLocks noGrp="1"/>
          </p:cNvSpPr>
          <p:nvPr>
            <p:ph type="sldNum" sz="quarter" idx="12"/>
          </p:nvPr>
        </p:nvSpPr>
        <p:spPr/>
        <p:txBody>
          <a:bodyPr/>
          <a:lstStyle/>
          <a:p>
            <a:fld id="{69C2F4FE-713B-884F-B5BF-63AA24B8D1FF}" type="slidenum">
              <a:rPr lang="fi-FI" smtClean="0"/>
              <a:pPr/>
              <a:t>14</a:t>
            </a:fld>
            <a:endParaRPr lang="fi-FI"/>
          </a:p>
        </p:txBody>
      </p:sp>
      <p:pic>
        <p:nvPicPr>
          <p:cNvPr id="6" name="Picture 2">
            <a:extLst>
              <a:ext uri="{FF2B5EF4-FFF2-40B4-BE49-F238E27FC236}">
                <a16:creationId xmlns:a16="http://schemas.microsoft.com/office/drawing/2014/main" id="{7B3B0B62-5BFC-F0DC-D6D7-0A45241A4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2400" y="1774880"/>
            <a:ext cx="24003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921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EF8B-AD62-C56D-AEC4-6BF219D902CE}"/>
              </a:ext>
            </a:extLst>
          </p:cNvPr>
          <p:cNvSpPr>
            <a:spLocks noGrp="1"/>
          </p:cNvSpPr>
          <p:nvPr>
            <p:ph type="ctrTitle"/>
          </p:nvPr>
        </p:nvSpPr>
        <p:spPr>
          <a:xfrm>
            <a:off x="572545" y="479125"/>
            <a:ext cx="8879567" cy="953753"/>
          </a:xfrm>
        </p:spPr>
        <p:txBody>
          <a:bodyPr/>
          <a:lstStyle/>
          <a:p>
            <a:r>
              <a:rPr lang="fi-FI"/>
              <a:t>School </a:t>
            </a:r>
            <a:r>
              <a:rPr lang="fi-FI" err="1"/>
              <a:t>Clubs</a:t>
            </a:r>
            <a:r>
              <a:rPr lang="fi-FI"/>
              <a:t> </a:t>
            </a:r>
          </a:p>
        </p:txBody>
      </p:sp>
      <p:sp>
        <p:nvSpPr>
          <p:cNvPr id="3" name="Subtitle 2">
            <a:extLst>
              <a:ext uri="{FF2B5EF4-FFF2-40B4-BE49-F238E27FC236}">
                <a16:creationId xmlns:a16="http://schemas.microsoft.com/office/drawing/2014/main" id="{EDA18DDC-6E6B-289B-67F4-F837C7A46E77}"/>
              </a:ext>
            </a:extLst>
          </p:cNvPr>
          <p:cNvSpPr>
            <a:spLocks noGrp="1"/>
          </p:cNvSpPr>
          <p:nvPr>
            <p:ph type="subTitle" idx="1"/>
          </p:nvPr>
        </p:nvSpPr>
        <p:spPr>
          <a:xfrm>
            <a:off x="552033" y="1719470"/>
            <a:ext cx="10549976" cy="4056323"/>
          </a:xfrm>
        </p:spPr>
        <p:txBody>
          <a:bodyPr>
            <a:normAutofit/>
          </a:bodyPr>
          <a:lstStyle/>
          <a:p>
            <a:pPr marL="285750" indent="-285750">
              <a:buFont typeface="Arial" panose="020B0604020202020204" pitchFamily="34" charset="0"/>
              <a:buChar char="•"/>
            </a:pPr>
            <a:r>
              <a:rPr lang="fi-FI" sz="2000" b="1"/>
              <a:t>OIS School </a:t>
            </a:r>
            <a:r>
              <a:rPr lang="fi-FI" sz="2000" b="1" err="1"/>
              <a:t>Clubs</a:t>
            </a:r>
            <a:r>
              <a:rPr lang="fi-FI" sz="2000" b="1"/>
              <a:t> </a:t>
            </a:r>
            <a:r>
              <a:rPr lang="fi-FI" sz="2000" b="1" err="1"/>
              <a:t>are</a:t>
            </a:r>
            <a:r>
              <a:rPr lang="fi-FI" sz="2000" b="1"/>
              <a:t> </a:t>
            </a:r>
            <a:r>
              <a:rPr lang="fi-FI" sz="2000" b="1" err="1"/>
              <a:t>organized</a:t>
            </a:r>
            <a:r>
              <a:rPr lang="fi-FI" sz="2000" b="1"/>
              <a:t> </a:t>
            </a:r>
            <a:r>
              <a:rPr lang="fi-FI" sz="2000" b="1" err="1"/>
              <a:t>throughout</a:t>
            </a:r>
            <a:r>
              <a:rPr lang="fi-FI" sz="2000" b="1"/>
              <a:t> </a:t>
            </a:r>
            <a:r>
              <a:rPr lang="fi-FI" sz="2000" b="1" err="1"/>
              <a:t>the</a:t>
            </a:r>
            <a:r>
              <a:rPr lang="fi-FI" sz="2000" b="1"/>
              <a:t> </a:t>
            </a:r>
            <a:r>
              <a:rPr lang="fi-FI" sz="2000" b="1" err="1"/>
              <a:t>school</a:t>
            </a:r>
            <a:r>
              <a:rPr lang="fi-FI" sz="2000" b="1"/>
              <a:t> </a:t>
            </a:r>
            <a:r>
              <a:rPr lang="fi-FI" sz="2000" b="1" err="1"/>
              <a:t>year</a:t>
            </a:r>
            <a:r>
              <a:rPr lang="fi-FI" sz="2000" b="1"/>
              <a:t>. </a:t>
            </a:r>
          </a:p>
          <a:p>
            <a:pPr marL="742950" lvl="1" indent="-285750" algn="l">
              <a:buFont typeface="Arial" panose="020B0604020202020204" pitchFamily="34" charset="0"/>
              <a:buChar char="•"/>
            </a:pPr>
            <a:r>
              <a:rPr lang="fi-FI" err="1"/>
              <a:t>The</a:t>
            </a:r>
            <a:r>
              <a:rPr lang="fi-FI"/>
              <a:t> club info is </a:t>
            </a:r>
            <a:r>
              <a:rPr lang="fi-FI" err="1"/>
              <a:t>sent</a:t>
            </a:r>
            <a:r>
              <a:rPr lang="fi-FI"/>
              <a:t> in Wilma.</a:t>
            </a:r>
          </a:p>
          <a:p>
            <a:pPr marL="742950" lvl="1" indent="-285750" algn="l">
              <a:buFont typeface="Arial" panose="020B0604020202020204" pitchFamily="34" charset="0"/>
              <a:buChar char="•"/>
            </a:pPr>
            <a:r>
              <a:rPr lang="fi-FI" err="1"/>
              <a:t>The</a:t>
            </a:r>
            <a:r>
              <a:rPr lang="fi-FI"/>
              <a:t> </a:t>
            </a:r>
            <a:r>
              <a:rPr lang="fi-FI" err="1"/>
              <a:t>clubs</a:t>
            </a:r>
            <a:r>
              <a:rPr lang="fi-FI"/>
              <a:t> </a:t>
            </a:r>
            <a:r>
              <a:rPr lang="fi-FI" err="1"/>
              <a:t>are</a:t>
            </a:r>
            <a:r>
              <a:rPr lang="fi-FI"/>
              <a:t> </a:t>
            </a:r>
            <a:r>
              <a:rPr lang="fi-FI" err="1"/>
              <a:t>targeted</a:t>
            </a:r>
            <a:r>
              <a:rPr lang="fi-FI"/>
              <a:t> </a:t>
            </a:r>
            <a:r>
              <a:rPr lang="fi-FI" err="1"/>
              <a:t>mainly</a:t>
            </a:r>
            <a:r>
              <a:rPr lang="fi-FI"/>
              <a:t> to </a:t>
            </a:r>
            <a:r>
              <a:rPr lang="fi-FI" err="1"/>
              <a:t>grade</a:t>
            </a:r>
            <a:r>
              <a:rPr lang="fi-FI"/>
              <a:t> 3-6 </a:t>
            </a:r>
            <a:r>
              <a:rPr lang="fi-FI" err="1"/>
              <a:t>students</a:t>
            </a:r>
            <a:r>
              <a:rPr lang="fi-FI"/>
              <a:t>.</a:t>
            </a:r>
          </a:p>
          <a:p>
            <a:pPr marL="742950" lvl="1" indent="-285750" algn="l">
              <a:buFont typeface="Arial" panose="020B0604020202020204" pitchFamily="34" charset="0"/>
              <a:buChar char="•"/>
            </a:pPr>
            <a:r>
              <a:rPr lang="fi-FI" err="1"/>
              <a:t>Usually</a:t>
            </a:r>
            <a:r>
              <a:rPr lang="fi-FI"/>
              <a:t> </a:t>
            </a:r>
            <a:r>
              <a:rPr lang="fi-FI" err="1"/>
              <a:t>one</a:t>
            </a:r>
            <a:r>
              <a:rPr lang="fi-FI"/>
              <a:t> to </a:t>
            </a:r>
            <a:r>
              <a:rPr lang="fi-FI" err="1"/>
              <a:t>two</a:t>
            </a:r>
            <a:r>
              <a:rPr lang="fi-FI"/>
              <a:t> </a:t>
            </a:r>
            <a:r>
              <a:rPr lang="fi-FI" err="1"/>
              <a:t>clubs</a:t>
            </a:r>
            <a:r>
              <a:rPr lang="fi-FI"/>
              <a:t> per </a:t>
            </a:r>
            <a:r>
              <a:rPr lang="fi-FI" err="1"/>
              <a:t>week</a:t>
            </a:r>
            <a:r>
              <a:rPr lang="fi-FI"/>
              <a:t> </a:t>
            </a:r>
            <a:r>
              <a:rPr lang="fi-FI" err="1"/>
              <a:t>after</a:t>
            </a:r>
            <a:r>
              <a:rPr lang="fi-FI"/>
              <a:t> </a:t>
            </a:r>
            <a:r>
              <a:rPr lang="fi-FI" err="1"/>
              <a:t>school</a:t>
            </a:r>
            <a:r>
              <a:rPr lang="fi-FI"/>
              <a:t> </a:t>
            </a:r>
            <a:r>
              <a:rPr lang="fi-FI" err="1"/>
              <a:t>hours</a:t>
            </a:r>
            <a:r>
              <a:rPr lang="fi-FI"/>
              <a:t>.</a:t>
            </a:r>
          </a:p>
        </p:txBody>
      </p:sp>
      <p:sp>
        <p:nvSpPr>
          <p:cNvPr id="4" name="Text Placeholder 3">
            <a:extLst>
              <a:ext uri="{FF2B5EF4-FFF2-40B4-BE49-F238E27FC236}">
                <a16:creationId xmlns:a16="http://schemas.microsoft.com/office/drawing/2014/main" id="{CC68DE3E-0D36-4615-C00E-0787FEE666A4}"/>
              </a:ext>
            </a:extLst>
          </p:cNvPr>
          <p:cNvSpPr>
            <a:spLocks noGrp="1"/>
          </p:cNvSpPr>
          <p:nvPr>
            <p:ph type="body" sz="quarter" idx="10"/>
          </p:nvPr>
        </p:nvSpPr>
        <p:spPr/>
        <p:txBody>
          <a:bodyPr/>
          <a:lstStyle/>
          <a:p>
            <a:endParaRPr lang="fi-FI"/>
          </a:p>
        </p:txBody>
      </p:sp>
      <p:sp>
        <p:nvSpPr>
          <p:cNvPr id="5" name="Slide Number Placeholder 4">
            <a:extLst>
              <a:ext uri="{FF2B5EF4-FFF2-40B4-BE49-F238E27FC236}">
                <a16:creationId xmlns:a16="http://schemas.microsoft.com/office/drawing/2014/main" id="{103FA47D-B296-1DCA-239E-7EF3BFF48C3D}"/>
              </a:ext>
            </a:extLst>
          </p:cNvPr>
          <p:cNvSpPr>
            <a:spLocks noGrp="1"/>
          </p:cNvSpPr>
          <p:nvPr>
            <p:ph type="sldNum" sz="quarter" idx="12"/>
          </p:nvPr>
        </p:nvSpPr>
        <p:spPr/>
        <p:txBody>
          <a:bodyPr/>
          <a:lstStyle/>
          <a:p>
            <a:fld id="{69C2F4FE-713B-884F-B5BF-63AA24B8D1FF}" type="slidenum">
              <a:rPr lang="fi-FI" smtClean="0"/>
              <a:pPr/>
              <a:t>15</a:t>
            </a:fld>
            <a:endParaRPr lang="fi-FI"/>
          </a:p>
        </p:txBody>
      </p:sp>
    </p:spTree>
    <p:extLst>
      <p:ext uri="{BB962C8B-B14F-4D97-AF65-F5344CB8AC3E}">
        <p14:creationId xmlns:p14="http://schemas.microsoft.com/office/powerpoint/2010/main" val="2765433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15850-FDDB-07B3-9EBB-5504898DB64E}"/>
              </a:ext>
            </a:extLst>
          </p:cNvPr>
          <p:cNvSpPr>
            <a:spLocks noGrp="1"/>
          </p:cNvSpPr>
          <p:nvPr>
            <p:ph type="ctrTitle"/>
          </p:nvPr>
        </p:nvSpPr>
        <p:spPr>
          <a:xfrm>
            <a:off x="735106" y="633782"/>
            <a:ext cx="9932894" cy="802023"/>
          </a:xfrm>
        </p:spPr>
        <p:txBody>
          <a:bodyPr>
            <a:normAutofit fontScale="90000"/>
          </a:bodyPr>
          <a:lstStyle/>
          <a:p>
            <a:r>
              <a:rPr lang="fi-FI"/>
              <a:t>Open </a:t>
            </a:r>
            <a:r>
              <a:rPr lang="fi-FI" err="1"/>
              <a:t>Afternoon</a:t>
            </a:r>
            <a:r>
              <a:rPr lang="fi-FI"/>
              <a:t> </a:t>
            </a:r>
            <a:r>
              <a:rPr lang="fi-FI" err="1"/>
              <a:t>care</a:t>
            </a:r>
            <a:r>
              <a:rPr lang="fi-FI"/>
              <a:t> </a:t>
            </a:r>
            <a:r>
              <a:rPr lang="fi-FI" err="1"/>
              <a:t>services</a:t>
            </a:r>
            <a:r>
              <a:rPr lang="fi-FI"/>
              <a:t> in </a:t>
            </a:r>
            <a:r>
              <a:rPr lang="fi-FI" err="1"/>
              <a:t>the</a:t>
            </a:r>
            <a:r>
              <a:rPr lang="fi-FI"/>
              <a:t> city of Oulu</a:t>
            </a:r>
          </a:p>
        </p:txBody>
      </p:sp>
      <p:sp>
        <p:nvSpPr>
          <p:cNvPr id="3" name="Subtitle 2">
            <a:extLst>
              <a:ext uri="{FF2B5EF4-FFF2-40B4-BE49-F238E27FC236}">
                <a16:creationId xmlns:a16="http://schemas.microsoft.com/office/drawing/2014/main" id="{26F47302-9B65-6709-CD9A-9E360E5C626E}"/>
              </a:ext>
            </a:extLst>
          </p:cNvPr>
          <p:cNvSpPr>
            <a:spLocks noGrp="1"/>
          </p:cNvSpPr>
          <p:nvPr>
            <p:ph type="subTitle" idx="1"/>
          </p:nvPr>
        </p:nvSpPr>
        <p:spPr>
          <a:xfrm>
            <a:off x="735106" y="1600200"/>
            <a:ext cx="9932894" cy="4234069"/>
          </a:xfrm>
        </p:spPr>
        <p:txBody>
          <a:bodyPr>
            <a:normAutofit lnSpcReduction="10000"/>
          </a:bodyPr>
          <a:lstStyle/>
          <a:p>
            <a:pPr marL="285750" indent="-285750">
              <a:buFont typeface="Arial" panose="020B0604020202020204" pitchFamily="34" charset="0"/>
              <a:buChar char="•"/>
            </a:pPr>
            <a:r>
              <a:rPr lang="en-US" sz="2000"/>
              <a:t>Children can spend afternoons at youth facilities in different parts of the city. The facilities are open for elementary school children on weekdays, as a rule, from 12:00 to 17:00. </a:t>
            </a:r>
          </a:p>
          <a:p>
            <a:pPr marL="285750" indent="-285750">
              <a:buFont typeface="Arial" panose="020B0604020202020204" pitchFamily="34" charset="0"/>
              <a:buChar char="•"/>
            </a:pPr>
            <a:r>
              <a:rPr lang="en-US" sz="2000"/>
              <a:t>The age recommendation varies between different youth facilities, but in general the services are targeted for 7–17-year-old children.</a:t>
            </a:r>
          </a:p>
          <a:p>
            <a:pPr marL="285750" indent="-285750">
              <a:buFont typeface="Arial" panose="020B0604020202020204" pitchFamily="34" charset="0"/>
              <a:buChar char="•"/>
            </a:pPr>
            <a:r>
              <a:rPr lang="en-US" sz="2000"/>
              <a:t>Trained adult counselors work in the youth facilities. In the premises, you can play games, do homework and participate in guided activities. If the child wishes, they can bring their own lunch.</a:t>
            </a:r>
          </a:p>
          <a:p>
            <a:pPr marL="285750" indent="-285750">
              <a:buFont typeface="Arial" panose="020B0604020202020204" pitchFamily="34" charset="0"/>
              <a:buChar char="•"/>
            </a:pPr>
            <a:r>
              <a:rPr lang="en-US" sz="2000"/>
              <a:t>The services are the so-called open-house services, i.e., the parents and the child agree between themselves when the child enters and leaves the youth facility.</a:t>
            </a:r>
          </a:p>
          <a:p>
            <a:pPr marL="285750" indent="-285750">
              <a:buFont typeface="Arial" panose="020B0604020202020204" pitchFamily="34" charset="0"/>
              <a:buChar char="•"/>
            </a:pPr>
            <a:r>
              <a:rPr lang="en-US" sz="2000"/>
              <a:t>More information </a:t>
            </a:r>
            <a:r>
              <a:rPr lang="en-US" sz="2000">
                <a:hlinkClick r:id="rId2"/>
              </a:rPr>
              <a:t>https://www.nuortenoulu.fi/vapaa-aika/nuorisotilat/</a:t>
            </a:r>
            <a:r>
              <a:rPr lang="en-US" sz="2000"/>
              <a:t> and </a:t>
            </a:r>
            <a:r>
              <a:rPr lang="en-US" sz="2000">
                <a:hlinkClick r:id="rId3"/>
              </a:rPr>
              <a:t>https://www.ouka.fi/oulu/koulutus-ja-opiskelu/avoin-iltapaivatoiminta-nuorisotiloilla</a:t>
            </a:r>
            <a:r>
              <a:rPr lang="en-US" sz="2000"/>
              <a:t> </a:t>
            </a:r>
            <a:endParaRPr lang="fi-FI" sz="2000"/>
          </a:p>
          <a:p>
            <a:endParaRPr lang="fi-FI"/>
          </a:p>
        </p:txBody>
      </p:sp>
      <p:sp>
        <p:nvSpPr>
          <p:cNvPr id="4" name="Text Placeholder 3">
            <a:extLst>
              <a:ext uri="{FF2B5EF4-FFF2-40B4-BE49-F238E27FC236}">
                <a16:creationId xmlns:a16="http://schemas.microsoft.com/office/drawing/2014/main" id="{809D222F-AD08-CABF-A636-56244DBB9A57}"/>
              </a:ext>
            </a:extLst>
          </p:cNvPr>
          <p:cNvSpPr>
            <a:spLocks noGrp="1"/>
          </p:cNvSpPr>
          <p:nvPr>
            <p:ph type="body" sz="quarter" idx="10"/>
          </p:nvPr>
        </p:nvSpPr>
        <p:spPr/>
        <p:txBody>
          <a:bodyPr/>
          <a:lstStyle/>
          <a:p>
            <a:endParaRPr lang="fi-FI"/>
          </a:p>
        </p:txBody>
      </p:sp>
      <p:sp>
        <p:nvSpPr>
          <p:cNvPr id="5" name="Slide Number Placeholder 4">
            <a:extLst>
              <a:ext uri="{FF2B5EF4-FFF2-40B4-BE49-F238E27FC236}">
                <a16:creationId xmlns:a16="http://schemas.microsoft.com/office/drawing/2014/main" id="{1730E48A-726A-8983-63CC-9AC70001E9DC}"/>
              </a:ext>
            </a:extLst>
          </p:cNvPr>
          <p:cNvSpPr>
            <a:spLocks noGrp="1"/>
          </p:cNvSpPr>
          <p:nvPr>
            <p:ph type="sldNum" sz="quarter" idx="12"/>
          </p:nvPr>
        </p:nvSpPr>
        <p:spPr/>
        <p:txBody>
          <a:bodyPr/>
          <a:lstStyle/>
          <a:p>
            <a:fld id="{69C2F4FE-713B-884F-B5BF-63AA24B8D1FF}" type="slidenum">
              <a:rPr lang="fi-FI" smtClean="0"/>
              <a:pPr/>
              <a:t>16</a:t>
            </a:fld>
            <a:endParaRPr lang="fi-FI"/>
          </a:p>
        </p:txBody>
      </p:sp>
    </p:spTree>
    <p:extLst>
      <p:ext uri="{BB962C8B-B14F-4D97-AF65-F5344CB8AC3E}">
        <p14:creationId xmlns:p14="http://schemas.microsoft.com/office/powerpoint/2010/main" val="3868447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4363-93D2-E73D-06B1-2EFB05D1AD0F}"/>
              </a:ext>
            </a:extLst>
          </p:cNvPr>
          <p:cNvSpPr>
            <a:spLocks noGrp="1"/>
          </p:cNvSpPr>
          <p:nvPr>
            <p:ph type="ctrTitle"/>
          </p:nvPr>
        </p:nvSpPr>
        <p:spPr>
          <a:xfrm>
            <a:off x="519582" y="357129"/>
            <a:ext cx="9932894" cy="925019"/>
          </a:xfrm>
        </p:spPr>
        <p:txBody>
          <a:bodyPr/>
          <a:lstStyle/>
          <a:p>
            <a:r>
              <a:rPr lang="fi-FI" err="1"/>
              <a:t>Things</a:t>
            </a:r>
            <a:r>
              <a:rPr lang="fi-FI"/>
              <a:t> to </a:t>
            </a:r>
            <a:r>
              <a:rPr lang="fi-FI" err="1"/>
              <a:t>consider</a:t>
            </a:r>
            <a:r>
              <a:rPr lang="fi-FI"/>
              <a:t> </a:t>
            </a:r>
            <a:r>
              <a:rPr lang="fi-FI" err="1"/>
              <a:t>when</a:t>
            </a:r>
            <a:r>
              <a:rPr lang="fi-FI"/>
              <a:t> </a:t>
            </a:r>
            <a:r>
              <a:rPr lang="fi-FI" err="1"/>
              <a:t>applying</a:t>
            </a:r>
            <a:r>
              <a:rPr lang="fi-FI"/>
              <a:t> to OIS</a:t>
            </a:r>
          </a:p>
        </p:txBody>
      </p:sp>
      <p:sp>
        <p:nvSpPr>
          <p:cNvPr id="3" name="Subtitle 2">
            <a:extLst>
              <a:ext uri="{FF2B5EF4-FFF2-40B4-BE49-F238E27FC236}">
                <a16:creationId xmlns:a16="http://schemas.microsoft.com/office/drawing/2014/main" id="{0E9EB543-D2F5-9FD0-4295-80AF1A46A9B6}"/>
              </a:ext>
            </a:extLst>
          </p:cNvPr>
          <p:cNvSpPr>
            <a:spLocks noGrp="1"/>
          </p:cNvSpPr>
          <p:nvPr>
            <p:ph type="subTitle" idx="1"/>
          </p:nvPr>
        </p:nvSpPr>
        <p:spPr>
          <a:xfrm>
            <a:off x="519582" y="1524113"/>
            <a:ext cx="9932894" cy="4280339"/>
          </a:xfrm>
        </p:spPr>
        <p:txBody>
          <a:bodyPr vert="horz" lIns="91440" tIns="45720" rIns="91440" bIns="45720" rtlCol="0" anchor="t">
            <a:normAutofit/>
          </a:bodyPr>
          <a:lstStyle/>
          <a:p>
            <a:pPr marL="285750" indent="-285750">
              <a:buFont typeface="Arial" panose="020B0604020202020204" pitchFamily="34" charset="0"/>
              <a:buChar char="•"/>
            </a:pPr>
            <a:r>
              <a:rPr lang="fi-FI" sz="1800" b="1"/>
              <a:t>How </a:t>
            </a:r>
            <a:r>
              <a:rPr lang="fi-FI" sz="1800" b="1" err="1"/>
              <a:t>will</a:t>
            </a:r>
            <a:r>
              <a:rPr lang="fi-FI" sz="1800" b="1"/>
              <a:t> </a:t>
            </a:r>
            <a:r>
              <a:rPr lang="fi-FI" sz="1800" b="1" err="1"/>
              <a:t>our</a:t>
            </a:r>
            <a:r>
              <a:rPr lang="fi-FI" sz="1800" b="1"/>
              <a:t> </a:t>
            </a:r>
            <a:r>
              <a:rPr lang="fi-FI" sz="1800" b="1" err="1"/>
              <a:t>family’s</a:t>
            </a:r>
            <a:r>
              <a:rPr lang="fi-FI" sz="1800" b="1"/>
              <a:t> </a:t>
            </a:r>
            <a:r>
              <a:rPr lang="fi-FI" sz="1800" b="1" err="1"/>
              <a:t>daily</a:t>
            </a:r>
            <a:r>
              <a:rPr lang="fi-FI" sz="1800" b="1"/>
              <a:t> life look </a:t>
            </a:r>
            <a:r>
              <a:rPr lang="fi-FI" sz="1800" b="1" err="1"/>
              <a:t>like</a:t>
            </a:r>
            <a:r>
              <a:rPr lang="fi-FI" sz="1800" b="1"/>
              <a:t> in </a:t>
            </a:r>
            <a:r>
              <a:rPr lang="fi-FI" sz="1800" b="1" err="1"/>
              <a:t>practice</a:t>
            </a:r>
            <a:r>
              <a:rPr lang="fi-FI" sz="1800" b="1"/>
              <a:t>?</a:t>
            </a:r>
          </a:p>
          <a:p>
            <a:pPr marL="742950" lvl="1" indent="-285750" algn="l">
              <a:buFont typeface="Arial" panose="020B0604020202020204" pitchFamily="34" charset="0"/>
              <a:buChar char="•"/>
            </a:pPr>
            <a:r>
              <a:rPr lang="fi-FI" sz="1800"/>
              <a:t>How </a:t>
            </a:r>
            <a:r>
              <a:rPr lang="fi-FI" sz="1800" err="1"/>
              <a:t>does</a:t>
            </a:r>
            <a:r>
              <a:rPr lang="fi-FI" sz="1800"/>
              <a:t> my </a:t>
            </a:r>
            <a:r>
              <a:rPr lang="fi-FI" sz="1800" err="1"/>
              <a:t>child</a:t>
            </a:r>
            <a:r>
              <a:rPr lang="fi-FI" sz="1800"/>
              <a:t> </a:t>
            </a:r>
            <a:r>
              <a:rPr lang="fi-FI" sz="1800" err="1"/>
              <a:t>commute</a:t>
            </a:r>
            <a:r>
              <a:rPr lang="fi-FI" sz="1800"/>
              <a:t> to </a:t>
            </a:r>
            <a:r>
              <a:rPr lang="fi-FI" sz="1800" err="1"/>
              <a:t>school</a:t>
            </a:r>
            <a:r>
              <a:rPr lang="fi-FI" sz="1800"/>
              <a:t> and home?</a:t>
            </a:r>
          </a:p>
          <a:p>
            <a:pPr marL="742950" lvl="1" indent="-285750" algn="l">
              <a:buFont typeface="Arial" panose="020B0604020202020204" pitchFamily="34" charset="0"/>
              <a:buChar char="•"/>
            </a:pPr>
            <a:r>
              <a:rPr lang="fi-FI" sz="1800"/>
              <a:t>How </a:t>
            </a:r>
            <a:r>
              <a:rPr lang="fi-FI" sz="1800" err="1"/>
              <a:t>much</a:t>
            </a:r>
            <a:r>
              <a:rPr lang="fi-FI" sz="1800"/>
              <a:t> </a:t>
            </a:r>
            <a:r>
              <a:rPr lang="fi-FI" sz="1800" err="1"/>
              <a:t>time</a:t>
            </a:r>
            <a:r>
              <a:rPr lang="fi-FI" sz="1800"/>
              <a:t> </a:t>
            </a:r>
            <a:r>
              <a:rPr lang="fi-FI" sz="1800" err="1"/>
              <a:t>does</a:t>
            </a:r>
            <a:r>
              <a:rPr lang="fi-FI" sz="1800"/>
              <a:t> my </a:t>
            </a:r>
            <a:r>
              <a:rPr lang="fi-FI" sz="1800" err="1"/>
              <a:t>child</a:t>
            </a:r>
            <a:r>
              <a:rPr lang="fi-FI" sz="1800"/>
              <a:t> </a:t>
            </a:r>
            <a:r>
              <a:rPr lang="fi-FI" sz="1800" err="1"/>
              <a:t>or</a:t>
            </a:r>
            <a:r>
              <a:rPr lang="fi-FI" sz="1800"/>
              <a:t> I </a:t>
            </a:r>
            <a:r>
              <a:rPr lang="fi-FI" sz="1800" err="1"/>
              <a:t>need</a:t>
            </a:r>
            <a:r>
              <a:rPr lang="fi-FI" sz="1800"/>
              <a:t> to </a:t>
            </a:r>
            <a:r>
              <a:rPr lang="fi-FI" sz="1800" err="1"/>
              <a:t>spend</a:t>
            </a:r>
            <a:r>
              <a:rPr lang="fi-FI" sz="1800"/>
              <a:t> on </a:t>
            </a:r>
            <a:r>
              <a:rPr lang="fi-FI" sz="1800" err="1"/>
              <a:t>commuting</a:t>
            </a:r>
            <a:r>
              <a:rPr lang="fi-FI" sz="1800"/>
              <a:t>?</a:t>
            </a:r>
          </a:p>
          <a:p>
            <a:pPr marL="742950" lvl="1" indent="-285750" algn="l">
              <a:buFont typeface="Arial" panose="020B0604020202020204" pitchFamily="34" charset="0"/>
              <a:buChar char="•"/>
            </a:pPr>
            <a:r>
              <a:rPr lang="fi-FI" sz="1800"/>
              <a:t>How </a:t>
            </a:r>
            <a:r>
              <a:rPr lang="fi-FI" sz="1800" err="1"/>
              <a:t>much</a:t>
            </a:r>
            <a:r>
              <a:rPr lang="fi-FI" sz="1800"/>
              <a:t> </a:t>
            </a:r>
            <a:r>
              <a:rPr lang="fi-FI" sz="1800" err="1"/>
              <a:t>time</a:t>
            </a:r>
            <a:r>
              <a:rPr lang="fi-FI" sz="1800"/>
              <a:t> is </a:t>
            </a:r>
            <a:r>
              <a:rPr lang="fi-FI" sz="1800" err="1"/>
              <a:t>left</a:t>
            </a:r>
            <a:r>
              <a:rPr lang="fi-FI" sz="1800"/>
              <a:t> for </a:t>
            </a:r>
            <a:r>
              <a:rPr lang="fi-FI" sz="1800" err="1"/>
              <a:t>homework</a:t>
            </a:r>
            <a:r>
              <a:rPr lang="fi-FI" sz="1800"/>
              <a:t>, </a:t>
            </a:r>
            <a:r>
              <a:rPr lang="fi-FI" sz="1800" err="1"/>
              <a:t>hobbies</a:t>
            </a:r>
            <a:r>
              <a:rPr lang="fi-FI" sz="1800"/>
              <a:t>, </a:t>
            </a:r>
            <a:r>
              <a:rPr lang="fi-FI" sz="1800" err="1"/>
              <a:t>friends</a:t>
            </a:r>
            <a:r>
              <a:rPr lang="fi-FI" sz="1800"/>
              <a:t> and </a:t>
            </a:r>
            <a:r>
              <a:rPr lang="fi-FI" sz="1800" err="1"/>
              <a:t>relaxing</a:t>
            </a:r>
            <a:r>
              <a:rPr lang="fi-FI" sz="1800"/>
              <a:t>?</a:t>
            </a:r>
          </a:p>
          <a:p>
            <a:pPr marL="742950" lvl="1" indent="-285750" algn="l">
              <a:buFont typeface="Arial" panose="020B0604020202020204" pitchFamily="34" charset="0"/>
              <a:buChar char="•"/>
            </a:pPr>
            <a:r>
              <a:rPr lang="fi-FI" sz="1800">
                <a:latin typeface="Segoe UI"/>
                <a:cs typeface="Segoe UI"/>
              </a:rPr>
              <a:t>How </a:t>
            </a:r>
            <a:r>
              <a:rPr lang="fi-FI" sz="1800" err="1">
                <a:latin typeface="Segoe UI"/>
                <a:cs typeface="Segoe UI"/>
              </a:rPr>
              <a:t>much</a:t>
            </a:r>
            <a:r>
              <a:rPr lang="fi-FI" sz="1800">
                <a:latin typeface="Segoe UI"/>
                <a:cs typeface="Segoe UI"/>
              </a:rPr>
              <a:t> </a:t>
            </a:r>
            <a:r>
              <a:rPr lang="fi-FI" sz="1800" err="1">
                <a:latin typeface="Segoe UI"/>
                <a:cs typeface="Segoe UI"/>
              </a:rPr>
              <a:t>time</a:t>
            </a:r>
            <a:r>
              <a:rPr lang="fi-FI" sz="1800">
                <a:latin typeface="Segoe UI"/>
                <a:cs typeface="Segoe UI"/>
              </a:rPr>
              <a:t> </a:t>
            </a:r>
            <a:r>
              <a:rPr lang="fi-FI" sz="1800" err="1">
                <a:latin typeface="Segoe UI"/>
                <a:cs typeface="Segoe UI"/>
              </a:rPr>
              <a:t>do</a:t>
            </a:r>
            <a:r>
              <a:rPr lang="fi-FI" sz="1800">
                <a:latin typeface="Segoe UI"/>
                <a:cs typeface="Segoe UI"/>
              </a:rPr>
              <a:t> I </a:t>
            </a:r>
            <a:r>
              <a:rPr lang="fi-FI" sz="1800" err="1">
                <a:latin typeface="Segoe UI"/>
                <a:cs typeface="Segoe UI"/>
              </a:rPr>
              <a:t>have</a:t>
            </a:r>
            <a:r>
              <a:rPr lang="fi-FI" sz="1800">
                <a:latin typeface="Segoe UI"/>
                <a:cs typeface="Segoe UI"/>
              </a:rPr>
              <a:t> to </a:t>
            </a:r>
            <a:r>
              <a:rPr lang="fi-FI" sz="1800" err="1">
                <a:latin typeface="Segoe UI"/>
                <a:cs typeface="Segoe UI"/>
              </a:rPr>
              <a:t>support</a:t>
            </a:r>
            <a:r>
              <a:rPr lang="fi-FI" sz="1800">
                <a:latin typeface="Segoe UI"/>
                <a:cs typeface="Segoe UI"/>
              </a:rPr>
              <a:t> my </a:t>
            </a:r>
            <a:r>
              <a:rPr lang="fi-FI" sz="1800" err="1">
                <a:latin typeface="Segoe UI"/>
                <a:cs typeface="Segoe UI"/>
              </a:rPr>
              <a:t>child</a:t>
            </a:r>
            <a:r>
              <a:rPr lang="fi-FI" sz="1800">
                <a:latin typeface="Segoe UI"/>
                <a:cs typeface="Segoe UI"/>
              </a:rPr>
              <a:t> </a:t>
            </a:r>
            <a:r>
              <a:rPr lang="fi-FI" sz="1800" err="1">
                <a:latin typeface="Segoe UI"/>
                <a:cs typeface="Segoe UI"/>
              </a:rPr>
              <a:t>with</a:t>
            </a:r>
            <a:r>
              <a:rPr lang="fi-FI" sz="1800">
                <a:latin typeface="Segoe UI"/>
                <a:cs typeface="Segoe UI"/>
              </a:rPr>
              <a:t> </a:t>
            </a:r>
            <a:r>
              <a:rPr lang="fi-FI" sz="1800" err="1">
                <a:latin typeface="Segoe UI"/>
                <a:cs typeface="Segoe UI"/>
              </a:rPr>
              <a:t>their</a:t>
            </a:r>
            <a:r>
              <a:rPr lang="fi-FI" sz="1800">
                <a:latin typeface="Segoe UI"/>
                <a:cs typeface="Segoe UI"/>
              </a:rPr>
              <a:t> </a:t>
            </a:r>
            <a:r>
              <a:rPr lang="fi-FI" sz="1800" err="1">
                <a:latin typeface="Segoe UI"/>
                <a:cs typeface="Segoe UI"/>
              </a:rPr>
              <a:t>daily</a:t>
            </a:r>
            <a:r>
              <a:rPr lang="fi-FI" sz="1800">
                <a:latin typeface="Segoe UI"/>
                <a:cs typeface="Segoe UI"/>
              </a:rPr>
              <a:t> </a:t>
            </a:r>
            <a:r>
              <a:rPr lang="fi-FI" sz="1800" err="1">
                <a:latin typeface="Segoe UI"/>
                <a:cs typeface="Segoe UI"/>
              </a:rPr>
              <a:t>reading</a:t>
            </a:r>
            <a:r>
              <a:rPr lang="fi-FI" sz="1800">
                <a:latin typeface="Segoe UI"/>
                <a:cs typeface="Segoe UI"/>
              </a:rPr>
              <a:t> and </a:t>
            </a:r>
            <a:r>
              <a:rPr lang="fi-FI" sz="1800" err="1">
                <a:latin typeface="Segoe UI"/>
                <a:cs typeface="Segoe UI"/>
              </a:rPr>
              <a:t>homework</a:t>
            </a:r>
            <a:r>
              <a:rPr lang="fi-FI" sz="1800">
                <a:latin typeface="Segoe UI"/>
                <a:cs typeface="Segoe UI"/>
              </a:rPr>
              <a:t>?</a:t>
            </a:r>
          </a:p>
          <a:p>
            <a:pPr marL="742950" lvl="1" indent="-285750" algn="l">
              <a:buFont typeface="Arial" panose="020B0604020202020204" pitchFamily="34" charset="0"/>
              <a:buChar char="•"/>
            </a:pPr>
            <a:r>
              <a:rPr lang="fi-FI" sz="1800" err="1"/>
              <a:t>What</a:t>
            </a:r>
            <a:r>
              <a:rPr lang="fi-FI" sz="1800"/>
              <a:t> </a:t>
            </a:r>
            <a:r>
              <a:rPr lang="fi-FI" sz="1800" err="1"/>
              <a:t>will</a:t>
            </a:r>
            <a:r>
              <a:rPr lang="fi-FI" sz="1800"/>
              <a:t> my </a:t>
            </a:r>
            <a:r>
              <a:rPr lang="fi-FI" sz="1800" err="1"/>
              <a:t>child’s</a:t>
            </a:r>
            <a:r>
              <a:rPr lang="fi-FI" sz="1800"/>
              <a:t> </a:t>
            </a:r>
            <a:r>
              <a:rPr lang="fi-FI" sz="1800" err="1"/>
              <a:t>network</a:t>
            </a:r>
            <a:r>
              <a:rPr lang="fi-FI" sz="1800"/>
              <a:t> look </a:t>
            </a:r>
            <a:r>
              <a:rPr lang="fi-FI" sz="1800" err="1"/>
              <a:t>like</a:t>
            </a:r>
            <a:r>
              <a:rPr lang="fi-FI" sz="1800"/>
              <a:t>? </a:t>
            </a:r>
            <a:r>
              <a:rPr lang="fi-FI" sz="1800" err="1"/>
              <a:t>Will</a:t>
            </a:r>
            <a:r>
              <a:rPr lang="fi-FI" sz="1800"/>
              <a:t> </a:t>
            </a:r>
            <a:r>
              <a:rPr lang="fi-FI" sz="1800" err="1"/>
              <a:t>their</a:t>
            </a:r>
            <a:r>
              <a:rPr lang="fi-FI" sz="1800"/>
              <a:t> </a:t>
            </a:r>
            <a:r>
              <a:rPr lang="fi-FI" sz="1800" err="1"/>
              <a:t>friends</a:t>
            </a:r>
            <a:r>
              <a:rPr lang="fi-FI" sz="1800"/>
              <a:t> live </a:t>
            </a:r>
            <a:r>
              <a:rPr lang="fi-FI" sz="1800" err="1"/>
              <a:t>close</a:t>
            </a:r>
            <a:r>
              <a:rPr lang="fi-FI" sz="1800"/>
              <a:t> by </a:t>
            </a:r>
            <a:r>
              <a:rPr lang="fi-FI" sz="1800" err="1"/>
              <a:t>or</a:t>
            </a:r>
            <a:r>
              <a:rPr lang="fi-FI" sz="1800"/>
              <a:t> </a:t>
            </a:r>
            <a:r>
              <a:rPr lang="fi-FI" sz="1800" err="1"/>
              <a:t>somewhere</a:t>
            </a:r>
            <a:r>
              <a:rPr lang="fi-FI" sz="1800"/>
              <a:t> </a:t>
            </a:r>
            <a:r>
              <a:rPr lang="fi-FI" sz="1800" err="1"/>
              <a:t>else</a:t>
            </a:r>
            <a:r>
              <a:rPr lang="fi-FI" sz="1800"/>
              <a:t>?</a:t>
            </a:r>
          </a:p>
          <a:p>
            <a:pPr marL="285750" indent="-285750">
              <a:buFont typeface="Arial" panose="020B0604020202020204" pitchFamily="34" charset="0"/>
              <a:buChar char="•"/>
            </a:pPr>
            <a:r>
              <a:rPr lang="fi-FI" sz="1800" b="1" err="1">
                <a:latin typeface="Segoe UI"/>
                <a:cs typeface="Segoe UI"/>
              </a:rPr>
              <a:t>What</a:t>
            </a:r>
            <a:r>
              <a:rPr lang="fi-FI" sz="1800" b="1">
                <a:latin typeface="Segoe UI"/>
                <a:cs typeface="Segoe UI"/>
              </a:rPr>
              <a:t> </a:t>
            </a:r>
            <a:r>
              <a:rPr lang="fi-FI" sz="1800" b="1" err="1">
                <a:latin typeface="Segoe UI"/>
                <a:cs typeface="Segoe UI"/>
              </a:rPr>
              <a:t>can</a:t>
            </a:r>
            <a:r>
              <a:rPr lang="fi-FI" sz="1800" b="1">
                <a:latin typeface="Segoe UI"/>
                <a:cs typeface="Segoe UI"/>
              </a:rPr>
              <a:t> I </a:t>
            </a:r>
            <a:r>
              <a:rPr lang="fi-FI" sz="1800" b="1" err="1">
                <a:latin typeface="Segoe UI"/>
                <a:cs typeface="Segoe UI"/>
              </a:rPr>
              <a:t>do</a:t>
            </a:r>
            <a:r>
              <a:rPr lang="fi-FI" sz="1800" b="1">
                <a:latin typeface="Segoe UI"/>
                <a:cs typeface="Segoe UI"/>
              </a:rPr>
              <a:t> to help my </a:t>
            </a:r>
            <a:r>
              <a:rPr lang="fi-FI" sz="1800" b="1" err="1">
                <a:latin typeface="Segoe UI"/>
                <a:cs typeface="Segoe UI"/>
              </a:rPr>
              <a:t>child</a:t>
            </a:r>
            <a:r>
              <a:rPr lang="fi-FI" sz="1800" b="1">
                <a:latin typeface="Segoe UI"/>
                <a:cs typeface="Segoe UI"/>
              </a:rPr>
              <a:t> in </a:t>
            </a:r>
            <a:r>
              <a:rPr lang="fi-FI" sz="1800" b="1" err="1">
                <a:latin typeface="Segoe UI"/>
                <a:cs typeface="Segoe UI"/>
              </a:rPr>
              <a:t>gaining</a:t>
            </a:r>
            <a:r>
              <a:rPr lang="fi-FI" sz="1800" b="1">
                <a:latin typeface="Segoe UI"/>
                <a:cs typeface="Segoe UI"/>
              </a:rPr>
              <a:t> </a:t>
            </a:r>
            <a:r>
              <a:rPr lang="fi-FI" sz="1800" b="1" err="1">
                <a:latin typeface="Segoe UI"/>
                <a:cs typeface="Segoe UI"/>
              </a:rPr>
              <a:t>more</a:t>
            </a:r>
            <a:r>
              <a:rPr lang="fi-FI" sz="1800" b="1">
                <a:latin typeface="Segoe UI"/>
                <a:cs typeface="Segoe UI"/>
              </a:rPr>
              <a:t> </a:t>
            </a:r>
            <a:r>
              <a:rPr lang="fi-FI" sz="1800" b="1" err="1">
                <a:latin typeface="Segoe UI"/>
                <a:cs typeface="Segoe UI"/>
              </a:rPr>
              <a:t>independence</a:t>
            </a:r>
            <a:r>
              <a:rPr lang="fi-FI" sz="1800" b="1">
                <a:latin typeface="Segoe UI"/>
                <a:cs typeface="Segoe UI"/>
              </a:rPr>
              <a:t> as a </a:t>
            </a:r>
            <a:r>
              <a:rPr lang="fi-FI" sz="1800" b="1" err="1">
                <a:latin typeface="Segoe UI"/>
                <a:cs typeface="Segoe UI"/>
              </a:rPr>
              <a:t>school</a:t>
            </a:r>
            <a:r>
              <a:rPr lang="fi-FI" sz="1800" b="1">
                <a:latin typeface="Segoe UI"/>
                <a:cs typeface="Segoe UI"/>
              </a:rPr>
              <a:t> </a:t>
            </a:r>
            <a:r>
              <a:rPr lang="fi-FI" sz="1800" b="1" err="1">
                <a:latin typeface="Segoe UI"/>
                <a:cs typeface="Segoe UI"/>
              </a:rPr>
              <a:t>child</a:t>
            </a:r>
            <a:r>
              <a:rPr lang="fi-FI" sz="1800" b="1">
                <a:latin typeface="Segoe UI"/>
                <a:cs typeface="Segoe UI"/>
              </a:rPr>
              <a:t>?</a:t>
            </a:r>
          </a:p>
          <a:p>
            <a:pPr marL="742950" lvl="1" indent="-285750" algn="l">
              <a:buFont typeface="Arial" panose="020B0604020202020204" pitchFamily="34" charset="0"/>
              <a:buChar char="•"/>
            </a:pPr>
            <a:r>
              <a:rPr lang="fi-FI" sz="1800" err="1"/>
              <a:t>Practice</a:t>
            </a:r>
            <a:r>
              <a:rPr lang="fi-FI" sz="1800"/>
              <a:t> </a:t>
            </a:r>
            <a:r>
              <a:rPr lang="fi-FI" sz="1800" err="1"/>
              <a:t>the</a:t>
            </a:r>
            <a:r>
              <a:rPr lang="fi-FI" sz="1800"/>
              <a:t> </a:t>
            </a:r>
            <a:r>
              <a:rPr lang="fi-FI" sz="1800" err="1"/>
              <a:t>journey</a:t>
            </a:r>
            <a:r>
              <a:rPr lang="fi-FI" sz="1800"/>
              <a:t> to </a:t>
            </a:r>
            <a:r>
              <a:rPr lang="fi-FI" sz="1800" err="1"/>
              <a:t>school</a:t>
            </a:r>
            <a:r>
              <a:rPr lang="fi-FI" sz="1800"/>
              <a:t> and home </a:t>
            </a:r>
            <a:r>
              <a:rPr lang="fi-FI" sz="1800" err="1"/>
              <a:t>first</a:t>
            </a:r>
            <a:r>
              <a:rPr lang="fi-FI" sz="1800"/>
              <a:t> </a:t>
            </a:r>
            <a:r>
              <a:rPr lang="fi-FI" sz="1800" err="1"/>
              <a:t>together</a:t>
            </a:r>
            <a:r>
              <a:rPr lang="fi-FI" sz="1800"/>
              <a:t> </a:t>
            </a:r>
            <a:r>
              <a:rPr lang="fi-FI" sz="1800" err="1"/>
              <a:t>then</a:t>
            </a:r>
            <a:r>
              <a:rPr lang="fi-FI" sz="1800"/>
              <a:t> </a:t>
            </a:r>
            <a:r>
              <a:rPr lang="fi-FI" sz="1800" err="1"/>
              <a:t>alone</a:t>
            </a:r>
            <a:r>
              <a:rPr lang="fi-FI" sz="1800"/>
              <a:t>.</a:t>
            </a:r>
          </a:p>
          <a:p>
            <a:pPr marL="742950" lvl="1" indent="-285750" algn="l">
              <a:buFont typeface="Arial" panose="020B0604020202020204" pitchFamily="34" charset="0"/>
              <a:buChar char="•"/>
            </a:pPr>
            <a:r>
              <a:rPr lang="fi-FI" sz="1800" err="1"/>
              <a:t>Let</a:t>
            </a:r>
            <a:r>
              <a:rPr lang="fi-FI" sz="1800"/>
              <a:t> my </a:t>
            </a:r>
            <a:r>
              <a:rPr lang="fi-FI" sz="1800" err="1"/>
              <a:t>child</a:t>
            </a:r>
            <a:r>
              <a:rPr lang="fi-FI" sz="1800"/>
              <a:t> </a:t>
            </a:r>
            <a:r>
              <a:rPr lang="fi-FI" sz="1800" err="1"/>
              <a:t>do</a:t>
            </a:r>
            <a:r>
              <a:rPr lang="fi-FI" sz="1800"/>
              <a:t> </a:t>
            </a:r>
            <a:r>
              <a:rPr lang="fi-FI" sz="1800" err="1"/>
              <a:t>chores</a:t>
            </a:r>
            <a:r>
              <a:rPr lang="fi-FI" sz="1800"/>
              <a:t> and </a:t>
            </a:r>
            <a:r>
              <a:rPr lang="fi-FI" sz="1800" err="1"/>
              <a:t>tasks</a:t>
            </a:r>
            <a:r>
              <a:rPr lang="fi-FI" sz="1800"/>
              <a:t> as </a:t>
            </a:r>
            <a:r>
              <a:rPr lang="fi-FI" sz="1800" err="1"/>
              <a:t>independently</a:t>
            </a:r>
            <a:r>
              <a:rPr lang="fi-FI" sz="1800"/>
              <a:t> as </a:t>
            </a:r>
            <a:r>
              <a:rPr lang="fi-FI" sz="1800" err="1"/>
              <a:t>possible</a:t>
            </a:r>
            <a:r>
              <a:rPr lang="fi-FI" sz="1800"/>
              <a:t>. </a:t>
            </a:r>
          </a:p>
          <a:p>
            <a:pPr marL="285750" indent="-285750">
              <a:buFont typeface="Arial" panose="020B0604020202020204" pitchFamily="34" charset="0"/>
              <a:buChar char="•"/>
            </a:pPr>
            <a:r>
              <a:rPr lang="fi-FI" sz="1800" b="1"/>
              <a:t>How </a:t>
            </a:r>
            <a:r>
              <a:rPr lang="fi-FI" sz="1800" b="1" err="1"/>
              <a:t>will</a:t>
            </a:r>
            <a:r>
              <a:rPr lang="fi-FI" sz="1800" b="1"/>
              <a:t> my </a:t>
            </a:r>
            <a:r>
              <a:rPr lang="fi-FI" sz="1800" b="1" err="1"/>
              <a:t>child’s</a:t>
            </a:r>
            <a:r>
              <a:rPr lang="fi-FI" sz="1800" b="1"/>
              <a:t> </a:t>
            </a:r>
            <a:r>
              <a:rPr lang="fi-FI" sz="1800" b="1" err="1"/>
              <a:t>Finnish</a:t>
            </a:r>
            <a:r>
              <a:rPr lang="fi-FI" sz="1800" b="1"/>
              <a:t> </a:t>
            </a:r>
            <a:r>
              <a:rPr lang="fi-FI" sz="1800" b="1" err="1"/>
              <a:t>skills</a:t>
            </a:r>
            <a:r>
              <a:rPr lang="fi-FI" sz="1800" b="1"/>
              <a:t> </a:t>
            </a:r>
            <a:r>
              <a:rPr lang="fi-FI" sz="1800" b="1" err="1"/>
              <a:t>develop</a:t>
            </a:r>
            <a:r>
              <a:rPr lang="fi-FI" sz="1800" b="1"/>
              <a:t>?</a:t>
            </a:r>
          </a:p>
          <a:p>
            <a:pPr marL="742950" lvl="1" indent="-285750" algn="l">
              <a:buFont typeface="Arial" panose="020B0604020202020204" pitchFamily="34" charset="0"/>
              <a:buChar char="•"/>
            </a:pPr>
            <a:r>
              <a:rPr lang="fi-FI" sz="1800" err="1"/>
              <a:t>What</a:t>
            </a:r>
            <a:r>
              <a:rPr lang="fi-FI" sz="1800"/>
              <a:t> </a:t>
            </a:r>
            <a:r>
              <a:rPr lang="fi-FI" sz="1800" err="1"/>
              <a:t>study</a:t>
            </a:r>
            <a:r>
              <a:rPr lang="fi-FI" sz="1800"/>
              <a:t> </a:t>
            </a:r>
            <a:r>
              <a:rPr lang="fi-FI" sz="1800" err="1"/>
              <a:t>options</a:t>
            </a:r>
            <a:r>
              <a:rPr lang="fi-FI" sz="1800"/>
              <a:t> my </a:t>
            </a:r>
            <a:r>
              <a:rPr lang="fi-FI" sz="1800" err="1"/>
              <a:t>child</a:t>
            </a:r>
            <a:r>
              <a:rPr lang="fi-FI" sz="1800"/>
              <a:t> </a:t>
            </a:r>
            <a:r>
              <a:rPr lang="fi-FI" sz="1800" err="1"/>
              <a:t>will</a:t>
            </a:r>
            <a:r>
              <a:rPr lang="fi-FI" sz="1800"/>
              <a:t> </a:t>
            </a:r>
            <a:r>
              <a:rPr lang="fi-FI" sz="1800" err="1"/>
              <a:t>have</a:t>
            </a:r>
            <a:r>
              <a:rPr lang="fi-FI" sz="1800"/>
              <a:t> </a:t>
            </a:r>
            <a:r>
              <a:rPr lang="fi-FI" sz="1800" err="1"/>
              <a:t>after</a:t>
            </a:r>
            <a:r>
              <a:rPr lang="fi-FI" sz="1800"/>
              <a:t> </a:t>
            </a:r>
            <a:r>
              <a:rPr lang="fi-FI" sz="1800" err="1"/>
              <a:t>gr</a:t>
            </a:r>
            <a:r>
              <a:rPr lang="fi-FI" sz="1800"/>
              <a:t> 9 in Finland </a:t>
            </a:r>
            <a:r>
              <a:rPr lang="fi-FI" sz="1800" err="1"/>
              <a:t>if</a:t>
            </a:r>
            <a:r>
              <a:rPr lang="fi-FI" sz="1800"/>
              <a:t> </a:t>
            </a:r>
            <a:r>
              <a:rPr lang="fi-FI" sz="1800" err="1"/>
              <a:t>their</a:t>
            </a:r>
            <a:r>
              <a:rPr lang="fi-FI" sz="1800"/>
              <a:t> </a:t>
            </a:r>
            <a:r>
              <a:rPr lang="fi-FI" sz="1800" err="1"/>
              <a:t>Finnish</a:t>
            </a:r>
            <a:r>
              <a:rPr lang="fi-FI" sz="1800"/>
              <a:t> </a:t>
            </a:r>
            <a:r>
              <a:rPr lang="fi-FI" sz="1800" err="1"/>
              <a:t>skills</a:t>
            </a:r>
            <a:r>
              <a:rPr lang="fi-FI" sz="1800"/>
              <a:t> </a:t>
            </a:r>
            <a:r>
              <a:rPr lang="fi-FI" sz="1800" err="1"/>
              <a:t>are</a:t>
            </a:r>
            <a:r>
              <a:rPr lang="fi-FI" sz="1800"/>
              <a:t> </a:t>
            </a:r>
            <a:r>
              <a:rPr lang="fi-FI" sz="1800" err="1"/>
              <a:t>not</a:t>
            </a:r>
            <a:r>
              <a:rPr lang="fi-FI" sz="1800"/>
              <a:t> </a:t>
            </a:r>
            <a:r>
              <a:rPr lang="fi-FI" sz="1800" err="1"/>
              <a:t>adequate</a:t>
            </a:r>
            <a:r>
              <a:rPr lang="fi-FI" sz="1800"/>
              <a:t> </a:t>
            </a:r>
            <a:r>
              <a:rPr lang="fi-FI" sz="1800" err="1"/>
              <a:t>enough</a:t>
            </a:r>
            <a:r>
              <a:rPr lang="fi-FI" sz="1800"/>
              <a:t> for </a:t>
            </a:r>
            <a:r>
              <a:rPr lang="fi-FI" sz="1800" err="1"/>
              <a:t>Finnish</a:t>
            </a:r>
            <a:r>
              <a:rPr lang="fi-FI" sz="1800"/>
              <a:t> </a:t>
            </a:r>
            <a:r>
              <a:rPr lang="fi-FI" sz="1800" err="1"/>
              <a:t>high</a:t>
            </a:r>
            <a:r>
              <a:rPr lang="fi-FI" sz="1800"/>
              <a:t> </a:t>
            </a:r>
            <a:r>
              <a:rPr lang="fi-FI" sz="1800" err="1"/>
              <a:t>schools</a:t>
            </a:r>
            <a:r>
              <a:rPr lang="fi-FI" sz="1800"/>
              <a:t> </a:t>
            </a:r>
            <a:r>
              <a:rPr lang="fi-FI" sz="1800" err="1"/>
              <a:t>or</a:t>
            </a:r>
            <a:r>
              <a:rPr lang="fi-FI" sz="1800"/>
              <a:t> </a:t>
            </a:r>
            <a:r>
              <a:rPr lang="fi-FI" sz="1800" err="1"/>
              <a:t>vocational</a:t>
            </a:r>
            <a:r>
              <a:rPr lang="fi-FI" sz="1800"/>
              <a:t> </a:t>
            </a:r>
            <a:r>
              <a:rPr lang="fi-FI" sz="1800" err="1"/>
              <a:t>schools</a:t>
            </a:r>
            <a:r>
              <a:rPr lang="fi-FI" sz="1800"/>
              <a:t>?</a:t>
            </a:r>
          </a:p>
          <a:p>
            <a:pPr marL="285750" indent="-285750">
              <a:buFont typeface="Arial" panose="020B0604020202020204" pitchFamily="34" charset="0"/>
              <a:buChar char="•"/>
            </a:pPr>
            <a:r>
              <a:rPr lang="fi-FI" sz="1800" b="1"/>
              <a:t>How </a:t>
            </a:r>
            <a:r>
              <a:rPr lang="fi-FI" sz="1800" b="1" err="1"/>
              <a:t>will</a:t>
            </a:r>
            <a:r>
              <a:rPr lang="fi-FI" sz="1800" b="1"/>
              <a:t> my </a:t>
            </a:r>
            <a:r>
              <a:rPr lang="fi-FI" sz="1800" b="1" err="1"/>
              <a:t>child’s</a:t>
            </a:r>
            <a:r>
              <a:rPr lang="fi-FI" sz="1800" b="1"/>
              <a:t> </a:t>
            </a:r>
            <a:r>
              <a:rPr lang="fi-FI" sz="1800" b="1" err="1"/>
              <a:t>mother</a:t>
            </a:r>
            <a:r>
              <a:rPr lang="fi-FI" sz="1800" b="1"/>
              <a:t> </a:t>
            </a:r>
            <a:r>
              <a:rPr lang="fi-FI" sz="1800" b="1" err="1"/>
              <a:t>tongue</a:t>
            </a:r>
            <a:r>
              <a:rPr lang="fi-FI" sz="1800" b="1"/>
              <a:t> </a:t>
            </a:r>
            <a:r>
              <a:rPr lang="fi-FI" sz="1800" b="1" err="1"/>
              <a:t>skills</a:t>
            </a:r>
            <a:r>
              <a:rPr lang="fi-FI" sz="1800" b="1"/>
              <a:t> </a:t>
            </a:r>
            <a:r>
              <a:rPr lang="fi-FI" sz="1800" b="1" err="1"/>
              <a:t>develop</a:t>
            </a:r>
            <a:r>
              <a:rPr lang="fi-FI" sz="1800" b="1"/>
              <a:t>?</a:t>
            </a:r>
          </a:p>
          <a:p>
            <a:pPr lvl="1" algn="l"/>
            <a:endParaRPr lang="fi-FI" sz="1600"/>
          </a:p>
        </p:txBody>
      </p:sp>
      <p:sp>
        <p:nvSpPr>
          <p:cNvPr id="4" name="Text Placeholder 3">
            <a:extLst>
              <a:ext uri="{FF2B5EF4-FFF2-40B4-BE49-F238E27FC236}">
                <a16:creationId xmlns:a16="http://schemas.microsoft.com/office/drawing/2014/main" id="{28028E12-3DB7-995C-00A2-8EBC89D07079}"/>
              </a:ext>
            </a:extLst>
          </p:cNvPr>
          <p:cNvSpPr>
            <a:spLocks noGrp="1"/>
          </p:cNvSpPr>
          <p:nvPr>
            <p:ph type="body" sz="quarter" idx="10"/>
          </p:nvPr>
        </p:nvSpPr>
        <p:spPr/>
        <p:txBody>
          <a:bodyPr/>
          <a:lstStyle/>
          <a:p>
            <a:endParaRPr lang="fi-FI"/>
          </a:p>
        </p:txBody>
      </p:sp>
      <p:sp>
        <p:nvSpPr>
          <p:cNvPr id="5" name="Slide Number Placeholder 4">
            <a:extLst>
              <a:ext uri="{FF2B5EF4-FFF2-40B4-BE49-F238E27FC236}">
                <a16:creationId xmlns:a16="http://schemas.microsoft.com/office/drawing/2014/main" id="{3460BFF2-FDAA-0EAB-660F-31AE5CE86DFB}"/>
              </a:ext>
            </a:extLst>
          </p:cNvPr>
          <p:cNvSpPr>
            <a:spLocks noGrp="1"/>
          </p:cNvSpPr>
          <p:nvPr>
            <p:ph type="sldNum" sz="quarter" idx="12"/>
          </p:nvPr>
        </p:nvSpPr>
        <p:spPr/>
        <p:txBody>
          <a:bodyPr/>
          <a:lstStyle/>
          <a:p>
            <a:fld id="{69C2F4FE-713B-884F-B5BF-63AA24B8D1FF}" type="slidenum">
              <a:rPr lang="fi-FI" smtClean="0"/>
              <a:pPr/>
              <a:t>17</a:t>
            </a:fld>
            <a:endParaRPr lang="fi-FI"/>
          </a:p>
        </p:txBody>
      </p:sp>
    </p:spTree>
    <p:extLst>
      <p:ext uri="{BB962C8B-B14F-4D97-AF65-F5344CB8AC3E}">
        <p14:creationId xmlns:p14="http://schemas.microsoft.com/office/powerpoint/2010/main" val="1764628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8B63534-33C5-C86D-923A-C5083B4CAE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37" r="4097" b="1"/>
          <a:stretch/>
        </p:blipFill>
        <p:spPr bwMode="auto">
          <a:xfrm>
            <a:off x="20" y="10"/>
            <a:ext cx="12191980" cy="6857990"/>
          </a:xfrm>
          <a:prstGeom prst="rect">
            <a:avLst/>
          </a:prstGeom>
          <a:solidFill>
            <a:srgbClr val="FFFFFF"/>
          </a:solidFill>
        </p:spPr>
      </p:pic>
      <p:sp>
        <p:nvSpPr>
          <p:cNvPr id="2" name="Title 1">
            <a:extLst>
              <a:ext uri="{FF2B5EF4-FFF2-40B4-BE49-F238E27FC236}">
                <a16:creationId xmlns:a16="http://schemas.microsoft.com/office/drawing/2014/main" id="{1F108CEF-ED2F-915A-52FE-479DF3BD43B2}"/>
              </a:ext>
            </a:extLst>
          </p:cNvPr>
          <p:cNvSpPr>
            <a:spLocks noGrp="1"/>
          </p:cNvSpPr>
          <p:nvPr>
            <p:ph type="ctrTitle"/>
          </p:nvPr>
        </p:nvSpPr>
        <p:spPr>
          <a:xfrm>
            <a:off x="753035" y="1290918"/>
            <a:ext cx="8211671" cy="1129553"/>
          </a:xfrm>
        </p:spPr>
        <p:txBody>
          <a:bodyPr anchor="b">
            <a:normAutofit/>
          </a:bodyPr>
          <a:lstStyle/>
          <a:p>
            <a:r>
              <a:rPr lang="fi-FI" err="1"/>
              <a:t>Thank</a:t>
            </a:r>
            <a:r>
              <a:rPr lang="fi-FI"/>
              <a:t> </a:t>
            </a:r>
            <a:r>
              <a:rPr lang="fi-FI" err="1"/>
              <a:t>you</a:t>
            </a:r>
            <a:r>
              <a:rPr lang="fi-FI"/>
              <a:t> for </a:t>
            </a:r>
            <a:r>
              <a:rPr lang="fi-FI" err="1"/>
              <a:t>your</a:t>
            </a:r>
            <a:r>
              <a:rPr lang="fi-FI"/>
              <a:t> </a:t>
            </a:r>
            <a:r>
              <a:rPr lang="fi-FI" err="1"/>
              <a:t>interest</a:t>
            </a:r>
            <a:r>
              <a:rPr lang="fi-FI"/>
              <a:t>!</a:t>
            </a:r>
          </a:p>
        </p:txBody>
      </p:sp>
      <p:sp>
        <p:nvSpPr>
          <p:cNvPr id="5" name="Slide Number Placeholder 4">
            <a:extLst>
              <a:ext uri="{FF2B5EF4-FFF2-40B4-BE49-F238E27FC236}">
                <a16:creationId xmlns:a16="http://schemas.microsoft.com/office/drawing/2014/main" id="{26BD6047-897A-F01B-85F6-520F53B25690}"/>
              </a:ext>
            </a:extLst>
          </p:cNvPr>
          <p:cNvSpPr>
            <a:spLocks noGrp="1"/>
          </p:cNvSpPr>
          <p:nvPr>
            <p:ph type="sldNum" sz="quarter" idx="12"/>
          </p:nvPr>
        </p:nvSpPr>
        <p:spPr>
          <a:xfrm>
            <a:off x="8699500" y="6178550"/>
            <a:ext cx="2743200" cy="365125"/>
          </a:xfrm>
        </p:spPr>
        <p:txBody>
          <a:bodyPr anchor="ctr">
            <a:normAutofit/>
          </a:bodyPr>
          <a:lstStyle/>
          <a:p>
            <a:pPr>
              <a:spcAft>
                <a:spcPts val="600"/>
              </a:spcAft>
            </a:pPr>
            <a:fld id="{69C2F4FE-713B-884F-B5BF-63AA24B8D1FF}" type="slidenum">
              <a:rPr lang="fi-FI" smtClean="0"/>
              <a:pPr>
                <a:spcAft>
                  <a:spcPts val="600"/>
                </a:spcAft>
              </a:pPr>
              <a:t>18</a:t>
            </a:fld>
            <a:endParaRPr lang="fi-FI"/>
          </a:p>
        </p:txBody>
      </p:sp>
    </p:spTree>
    <p:extLst>
      <p:ext uri="{BB962C8B-B14F-4D97-AF65-F5344CB8AC3E}">
        <p14:creationId xmlns:p14="http://schemas.microsoft.com/office/powerpoint/2010/main" val="138360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5ED38D-3310-7480-D560-0BE7035F4982}"/>
              </a:ext>
            </a:extLst>
          </p:cNvPr>
          <p:cNvSpPr>
            <a:spLocks noGrp="1"/>
          </p:cNvSpPr>
          <p:nvPr>
            <p:ph type="ctrTitle"/>
          </p:nvPr>
        </p:nvSpPr>
        <p:spPr/>
        <p:txBody>
          <a:bodyPr/>
          <a:lstStyle/>
          <a:p>
            <a:r>
              <a:rPr lang="en-US"/>
              <a:t>1. General info about Oulu International School (OIS) </a:t>
            </a:r>
          </a:p>
        </p:txBody>
      </p:sp>
      <p:sp>
        <p:nvSpPr>
          <p:cNvPr id="3" name="Alaotsikko 2">
            <a:extLst>
              <a:ext uri="{FF2B5EF4-FFF2-40B4-BE49-F238E27FC236}">
                <a16:creationId xmlns:a16="http://schemas.microsoft.com/office/drawing/2014/main" id="{9E930698-914C-81A8-7BB0-D053899C5AD9}"/>
              </a:ext>
            </a:extLst>
          </p:cNvPr>
          <p:cNvSpPr>
            <a:spLocks noGrp="1"/>
          </p:cNvSpPr>
          <p:nvPr>
            <p:ph type="subTitle" idx="1"/>
          </p:nvPr>
        </p:nvSpPr>
        <p:spPr>
          <a:xfrm>
            <a:off x="735106" y="3852672"/>
            <a:ext cx="10009094" cy="1564154"/>
          </a:xfrm>
        </p:spPr>
        <p:txBody>
          <a:bodyPr>
            <a:normAutofit/>
          </a:bodyPr>
          <a:lstStyle/>
          <a:p>
            <a:endParaRPr lang="fi-FI"/>
          </a:p>
        </p:txBody>
      </p:sp>
      <p:sp>
        <p:nvSpPr>
          <p:cNvPr id="4" name="Tekstin paikkamerkki 3">
            <a:extLst>
              <a:ext uri="{FF2B5EF4-FFF2-40B4-BE49-F238E27FC236}">
                <a16:creationId xmlns:a16="http://schemas.microsoft.com/office/drawing/2014/main" id="{7AAB657B-0D0A-AD70-BB46-7A66D9E3A1BF}"/>
              </a:ext>
            </a:extLst>
          </p:cNvPr>
          <p:cNvSpPr>
            <a:spLocks noGrp="1"/>
          </p:cNvSpPr>
          <p:nvPr>
            <p:ph type="body" sz="quarter" idx="10"/>
          </p:nvPr>
        </p:nvSpPr>
        <p:spPr/>
        <p:txBody>
          <a:bodyPr/>
          <a:lstStyle/>
          <a:p>
            <a:endParaRPr lang="fi-FI"/>
          </a:p>
        </p:txBody>
      </p:sp>
      <p:sp>
        <p:nvSpPr>
          <p:cNvPr id="5" name="Dian numeron paikkamerkki 4">
            <a:extLst>
              <a:ext uri="{FF2B5EF4-FFF2-40B4-BE49-F238E27FC236}">
                <a16:creationId xmlns:a16="http://schemas.microsoft.com/office/drawing/2014/main" id="{5E6FD9CD-3032-12A3-BA22-3D9C92D7A660}"/>
              </a:ext>
            </a:extLst>
          </p:cNvPr>
          <p:cNvSpPr>
            <a:spLocks noGrp="1"/>
          </p:cNvSpPr>
          <p:nvPr>
            <p:ph type="sldNum" sz="quarter" idx="12"/>
          </p:nvPr>
        </p:nvSpPr>
        <p:spPr/>
        <p:txBody>
          <a:bodyPr/>
          <a:lstStyle/>
          <a:p>
            <a:fld id="{69C2F4FE-713B-884F-B5BF-63AA24B8D1FF}" type="slidenum">
              <a:rPr lang="fi-FI" smtClean="0"/>
              <a:pPr/>
              <a:t>2</a:t>
            </a:fld>
            <a:endParaRPr lang="fi-FI"/>
          </a:p>
        </p:txBody>
      </p:sp>
    </p:spTree>
    <p:extLst>
      <p:ext uri="{BB962C8B-B14F-4D97-AF65-F5344CB8AC3E}">
        <p14:creationId xmlns:p14="http://schemas.microsoft.com/office/powerpoint/2010/main" val="120115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04B88-160B-A39A-7F7F-A893B6058A0F}"/>
              </a:ext>
            </a:extLst>
          </p:cNvPr>
          <p:cNvSpPr>
            <a:spLocks noGrp="1"/>
          </p:cNvSpPr>
          <p:nvPr>
            <p:ph type="ctrTitle"/>
          </p:nvPr>
        </p:nvSpPr>
        <p:spPr>
          <a:xfrm>
            <a:off x="665532" y="480125"/>
            <a:ext cx="9932894" cy="828823"/>
          </a:xfrm>
        </p:spPr>
        <p:txBody>
          <a:bodyPr/>
          <a:lstStyle/>
          <a:p>
            <a:r>
              <a:rPr lang="fi-FI" err="1"/>
              <a:t>Our</a:t>
            </a:r>
            <a:r>
              <a:rPr lang="fi-FI"/>
              <a:t> School </a:t>
            </a:r>
          </a:p>
        </p:txBody>
      </p:sp>
      <p:sp>
        <p:nvSpPr>
          <p:cNvPr id="3" name="Subtitle 2">
            <a:extLst>
              <a:ext uri="{FF2B5EF4-FFF2-40B4-BE49-F238E27FC236}">
                <a16:creationId xmlns:a16="http://schemas.microsoft.com/office/drawing/2014/main" id="{AFC6DA5F-CBCC-A239-C752-B2D6193CC468}"/>
              </a:ext>
            </a:extLst>
          </p:cNvPr>
          <p:cNvSpPr>
            <a:spLocks noGrp="1"/>
          </p:cNvSpPr>
          <p:nvPr>
            <p:ph type="subTitle" idx="1"/>
          </p:nvPr>
        </p:nvSpPr>
        <p:spPr>
          <a:xfrm>
            <a:off x="665532" y="1649896"/>
            <a:ext cx="6668874" cy="3998332"/>
          </a:xfrm>
        </p:spPr>
        <p:txBody>
          <a:bodyPr>
            <a:normAutofit/>
          </a:bodyPr>
          <a:lstStyle/>
          <a:p>
            <a:pPr algn="l" rtl="0" fontAlgn="base">
              <a:buFont typeface="Arial" panose="020B0604020202020204" pitchFamily="34" charset="0"/>
              <a:buChar char="•"/>
            </a:pPr>
            <a:r>
              <a:rPr lang="en-US" sz="2100" b="0" i="0" u="none" strike="noStrike">
                <a:solidFill>
                  <a:srgbClr val="000000"/>
                </a:solidFill>
                <a:effectLst/>
                <a:latin typeface="Segoe UI" panose="020B0502040204020203" pitchFamily="34" charset="0"/>
              </a:rPr>
              <a:t>Public multicultural school </a:t>
            </a:r>
            <a:r>
              <a:rPr lang="en-US" sz="2100" b="0" i="0">
                <a:solidFill>
                  <a:srgbClr val="000000"/>
                </a:solidFill>
                <a:effectLst/>
                <a:latin typeface="Segoe UI" panose="020B0502040204020203" pitchFamily="34" charset="0"/>
              </a:rPr>
              <a:t>​</a:t>
            </a:r>
            <a:endParaRPr lang="en-US" sz="21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100" b="0" i="0" u="none" strike="noStrike">
                <a:solidFill>
                  <a:srgbClr val="000000"/>
                </a:solidFill>
                <a:effectLst/>
                <a:latin typeface="Segoe UI" panose="020B0502040204020203" pitchFamily="34" charset="0"/>
              </a:rPr>
              <a:t>IB World School</a:t>
            </a:r>
            <a:r>
              <a:rPr lang="en-US" sz="2100" b="0" i="0">
                <a:solidFill>
                  <a:srgbClr val="000000"/>
                </a:solidFill>
                <a:effectLst/>
                <a:latin typeface="Segoe UI" panose="020B0502040204020203" pitchFamily="34" charset="0"/>
              </a:rPr>
              <a:t>​</a:t>
            </a:r>
            <a:endParaRPr lang="en-US" sz="21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100" b="0" i="0" u="none" strike="noStrike">
                <a:solidFill>
                  <a:srgbClr val="000000"/>
                </a:solidFill>
                <a:effectLst/>
                <a:latin typeface="Segoe UI" panose="020B0502040204020203" pitchFamily="34" charset="0"/>
              </a:rPr>
              <a:t>Primary (PYP) and Middle (MYP) years </a:t>
            </a:r>
            <a:r>
              <a:rPr lang="en-US" sz="2100" b="0" i="0" u="none" strike="noStrike" err="1">
                <a:solidFill>
                  <a:srgbClr val="000000"/>
                </a:solidFill>
                <a:effectLst/>
                <a:latin typeface="Segoe UI" panose="020B0502040204020203" pitchFamily="34" charset="0"/>
              </a:rPr>
              <a:t>programmes</a:t>
            </a:r>
            <a:r>
              <a:rPr lang="en-US" sz="2100" b="0" i="0">
                <a:solidFill>
                  <a:srgbClr val="000000"/>
                </a:solidFill>
                <a:effectLst/>
                <a:latin typeface="Segoe UI" panose="020B0502040204020203" pitchFamily="34" charset="0"/>
              </a:rPr>
              <a:t>​</a:t>
            </a:r>
            <a:endParaRPr lang="en-US" sz="21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100" b="0" i="0" u="none" strike="noStrike">
                <a:solidFill>
                  <a:srgbClr val="000000"/>
                </a:solidFill>
                <a:effectLst/>
                <a:latin typeface="Segoe UI" panose="020B0502040204020203" pitchFamily="34" charset="0"/>
              </a:rPr>
              <a:t>Finnish national core curriculum</a:t>
            </a:r>
            <a:r>
              <a:rPr lang="en-US" sz="2100" b="0" i="0">
                <a:solidFill>
                  <a:srgbClr val="000000"/>
                </a:solidFill>
                <a:effectLst/>
                <a:latin typeface="Segoe UI" panose="020B0502040204020203" pitchFamily="34" charset="0"/>
              </a:rPr>
              <a:t>​</a:t>
            </a:r>
            <a:endParaRPr lang="en-US" sz="21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100" b="0" i="0" u="none" strike="noStrike">
                <a:solidFill>
                  <a:srgbClr val="000000"/>
                </a:solidFill>
                <a:effectLst/>
                <a:latin typeface="Segoe UI" panose="020B0502040204020203" pitchFamily="34" charset="0"/>
              </a:rPr>
              <a:t>Language of tuition English</a:t>
            </a:r>
            <a:r>
              <a:rPr lang="en-US" sz="2100" b="0" i="0">
                <a:solidFill>
                  <a:srgbClr val="000000"/>
                </a:solidFill>
                <a:effectLst/>
                <a:latin typeface="Segoe UI" panose="020B0502040204020203" pitchFamily="34" charset="0"/>
              </a:rPr>
              <a:t>​</a:t>
            </a:r>
            <a:endParaRPr lang="en-US" sz="21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100" b="0" i="0" u="none" strike="noStrike">
                <a:solidFill>
                  <a:srgbClr val="000000"/>
                </a:solidFill>
                <a:effectLst/>
                <a:latin typeface="Segoe UI" panose="020B0502040204020203" pitchFamily="34" charset="0"/>
              </a:rPr>
              <a:t>CLIL school</a:t>
            </a:r>
            <a:r>
              <a:rPr lang="en-US" sz="2100" b="0" i="0">
                <a:solidFill>
                  <a:srgbClr val="000000"/>
                </a:solidFill>
                <a:effectLst/>
                <a:latin typeface="Segoe UI" panose="020B0502040204020203" pitchFamily="34" charset="0"/>
              </a:rPr>
              <a:t>​; </a:t>
            </a:r>
            <a:r>
              <a:rPr lang="en-US" sz="2100" b="0" i="1">
                <a:solidFill>
                  <a:srgbClr val="000000"/>
                </a:solidFill>
                <a:effectLst/>
                <a:latin typeface="Segoe UI" panose="020B0502040204020203" pitchFamily="34" charset="0"/>
              </a:rPr>
              <a:t>All teachers are language teachers</a:t>
            </a:r>
            <a:endParaRPr lang="en-US" sz="2100" b="0" i="1">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100" b="0" i="0" u="none" strike="noStrike">
                <a:solidFill>
                  <a:srgbClr val="000000"/>
                </a:solidFill>
                <a:effectLst/>
                <a:latin typeface="Segoe UI" panose="020B0502040204020203" pitchFamily="34" charset="0"/>
              </a:rPr>
              <a:t>437 students from more than 42 countries with over 37 different languages 46 staff members</a:t>
            </a:r>
            <a:r>
              <a:rPr lang="en-US" sz="2100" b="0" i="0">
                <a:solidFill>
                  <a:srgbClr val="000000"/>
                </a:solidFill>
                <a:effectLst/>
                <a:latin typeface="Segoe UI" panose="020B0502040204020203" pitchFamily="34" charset="0"/>
              </a:rPr>
              <a:t>​</a:t>
            </a:r>
            <a:endParaRPr lang="en-US" sz="21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100" b="0" i="0" u="none" strike="noStrike">
                <a:solidFill>
                  <a:srgbClr val="000000"/>
                </a:solidFill>
                <a:effectLst/>
                <a:latin typeface="Segoe UI" panose="020B0502040204020203" pitchFamily="34" charset="0"/>
              </a:rPr>
              <a:t>Grades 1 to 9</a:t>
            </a:r>
          </a:p>
          <a:p>
            <a:pPr algn="l" rtl="0" fontAlgn="base">
              <a:buFont typeface="Arial" panose="020B0604020202020204" pitchFamily="34" charset="0"/>
              <a:buChar char="•"/>
            </a:pPr>
            <a:r>
              <a:rPr lang="en-US" sz="2100">
                <a:solidFill>
                  <a:srgbClr val="000000"/>
                </a:solidFill>
              </a:rPr>
              <a:t>Transfer class and Individual learning path group</a:t>
            </a:r>
            <a:endParaRPr lang="en-US" sz="2100" b="0" i="0">
              <a:solidFill>
                <a:srgbClr val="000000"/>
              </a:solidFill>
              <a:effectLst/>
              <a:latin typeface="Arial" panose="020B0604020202020204" pitchFamily="34" charset="0"/>
            </a:endParaRPr>
          </a:p>
          <a:p>
            <a:endParaRPr lang="fi-FI"/>
          </a:p>
        </p:txBody>
      </p:sp>
      <p:sp>
        <p:nvSpPr>
          <p:cNvPr id="4" name="Text Placeholder 3">
            <a:extLst>
              <a:ext uri="{FF2B5EF4-FFF2-40B4-BE49-F238E27FC236}">
                <a16:creationId xmlns:a16="http://schemas.microsoft.com/office/drawing/2014/main" id="{59B26B92-54B2-E7A7-942A-5936B2F0401F}"/>
              </a:ext>
            </a:extLst>
          </p:cNvPr>
          <p:cNvSpPr>
            <a:spLocks noGrp="1"/>
          </p:cNvSpPr>
          <p:nvPr>
            <p:ph type="body" sz="quarter" idx="10"/>
          </p:nvPr>
        </p:nvSpPr>
        <p:spPr/>
        <p:txBody>
          <a:bodyPr/>
          <a:lstStyle/>
          <a:p>
            <a:endParaRPr lang="fi-FI"/>
          </a:p>
        </p:txBody>
      </p:sp>
      <p:sp>
        <p:nvSpPr>
          <p:cNvPr id="5" name="Slide Number Placeholder 4">
            <a:extLst>
              <a:ext uri="{FF2B5EF4-FFF2-40B4-BE49-F238E27FC236}">
                <a16:creationId xmlns:a16="http://schemas.microsoft.com/office/drawing/2014/main" id="{7CB64392-0A5B-3623-CE12-B68AAA64179B}"/>
              </a:ext>
            </a:extLst>
          </p:cNvPr>
          <p:cNvSpPr>
            <a:spLocks noGrp="1"/>
          </p:cNvSpPr>
          <p:nvPr>
            <p:ph type="sldNum" sz="quarter" idx="12"/>
          </p:nvPr>
        </p:nvSpPr>
        <p:spPr/>
        <p:txBody>
          <a:bodyPr/>
          <a:lstStyle/>
          <a:p>
            <a:fld id="{69C2F4FE-713B-884F-B5BF-63AA24B8D1FF}" type="slidenum">
              <a:rPr lang="fi-FI" smtClean="0"/>
              <a:pPr/>
              <a:t>3</a:t>
            </a:fld>
            <a:endParaRPr lang="fi-FI"/>
          </a:p>
        </p:txBody>
      </p:sp>
      <p:pic>
        <p:nvPicPr>
          <p:cNvPr id="1026" name="Picture 2">
            <a:extLst>
              <a:ext uri="{FF2B5EF4-FFF2-40B4-BE49-F238E27FC236}">
                <a16:creationId xmlns:a16="http://schemas.microsoft.com/office/drawing/2014/main" id="{D89FD85B-B09F-9681-3036-D597ACDDF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5748" y="2006809"/>
            <a:ext cx="4409378" cy="2943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579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C4D8F-5AF9-6523-D46C-4334FAD4F252}"/>
              </a:ext>
            </a:extLst>
          </p:cNvPr>
          <p:cNvSpPr>
            <a:spLocks noGrp="1"/>
          </p:cNvSpPr>
          <p:nvPr>
            <p:ph type="ctrTitle"/>
          </p:nvPr>
        </p:nvSpPr>
        <p:spPr>
          <a:xfrm>
            <a:off x="556591" y="400612"/>
            <a:ext cx="10111409" cy="789485"/>
          </a:xfrm>
        </p:spPr>
        <p:txBody>
          <a:bodyPr/>
          <a:lstStyle/>
          <a:p>
            <a:r>
              <a:rPr lang="fi-FI">
                <a:latin typeface="+mj-lt"/>
              </a:rPr>
              <a:t>OIS </a:t>
            </a:r>
            <a:r>
              <a:rPr lang="fi-FI" err="1">
                <a:latin typeface="+mj-lt"/>
              </a:rPr>
              <a:t>within</a:t>
            </a:r>
            <a:r>
              <a:rPr lang="fi-FI">
                <a:latin typeface="+mj-lt"/>
              </a:rPr>
              <a:t> </a:t>
            </a:r>
            <a:r>
              <a:rPr lang="fi-FI" err="1">
                <a:latin typeface="+mj-lt"/>
              </a:rPr>
              <a:t>Educational</a:t>
            </a:r>
            <a:r>
              <a:rPr lang="fi-FI">
                <a:latin typeface="+mj-lt"/>
              </a:rPr>
              <a:t> </a:t>
            </a:r>
            <a:r>
              <a:rPr lang="fi-FI" err="1">
                <a:latin typeface="+mj-lt"/>
              </a:rPr>
              <a:t>Field</a:t>
            </a:r>
            <a:endParaRPr lang="fi-FI">
              <a:latin typeface="+mj-lt"/>
            </a:endParaRPr>
          </a:p>
        </p:txBody>
      </p:sp>
      <p:sp>
        <p:nvSpPr>
          <p:cNvPr id="4" name="Text Placeholder 3">
            <a:extLst>
              <a:ext uri="{FF2B5EF4-FFF2-40B4-BE49-F238E27FC236}">
                <a16:creationId xmlns:a16="http://schemas.microsoft.com/office/drawing/2014/main" id="{4CCD7150-A9CE-666F-ABF7-115486EB1A6A}"/>
              </a:ext>
            </a:extLst>
          </p:cNvPr>
          <p:cNvSpPr>
            <a:spLocks noGrp="1"/>
          </p:cNvSpPr>
          <p:nvPr>
            <p:ph type="body" sz="quarter" idx="10"/>
          </p:nvPr>
        </p:nvSpPr>
        <p:spPr/>
        <p:txBody>
          <a:bodyPr/>
          <a:lstStyle/>
          <a:p>
            <a:endParaRPr lang="fi-FI">
              <a:latin typeface="+mj-lt"/>
            </a:endParaRPr>
          </a:p>
        </p:txBody>
      </p:sp>
      <p:sp>
        <p:nvSpPr>
          <p:cNvPr id="5" name="Slide Number Placeholder 4">
            <a:extLst>
              <a:ext uri="{FF2B5EF4-FFF2-40B4-BE49-F238E27FC236}">
                <a16:creationId xmlns:a16="http://schemas.microsoft.com/office/drawing/2014/main" id="{9562D959-BE78-8A41-C4D3-F741E1960F5D}"/>
              </a:ext>
            </a:extLst>
          </p:cNvPr>
          <p:cNvSpPr>
            <a:spLocks noGrp="1"/>
          </p:cNvSpPr>
          <p:nvPr>
            <p:ph type="sldNum" sz="quarter" idx="12"/>
          </p:nvPr>
        </p:nvSpPr>
        <p:spPr/>
        <p:txBody>
          <a:bodyPr/>
          <a:lstStyle/>
          <a:p>
            <a:fld id="{69C2F4FE-713B-884F-B5BF-63AA24B8D1FF}" type="slidenum">
              <a:rPr lang="fi-FI" smtClean="0">
                <a:latin typeface="+mj-lt"/>
              </a:rPr>
              <a:pPr/>
              <a:t>4</a:t>
            </a:fld>
            <a:endParaRPr lang="fi-FI">
              <a:latin typeface="+mj-lt"/>
            </a:endParaRPr>
          </a:p>
        </p:txBody>
      </p:sp>
      <p:sp>
        <p:nvSpPr>
          <p:cNvPr id="7" name="Vuokaaviosymboli: Liitin 5">
            <a:extLst>
              <a:ext uri="{FF2B5EF4-FFF2-40B4-BE49-F238E27FC236}">
                <a16:creationId xmlns:a16="http://schemas.microsoft.com/office/drawing/2014/main" id="{BF202D0F-DA49-86DB-56DB-47E67177D168}"/>
              </a:ext>
            </a:extLst>
          </p:cNvPr>
          <p:cNvSpPr/>
          <p:nvPr/>
        </p:nvSpPr>
        <p:spPr>
          <a:xfrm>
            <a:off x="5344410" y="1385863"/>
            <a:ext cx="2881314" cy="2802204"/>
          </a:xfrm>
          <a:prstGeom prst="flowChartConnector">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4BACC6">
                  <a:lumMod val="75000"/>
                </a:srgbClr>
              </a:solidFill>
              <a:effectLst/>
              <a:uLnTx/>
              <a:uFillTx/>
              <a:latin typeface="+mj-lt"/>
              <a:ea typeface="+mn-ea"/>
              <a:cs typeface="+mn-cs"/>
            </a:endParaRPr>
          </a:p>
        </p:txBody>
      </p:sp>
      <p:sp>
        <p:nvSpPr>
          <p:cNvPr id="8" name="Vuokaaviosymboli: Liitin 6">
            <a:extLst>
              <a:ext uri="{FF2B5EF4-FFF2-40B4-BE49-F238E27FC236}">
                <a16:creationId xmlns:a16="http://schemas.microsoft.com/office/drawing/2014/main" id="{1D0B23CB-85E1-3074-8A32-CDA64774C257}"/>
              </a:ext>
            </a:extLst>
          </p:cNvPr>
          <p:cNvSpPr/>
          <p:nvPr/>
        </p:nvSpPr>
        <p:spPr>
          <a:xfrm>
            <a:off x="4912610" y="3253030"/>
            <a:ext cx="2952750" cy="3024187"/>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4BACC6">
                  <a:lumMod val="75000"/>
                </a:srgbClr>
              </a:solidFill>
              <a:effectLst/>
              <a:uLnTx/>
              <a:uFillTx/>
              <a:latin typeface="+mj-lt"/>
              <a:ea typeface="+mn-ea"/>
              <a:cs typeface="+mn-cs"/>
            </a:endParaRPr>
          </a:p>
        </p:txBody>
      </p:sp>
      <p:sp>
        <p:nvSpPr>
          <p:cNvPr id="9" name="Tekstikehys 8">
            <a:extLst>
              <a:ext uri="{FF2B5EF4-FFF2-40B4-BE49-F238E27FC236}">
                <a16:creationId xmlns:a16="http://schemas.microsoft.com/office/drawing/2014/main" id="{5F535047-D75B-B63B-0C3C-8F560C60093B}"/>
              </a:ext>
            </a:extLst>
          </p:cNvPr>
          <p:cNvSpPr txBox="1">
            <a:spLocks noChangeArrowheads="1"/>
          </p:cNvSpPr>
          <p:nvPr/>
        </p:nvSpPr>
        <p:spPr bwMode="auto">
          <a:xfrm>
            <a:off x="5921119" y="1804747"/>
            <a:ext cx="1872208" cy="1015663"/>
          </a:xfrm>
          <a:prstGeom prst="rect">
            <a:avLst/>
          </a:prstGeom>
          <a:noFill/>
          <a:ln w="9525">
            <a:noFill/>
            <a:miter lim="800000"/>
            <a:headEnd/>
            <a:tailEnd/>
          </a:ln>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rPr>
              <a:t>National </a:t>
            </a:r>
            <a:r>
              <a:rPr kumimoji="0" lang="fi-FI" sz="2000" b="1" i="0" u="none" strike="noStrike" kern="1200" cap="none" spc="0" normalizeH="0" baseline="0" noProof="0" err="1">
                <a:ln>
                  <a:noFill/>
                </a:ln>
                <a:solidFill>
                  <a:prstClr val="black"/>
                </a:solidFill>
                <a:effectLst/>
                <a:uLnTx/>
                <a:uFillTx/>
                <a:latin typeface="+mj-lt"/>
                <a:ea typeface="+mn-ea"/>
                <a:cs typeface="Times New Roman" panose="02020603050405020304" pitchFamily="18" charset="0"/>
              </a:rPr>
              <a:t>Core</a:t>
            </a:r>
            <a:r>
              <a:rPr kumimoji="0" lang="fi-FI" sz="20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rPr>
              <a:t> </a:t>
            </a:r>
            <a:r>
              <a:rPr kumimoji="0" lang="fi-FI" sz="2000" b="1" i="0" u="none" strike="noStrike" kern="1200" cap="none" spc="0" normalizeH="0" baseline="0" noProof="0" err="1">
                <a:ln>
                  <a:noFill/>
                </a:ln>
                <a:solidFill>
                  <a:prstClr val="black"/>
                </a:solidFill>
                <a:effectLst/>
                <a:uLnTx/>
                <a:uFillTx/>
                <a:latin typeface="+mj-lt"/>
                <a:ea typeface="+mn-ea"/>
                <a:cs typeface="Times New Roman" panose="02020603050405020304" pitchFamily="18" charset="0"/>
              </a:rPr>
              <a:t>Curriculum</a:t>
            </a:r>
            <a:endParaRPr kumimoji="0" lang="fi-FI" sz="20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endParaRPr>
          </a:p>
        </p:txBody>
      </p:sp>
      <p:sp>
        <p:nvSpPr>
          <p:cNvPr id="10" name="Tekstikehys 9">
            <a:extLst>
              <a:ext uri="{FF2B5EF4-FFF2-40B4-BE49-F238E27FC236}">
                <a16:creationId xmlns:a16="http://schemas.microsoft.com/office/drawing/2014/main" id="{CF4FA5A0-314B-276B-0148-0F8DB90BA385}"/>
              </a:ext>
            </a:extLst>
          </p:cNvPr>
          <p:cNvSpPr txBox="1">
            <a:spLocks noChangeArrowheads="1"/>
          </p:cNvSpPr>
          <p:nvPr/>
        </p:nvSpPr>
        <p:spPr bwMode="auto">
          <a:xfrm>
            <a:off x="5345056" y="4920836"/>
            <a:ext cx="2015480" cy="707886"/>
          </a:xfrm>
          <a:prstGeom prst="rect">
            <a:avLst/>
          </a:prstGeom>
          <a:noFill/>
          <a:ln w="9525">
            <a:noFill/>
            <a:miter lim="800000"/>
            <a:headEnd/>
            <a:tailEnd/>
          </a:ln>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rPr>
              <a:t>City of Oulu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err="1">
                <a:ln>
                  <a:noFill/>
                </a:ln>
                <a:solidFill>
                  <a:prstClr val="black"/>
                </a:solidFill>
                <a:effectLst/>
                <a:uLnTx/>
                <a:uFillTx/>
                <a:latin typeface="+mj-lt"/>
                <a:ea typeface="+mn-ea"/>
                <a:cs typeface="Times New Roman" panose="02020603050405020304" pitchFamily="18" charset="0"/>
              </a:rPr>
              <a:t>Curriculum</a:t>
            </a:r>
            <a:endParaRPr kumimoji="0" lang="fi-FI" sz="20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endParaRPr>
          </a:p>
        </p:txBody>
      </p:sp>
      <p:sp>
        <p:nvSpPr>
          <p:cNvPr id="11" name="Vuokaaviosymboli: Liitin 4">
            <a:extLst>
              <a:ext uri="{FF2B5EF4-FFF2-40B4-BE49-F238E27FC236}">
                <a16:creationId xmlns:a16="http://schemas.microsoft.com/office/drawing/2014/main" id="{56D9EEC3-0FC9-506F-A304-AC731173F99E}"/>
              </a:ext>
            </a:extLst>
          </p:cNvPr>
          <p:cNvSpPr/>
          <p:nvPr/>
        </p:nvSpPr>
        <p:spPr>
          <a:xfrm>
            <a:off x="3307722" y="2101456"/>
            <a:ext cx="2901875" cy="2951799"/>
          </a:xfrm>
          <a:prstGeom prst="flowChartConnector">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4BACC6">
                  <a:lumMod val="75000"/>
                </a:srgbClr>
              </a:solidFill>
              <a:effectLst/>
              <a:uLnTx/>
              <a:uFillTx/>
              <a:latin typeface="+mj-lt"/>
              <a:ea typeface="+mn-ea"/>
              <a:cs typeface="+mn-cs"/>
            </a:endParaRPr>
          </a:p>
        </p:txBody>
      </p:sp>
      <p:sp>
        <p:nvSpPr>
          <p:cNvPr id="12" name="Tekstikehys 7">
            <a:extLst>
              <a:ext uri="{FF2B5EF4-FFF2-40B4-BE49-F238E27FC236}">
                <a16:creationId xmlns:a16="http://schemas.microsoft.com/office/drawing/2014/main" id="{4CD54ACE-7048-6FE3-0234-CA105AD0578D}"/>
              </a:ext>
            </a:extLst>
          </p:cNvPr>
          <p:cNvSpPr txBox="1">
            <a:spLocks noChangeArrowheads="1"/>
          </p:cNvSpPr>
          <p:nvPr/>
        </p:nvSpPr>
        <p:spPr bwMode="auto">
          <a:xfrm>
            <a:off x="3402631" y="3219724"/>
            <a:ext cx="1872134" cy="707886"/>
          </a:xfrm>
          <a:prstGeom prst="rect">
            <a:avLst/>
          </a:prstGeom>
          <a:noFill/>
          <a:ln w="9525">
            <a:noFill/>
            <a:miter lim="800000"/>
            <a:headEnd/>
            <a:tailEnd/>
          </a:ln>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rPr>
              <a:t>IB </a:t>
            </a:r>
            <a:r>
              <a:rPr kumimoji="0" lang="fi-FI" sz="2000" b="1" i="0" u="none" strike="noStrike" kern="1200" cap="none" spc="0" normalizeH="0" baseline="0" noProof="0" err="1">
                <a:ln>
                  <a:noFill/>
                </a:ln>
                <a:solidFill>
                  <a:prstClr val="black"/>
                </a:solidFill>
                <a:effectLst/>
                <a:uLnTx/>
                <a:uFillTx/>
                <a:latin typeface="+mj-lt"/>
                <a:ea typeface="+mn-ea"/>
                <a:cs typeface="Times New Roman" panose="02020603050405020304" pitchFamily="18" charset="0"/>
              </a:rPr>
              <a:t>Framework</a:t>
            </a:r>
            <a:endParaRPr kumimoji="0" lang="fi-FI" sz="20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endParaRPr>
          </a:p>
        </p:txBody>
      </p:sp>
      <p:sp>
        <p:nvSpPr>
          <p:cNvPr id="13" name="Ellipsi 9">
            <a:extLst>
              <a:ext uri="{FF2B5EF4-FFF2-40B4-BE49-F238E27FC236}">
                <a16:creationId xmlns:a16="http://schemas.microsoft.com/office/drawing/2014/main" id="{E504BEEC-3D0C-784F-9C85-244ADE78F2B1}"/>
              </a:ext>
            </a:extLst>
          </p:cNvPr>
          <p:cNvSpPr/>
          <p:nvPr/>
        </p:nvSpPr>
        <p:spPr>
          <a:xfrm>
            <a:off x="8477341" y="955013"/>
            <a:ext cx="1368425" cy="1295400"/>
          </a:xfrm>
          <a:prstGeom prst="ellipse">
            <a:avLst/>
          </a:prstGeom>
          <a:solidFill>
            <a:srgbClr val="C0B8D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4BACC6">
                  <a:lumMod val="75000"/>
                </a:srgbClr>
              </a:solidFill>
              <a:effectLst/>
              <a:uLnTx/>
              <a:uFillTx/>
              <a:latin typeface="+mj-lt"/>
              <a:ea typeface="+mn-ea"/>
              <a:cs typeface="+mn-cs"/>
            </a:endParaRPr>
          </a:p>
        </p:txBody>
      </p:sp>
      <p:sp>
        <p:nvSpPr>
          <p:cNvPr id="14" name="Tekstikehys 10">
            <a:extLst>
              <a:ext uri="{FF2B5EF4-FFF2-40B4-BE49-F238E27FC236}">
                <a16:creationId xmlns:a16="http://schemas.microsoft.com/office/drawing/2014/main" id="{BEA15855-7306-A3CB-A2E3-0A6818B21E22}"/>
              </a:ext>
            </a:extLst>
          </p:cNvPr>
          <p:cNvSpPr txBox="1"/>
          <p:nvPr/>
        </p:nvSpPr>
        <p:spPr>
          <a:xfrm>
            <a:off x="8426467" y="1107206"/>
            <a:ext cx="1368425" cy="830997"/>
          </a:xfrm>
          <a:prstGeom prst="rect">
            <a:avLst/>
          </a:prstGeom>
          <a:noFill/>
        </p:spPr>
        <p:txBody>
          <a:bodyPr>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rPr>
              <a:t>National </a:t>
            </a:r>
            <a:r>
              <a:rPr kumimoji="0" lang="fi-FI" sz="1600" b="1" i="0" u="none" strike="noStrike" kern="1200" cap="none" spc="0" normalizeH="0" baseline="0" noProof="0" err="1">
                <a:ln>
                  <a:noFill/>
                </a:ln>
                <a:solidFill>
                  <a:prstClr val="black"/>
                </a:solidFill>
                <a:effectLst/>
                <a:uLnTx/>
                <a:uFillTx/>
                <a:latin typeface="+mj-lt"/>
                <a:ea typeface="+mn-ea"/>
                <a:cs typeface="Times New Roman" panose="02020603050405020304" pitchFamily="18" charset="0"/>
              </a:rPr>
              <a:t>Board</a:t>
            </a:r>
            <a:r>
              <a:rPr kumimoji="0" lang="fi-FI" sz="16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rPr>
              <a:t> of  </a:t>
            </a:r>
            <a:r>
              <a:rPr kumimoji="0" lang="fi-FI" sz="1600" b="1" i="0" u="none" strike="noStrike" kern="1200" cap="none" spc="0" normalizeH="0" baseline="0" noProof="0" err="1">
                <a:ln>
                  <a:noFill/>
                </a:ln>
                <a:solidFill>
                  <a:prstClr val="black"/>
                </a:solidFill>
                <a:effectLst/>
                <a:uLnTx/>
                <a:uFillTx/>
                <a:latin typeface="+mj-lt"/>
                <a:ea typeface="+mn-ea"/>
                <a:cs typeface="Times New Roman" panose="02020603050405020304" pitchFamily="18" charset="0"/>
              </a:rPr>
              <a:t>Education</a:t>
            </a:r>
            <a:endParaRPr kumimoji="0" lang="fi-FI" sz="16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endParaRPr>
          </a:p>
        </p:txBody>
      </p:sp>
      <p:sp>
        <p:nvSpPr>
          <p:cNvPr id="15" name="Ellipsi 11">
            <a:extLst>
              <a:ext uri="{FF2B5EF4-FFF2-40B4-BE49-F238E27FC236}">
                <a16:creationId xmlns:a16="http://schemas.microsoft.com/office/drawing/2014/main" id="{39D1FAE1-E966-CCAD-9567-476A2D93C9DB}"/>
              </a:ext>
            </a:extLst>
          </p:cNvPr>
          <p:cNvSpPr/>
          <p:nvPr/>
        </p:nvSpPr>
        <p:spPr>
          <a:xfrm>
            <a:off x="8441623" y="4623042"/>
            <a:ext cx="1439862" cy="1438275"/>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4BACC6">
                  <a:lumMod val="75000"/>
                </a:srgbClr>
              </a:solidFill>
              <a:effectLst/>
              <a:uLnTx/>
              <a:uFillTx/>
              <a:latin typeface="+mj-lt"/>
              <a:ea typeface="+mn-ea"/>
              <a:cs typeface="+mn-cs"/>
            </a:endParaRPr>
          </a:p>
        </p:txBody>
      </p:sp>
      <p:sp>
        <p:nvSpPr>
          <p:cNvPr id="16" name="Tekstikehys 12">
            <a:extLst>
              <a:ext uri="{FF2B5EF4-FFF2-40B4-BE49-F238E27FC236}">
                <a16:creationId xmlns:a16="http://schemas.microsoft.com/office/drawing/2014/main" id="{981EA11E-6607-109A-922B-926AFC3B3331}"/>
              </a:ext>
            </a:extLst>
          </p:cNvPr>
          <p:cNvSpPr txBox="1">
            <a:spLocks noChangeArrowheads="1"/>
          </p:cNvSpPr>
          <p:nvPr/>
        </p:nvSpPr>
        <p:spPr bwMode="auto">
          <a:xfrm>
            <a:off x="8334466" y="5043947"/>
            <a:ext cx="1511300" cy="584775"/>
          </a:xfrm>
          <a:prstGeom prst="rect">
            <a:avLst/>
          </a:prstGeom>
          <a:noFill/>
          <a:ln w="9525">
            <a:noFill/>
            <a:miter lim="800000"/>
            <a:headEnd/>
            <a:tailEnd/>
          </a:ln>
        </p:spPr>
        <p:txBody>
          <a:bodyPr>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rPr>
              <a:t>Department of </a:t>
            </a:r>
            <a:r>
              <a:rPr kumimoji="0" lang="fi-FI" sz="1600" b="1" i="0" u="none" strike="noStrike" kern="1200" cap="none" spc="0" normalizeH="0" baseline="0" noProof="0" err="1">
                <a:ln>
                  <a:noFill/>
                </a:ln>
                <a:solidFill>
                  <a:prstClr val="black"/>
                </a:solidFill>
                <a:effectLst/>
                <a:uLnTx/>
                <a:uFillTx/>
                <a:latin typeface="+mj-lt"/>
                <a:ea typeface="+mn-ea"/>
                <a:cs typeface="Times New Roman" panose="02020603050405020304" pitchFamily="18" charset="0"/>
              </a:rPr>
              <a:t>Education</a:t>
            </a:r>
            <a:endParaRPr kumimoji="0" lang="fi-FI" sz="16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endParaRPr>
          </a:p>
        </p:txBody>
      </p:sp>
      <p:sp>
        <p:nvSpPr>
          <p:cNvPr id="17" name="Ellipsi 13">
            <a:extLst>
              <a:ext uri="{FF2B5EF4-FFF2-40B4-BE49-F238E27FC236}">
                <a16:creationId xmlns:a16="http://schemas.microsoft.com/office/drawing/2014/main" id="{10E77F5B-C7C3-B175-9D32-23D79B54F796}"/>
              </a:ext>
            </a:extLst>
          </p:cNvPr>
          <p:cNvSpPr/>
          <p:nvPr/>
        </p:nvSpPr>
        <p:spPr>
          <a:xfrm>
            <a:off x="1723398" y="3829293"/>
            <a:ext cx="1533452" cy="1323974"/>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4BACC6">
                  <a:lumMod val="75000"/>
                </a:srgbClr>
              </a:solidFill>
              <a:effectLst/>
              <a:uLnTx/>
              <a:uFillTx/>
              <a:latin typeface="+mj-lt"/>
              <a:ea typeface="+mn-ea"/>
              <a:cs typeface="+mn-cs"/>
            </a:endParaRPr>
          </a:p>
        </p:txBody>
      </p:sp>
      <p:sp>
        <p:nvSpPr>
          <p:cNvPr id="18" name="Tekstikehys 14">
            <a:extLst>
              <a:ext uri="{FF2B5EF4-FFF2-40B4-BE49-F238E27FC236}">
                <a16:creationId xmlns:a16="http://schemas.microsoft.com/office/drawing/2014/main" id="{2187EC8A-391C-C80A-DAA7-945251D16559}"/>
              </a:ext>
            </a:extLst>
          </p:cNvPr>
          <p:cNvSpPr txBox="1">
            <a:spLocks noChangeArrowheads="1"/>
          </p:cNvSpPr>
          <p:nvPr/>
        </p:nvSpPr>
        <p:spPr bwMode="auto">
          <a:xfrm>
            <a:off x="1626301" y="4245118"/>
            <a:ext cx="1727646" cy="584775"/>
          </a:xfrm>
          <a:prstGeom prst="rect">
            <a:avLst/>
          </a:prstGeom>
          <a:noFill/>
          <a:ln w="9525">
            <a:noFill/>
            <a:miter lim="800000"/>
            <a:headEnd/>
            <a:tailEnd/>
          </a:ln>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rPr>
              <a:t>IB </a:t>
            </a:r>
            <a:r>
              <a:rPr kumimoji="0" lang="fi-FI" sz="1600" b="1" i="0" u="none" strike="noStrike" kern="1200" cap="none" spc="0" normalizeH="0" baseline="0" noProof="0" err="1">
                <a:ln>
                  <a:noFill/>
                </a:ln>
                <a:solidFill>
                  <a:prstClr val="black"/>
                </a:solidFill>
                <a:effectLst/>
                <a:uLnTx/>
                <a:uFillTx/>
                <a:latin typeface="+mj-lt"/>
                <a:ea typeface="+mn-ea"/>
                <a:cs typeface="Times New Roman" panose="02020603050405020304" pitchFamily="18" charset="0"/>
              </a:rPr>
              <a:t>Organization</a:t>
            </a:r>
            <a:endParaRPr kumimoji="0" lang="fi-FI" sz="16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endParaRPr>
          </a:p>
        </p:txBody>
      </p:sp>
      <p:sp>
        <p:nvSpPr>
          <p:cNvPr id="19" name="Ellipsi 15">
            <a:extLst>
              <a:ext uri="{FF2B5EF4-FFF2-40B4-BE49-F238E27FC236}">
                <a16:creationId xmlns:a16="http://schemas.microsoft.com/office/drawing/2014/main" id="{78595AA0-F85A-BA4A-250C-8239EDB1875A}"/>
              </a:ext>
            </a:extLst>
          </p:cNvPr>
          <p:cNvSpPr/>
          <p:nvPr/>
        </p:nvSpPr>
        <p:spPr>
          <a:xfrm>
            <a:off x="5272974" y="2809342"/>
            <a:ext cx="1511770" cy="1378724"/>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4BACC6">
                  <a:lumMod val="75000"/>
                </a:srgbClr>
              </a:solidFill>
              <a:effectLst/>
              <a:uLnTx/>
              <a:uFillTx/>
              <a:latin typeface="+mj-lt"/>
              <a:ea typeface="+mn-ea"/>
              <a:cs typeface="+mn-cs"/>
            </a:endParaRPr>
          </a:p>
        </p:txBody>
      </p:sp>
      <p:sp>
        <p:nvSpPr>
          <p:cNvPr id="20" name="Tekstikehys 16">
            <a:extLst>
              <a:ext uri="{FF2B5EF4-FFF2-40B4-BE49-F238E27FC236}">
                <a16:creationId xmlns:a16="http://schemas.microsoft.com/office/drawing/2014/main" id="{91E45A85-29B6-95C8-2A2F-DDCC5F79E3C2}"/>
              </a:ext>
            </a:extLst>
          </p:cNvPr>
          <p:cNvSpPr txBox="1">
            <a:spLocks noChangeArrowheads="1"/>
          </p:cNvSpPr>
          <p:nvPr/>
        </p:nvSpPr>
        <p:spPr bwMode="auto">
          <a:xfrm>
            <a:off x="5344411" y="3090439"/>
            <a:ext cx="1225550" cy="830997"/>
          </a:xfrm>
          <a:prstGeom prst="rect">
            <a:avLst/>
          </a:prstGeom>
          <a:noFill/>
          <a:ln w="9525">
            <a:noFill/>
            <a:miter lim="800000"/>
            <a:headEnd/>
            <a:tailEnd/>
          </a:ln>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rPr>
              <a:t>OIS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rPr>
              <a:t>CLIL </a:t>
            </a:r>
            <a:r>
              <a:rPr kumimoji="0" lang="fi-FI" sz="1600" b="1" i="0" u="none" strike="noStrike" kern="1200" cap="none" spc="0" normalizeH="0" baseline="0" noProof="0" err="1">
                <a:ln>
                  <a:noFill/>
                </a:ln>
                <a:solidFill>
                  <a:prstClr val="black"/>
                </a:solidFill>
                <a:effectLst/>
                <a:uLnTx/>
                <a:uFillTx/>
                <a:latin typeface="+mj-lt"/>
                <a:ea typeface="+mn-ea"/>
                <a:cs typeface="Times New Roman" panose="02020603050405020304" pitchFamily="18" charset="0"/>
              </a:rPr>
              <a:t>teaching</a:t>
            </a:r>
            <a:endParaRPr kumimoji="0" lang="fi-FI" sz="16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endParaRPr>
          </a:p>
        </p:txBody>
      </p:sp>
      <p:sp>
        <p:nvSpPr>
          <p:cNvPr id="21" name="Pyöristetty suorakulmio 17">
            <a:extLst>
              <a:ext uri="{FF2B5EF4-FFF2-40B4-BE49-F238E27FC236}">
                <a16:creationId xmlns:a16="http://schemas.microsoft.com/office/drawing/2014/main" id="{250DEC45-0610-5A33-BF55-716FEDEAC2B1}"/>
              </a:ext>
            </a:extLst>
          </p:cNvPr>
          <p:cNvSpPr/>
          <p:nvPr/>
        </p:nvSpPr>
        <p:spPr>
          <a:xfrm>
            <a:off x="8441624" y="2460866"/>
            <a:ext cx="2016125" cy="1943720"/>
          </a:xfrm>
          <a:prstGeom prst="roundRect">
            <a:avLst/>
          </a:prstGeom>
          <a:solidFill>
            <a:srgbClr val="FCDD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4BACC6">
                  <a:lumMod val="75000"/>
                </a:srgbClr>
              </a:solidFill>
              <a:effectLst/>
              <a:uLnTx/>
              <a:uFillTx/>
              <a:latin typeface="+mj-lt"/>
              <a:ea typeface="+mn-ea"/>
              <a:cs typeface="+mn-cs"/>
            </a:endParaRPr>
          </a:p>
        </p:txBody>
      </p:sp>
      <p:sp>
        <p:nvSpPr>
          <p:cNvPr id="22" name="Tekstikehys 18">
            <a:extLst>
              <a:ext uri="{FF2B5EF4-FFF2-40B4-BE49-F238E27FC236}">
                <a16:creationId xmlns:a16="http://schemas.microsoft.com/office/drawing/2014/main" id="{F8499F4C-339A-209B-F5C2-878E5DD0DA30}"/>
              </a:ext>
            </a:extLst>
          </p:cNvPr>
          <p:cNvSpPr txBox="1"/>
          <p:nvPr/>
        </p:nvSpPr>
        <p:spPr>
          <a:xfrm>
            <a:off x="8441624" y="2532305"/>
            <a:ext cx="2124075" cy="1569660"/>
          </a:xfrm>
          <a:prstGeom prst="rect">
            <a:avLst/>
          </a:prstGeom>
          <a:noFill/>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9388" marR="0" lvl="0" indent="-1793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i-FI" sz="1600" b="1" i="0" u="none" strike="noStrike" kern="1200" cap="none" spc="0" normalizeH="0" baseline="0" noProof="0" err="1">
                <a:ln>
                  <a:noFill/>
                </a:ln>
                <a:solidFill>
                  <a:prstClr val="black"/>
                </a:solidFill>
                <a:effectLst/>
                <a:uLnTx/>
                <a:uFillTx/>
                <a:latin typeface="+mj-lt"/>
                <a:ea typeface="+mn-ea"/>
                <a:cs typeface="Times New Roman" panose="02020603050405020304" pitchFamily="18" charset="0"/>
              </a:rPr>
              <a:t>University</a:t>
            </a:r>
            <a:r>
              <a:rPr kumimoji="0" lang="fi-FI" sz="16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rPr>
              <a:t> of Oulu </a:t>
            </a:r>
            <a:r>
              <a:rPr kumimoji="0" lang="fi-FI" sz="1600" b="1" i="0" u="none" strike="noStrike" kern="1200" cap="none" spc="0" normalizeH="0" baseline="0" noProof="0" err="1">
                <a:ln>
                  <a:noFill/>
                </a:ln>
                <a:solidFill>
                  <a:prstClr val="black"/>
                </a:solidFill>
                <a:effectLst/>
                <a:uLnTx/>
                <a:uFillTx/>
                <a:latin typeface="+mj-lt"/>
                <a:ea typeface="+mn-ea"/>
                <a:cs typeface="Times New Roman" panose="02020603050405020304" pitchFamily="18" charset="0"/>
              </a:rPr>
              <a:t>training</a:t>
            </a:r>
            <a:r>
              <a:rPr kumimoji="0" lang="fi-FI" sz="16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rPr>
              <a:t> </a:t>
            </a:r>
            <a:r>
              <a:rPr kumimoji="0" lang="fi-FI" sz="1600" b="1" i="0" u="none" strike="noStrike" kern="1200" cap="none" spc="0" normalizeH="0" baseline="0" noProof="0" err="1">
                <a:ln>
                  <a:noFill/>
                </a:ln>
                <a:solidFill>
                  <a:prstClr val="black"/>
                </a:solidFill>
                <a:effectLst/>
                <a:uLnTx/>
                <a:uFillTx/>
                <a:latin typeface="+mj-lt"/>
                <a:ea typeface="+mn-ea"/>
                <a:cs typeface="Times New Roman" panose="02020603050405020304" pitchFamily="18" charset="0"/>
              </a:rPr>
              <a:t>school</a:t>
            </a:r>
            <a:endParaRPr kumimoji="0" lang="fi-FI" sz="16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endParaRPr>
          </a:p>
          <a:p>
            <a:pPr marL="179388" marR="0" lvl="0" indent="-1793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i-FI" sz="1600" b="1" i="0" u="none" strike="noStrike" kern="1200" cap="none" spc="0" normalizeH="0" baseline="0" noProof="0" err="1">
                <a:ln>
                  <a:noFill/>
                </a:ln>
                <a:solidFill>
                  <a:prstClr val="black"/>
                </a:solidFill>
                <a:effectLst/>
                <a:uLnTx/>
                <a:uFillTx/>
                <a:latin typeface="+mj-lt"/>
                <a:ea typeface="+mn-ea"/>
                <a:cs typeface="Times New Roman" panose="02020603050405020304" pitchFamily="18" charset="0"/>
              </a:rPr>
              <a:t>Aptitude</a:t>
            </a:r>
            <a:r>
              <a:rPr kumimoji="0" lang="fi-FI" sz="16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rPr>
              <a:t> </a:t>
            </a:r>
            <a:r>
              <a:rPr kumimoji="0" lang="fi-FI" sz="1600" b="1" i="0" u="none" strike="noStrike" kern="1200" cap="none" spc="0" normalizeH="0" baseline="0" noProof="0" err="1">
                <a:ln>
                  <a:noFill/>
                </a:ln>
                <a:solidFill>
                  <a:prstClr val="black"/>
                </a:solidFill>
                <a:effectLst/>
                <a:uLnTx/>
                <a:uFillTx/>
                <a:latin typeface="+mj-lt"/>
                <a:ea typeface="+mn-ea"/>
                <a:cs typeface="Times New Roman" panose="02020603050405020304" pitchFamily="18" charset="0"/>
              </a:rPr>
              <a:t>test</a:t>
            </a:r>
            <a:r>
              <a:rPr kumimoji="0" lang="fi-FI" sz="16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rPr>
              <a:t> </a:t>
            </a:r>
            <a:r>
              <a:rPr kumimoji="0" lang="fi-FI" sz="1600" b="1" i="0" u="none" strike="noStrike" kern="1200" cap="none" spc="0" normalizeH="0" baseline="0" noProof="0" err="1">
                <a:ln>
                  <a:noFill/>
                </a:ln>
                <a:solidFill>
                  <a:prstClr val="black"/>
                </a:solidFill>
                <a:effectLst/>
                <a:uLnTx/>
                <a:uFillTx/>
                <a:latin typeface="+mj-lt"/>
                <a:ea typeface="+mn-ea"/>
                <a:cs typeface="Times New Roman" panose="02020603050405020304" pitchFamily="18" charset="0"/>
              </a:rPr>
              <a:t>school</a:t>
            </a:r>
            <a:r>
              <a:rPr kumimoji="0" lang="fi-FI" sz="16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rPr>
              <a:t> for </a:t>
            </a:r>
            <a:r>
              <a:rPr kumimoji="0" lang="fi-FI" sz="1600" b="1" i="0" u="none" strike="noStrike" kern="1200" cap="none" spc="0" normalizeH="0" baseline="0" noProof="0" err="1">
                <a:ln>
                  <a:noFill/>
                </a:ln>
                <a:solidFill>
                  <a:prstClr val="black"/>
                </a:solidFill>
                <a:effectLst/>
                <a:uLnTx/>
                <a:uFillTx/>
                <a:latin typeface="+mj-lt"/>
                <a:ea typeface="+mn-ea"/>
                <a:cs typeface="Times New Roman" panose="02020603050405020304" pitchFamily="18" charset="0"/>
              </a:rPr>
              <a:t>other</a:t>
            </a:r>
            <a:r>
              <a:rPr kumimoji="0" lang="fi-FI" sz="16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rPr>
              <a:t> </a:t>
            </a:r>
            <a:r>
              <a:rPr kumimoji="0" lang="fi-FI" sz="1600" b="1" i="0" u="none" strike="noStrike" kern="1200" cap="none" spc="0" normalizeH="0" baseline="0" noProof="0" err="1">
                <a:ln>
                  <a:noFill/>
                </a:ln>
                <a:solidFill>
                  <a:prstClr val="black"/>
                </a:solidFill>
                <a:effectLst/>
                <a:uLnTx/>
                <a:uFillTx/>
                <a:latin typeface="+mj-lt"/>
                <a:ea typeface="+mn-ea"/>
                <a:cs typeface="Times New Roman" panose="02020603050405020304" pitchFamily="18" charset="0"/>
              </a:rPr>
              <a:t>universities</a:t>
            </a:r>
            <a:r>
              <a:rPr kumimoji="0" lang="fi-FI" sz="1600" b="1" i="0" u="none" strike="noStrike" kern="1200" cap="none" spc="0" normalizeH="0" baseline="0" noProof="0">
                <a:ln>
                  <a:noFill/>
                </a:ln>
                <a:solidFill>
                  <a:prstClr val="black"/>
                </a:solidFill>
                <a:effectLst/>
                <a:uLnTx/>
                <a:uFillTx/>
                <a:latin typeface="+mj-lt"/>
                <a:ea typeface="+mn-ea"/>
                <a:cs typeface="Times New Roman" panose="02020603050405020304" pitchFamily="18" charset="0"/>
              </a:rPr>
              <a:t> </a:t>
            </a:r>
          </a:p>
        </p:txBody>
      </p:sp>
    </p:spTree>
    <p:extLst>
      <p:ext uri="{BB962C8B-B14F-4D97-AF65-F5344CB8AC3E}">
        <p14:creationId xmlns:p14="http://schemas.microsoft.com/office/powerpoint/2010/main" val="335183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959A-EACE-D545-C68F-BC3394131D71}"/>
              </a:ext>
            </a:extLst>
          </p:cNvPr>
          <p:cNvSpPr>
            <a:spLocks noGrp="1"/>
          </p:cNvSpPr>
          <p:nvPr>
            <p:ph type="title"/>
          </p:nvPr>
        </p:nvSpPr>
        <p:spPr>
          <a:xfrm>
            <a:off x="6248400" y="928651"/>
            <a:ext cx="3313084" cy="999460"/>
          </a:xfrm>
        </p:spPr>
        <p:txBody>
          <a:bodyPr anchor="t">
            <a:normAutofit/>
          </a:bodyPr>
          <a:lstStyle/>
          <a:p>
            <a:r>
              <a:rPr lang="fi-FI" sz="4400"/>
              <a:t>OIS Mission </a:t>
            </a:r>
          </a:p>
        </p:txBody>
      </p:sp>
      <p:sp>
        <p:nvSpPr>
          <p:cNvPr id="3" name="Subtitle 2">
            <a:extLst>
              <a:ext uri="{FF2B5EF4-FFF2-40B4-BE49-F238E27FC236}">
                <a16:creationId xmlns:a16="http://schemas.microsoft.com/office/drawing/2014/main" id="{0D8ADDA8-5EF2-4DFB-F973-8FD0F72F8C7F}"/>
              </a:ext>
            </a:extLst>
          </p:cNvPr>
          <p:cNvSpPr>
            <a:spLocks noGrp="1"/>
          </p:cNvSpPr>
          <p:nvPr>
            <p:ph type="body" sz="quarter" idx="12"/>
          </p:nvPr>
        </p:nvSpPr>
        <p:spPr>
          <a:xfrm>
            <a:off x="6248400" y="2491740"/>
            <a:ext cx="5106134" cy="3686810"/>
          </a:xfrm>
        </p:spPr>
        <p:txBody>
          <a:bodyPr>
            <a:normAutofit lnSpcReduction="10000"/>
          </a:bodyPr>
          <a:lstStyle/>
          <a:p>
            <a:r>
              <a:rPr lang="en-US" sz="2800"/>
              <a:t>”Joy of learning in a diverse and caring community”</a:t>
            </a:r>
          </a:p>
          <a:p>
            <a:endParaRPr lang="en-US" sz="2800"/>
          </a:p>
          <a:p>
            <a:pPr rtl="0" fontAlgn="base"/>
            <a:r>
              <a:rPr lang="en-US" sz="2800" b="1" i="0" u="none" strike="noStrike">
                <a:effectLst/>
              </a:rPr>
              <a:t>OIS values</a:t>
            </a:r>
            <a:r>
              <a:rPr lang="en-US" sz="2800" b="1" i="0">
                <a:effectLst/>
              </a:rPr>
              <a:t>​</a:t>
            </a:r>
          </a:p>
          <a:p>
            <a:pPr rtl="0" fontAlgn="base">
              <a:buFont typeface="Arial" panose="020B0604020202020204" pitchFamily="34" charset="0"/>
              <a:buChar char="•"/>
            </a:pPr>
            <a:r>
              <a:rPr lang="en-US" sz="2800" b="0" i="0" u="none" strike="noStrike">
                <a:effectLst/>
              </a:rPr>
              <a:t>Respect</a:t>
            </a:r>
            <a:r>
              <a:rPr lang="en-US" sz="2800" b="0" i="0">
                <a:effectLst/>
              </a:rPr>
              <a:t>​</a:t>
            </a:r>
          </a:p>
          <a:p>
            <a:pPr rtl="0" fontAlgn="base">
              <a:buFont typeface="Arial" panose="020B0604020202020204" pitchFamily="34" charset="0"/>
              <a:buChar char="•"/>
            </a:pPr>
            <a:r>
              <a:rPr lang="en-US" sz="2800" b="0" i="0" u="none" strike="noStrike">
                <a:effectLst/>
              </a:rPr>
              <a:t>Responsibility</a:t>
            </a:r>
            <a:r>
              <a:rPr lang="en-US" sz="2800" b="0" i="0">
                <a:effectLst/>
              </a:rPr>
              <a:t>​</a:t>
            </a:r>
          </a:p>
          <a:p>
            <a:pPr rtl="0" fontAlgn="base">
              <a:buFont typeface="Arial" panose="020B0604020202020204" pitchFamily="34" charset="0"/>
              <a:buChar char="•"/>
            </a:pPr>
            <a:r>
              <a:rPr lang="en-US" sz="2800" b="0" i="0" u="none" strike="noStrike">
                <a:effectLst/>
              </a:rPr>
              <a:t>Community</a:t>
            </a:r>
            <a:r>
              <a:rPr lang="en-US" sz="2800" b="0" i="0">
                <a:effectLst/>
              </a:rPr>
              <a:t>​</a:t>
            </a:r>
          </a:p>
          <a:p>
            <a:pPr rtl="0" fontAlgn="base">
              <a:buFont typeface="Arial" panose="020B0604020202020204" pitchFamily="34" charset="0"/>
              <a:buChar char="•"/>
            </a:pPr>
            <a:r>
              <a:rPr lang="en-US" sz="2800" b="0" i="0" u="none" strike="noStrike">
                <a:effectLst/>
              </a:rPr>
              <a:t>Joy of Learning</a:t>
            </a:r>
            <a:endParaRPr lang="en-US" sz="2800" b="0" i="0">
              <a:effectLst/>
            </a:endParaRPr>
          </a:p>
          <a:p>
            <a:endParaRPr lang="fi-FI"/>
          </a:p>
        </p:txBody>
      </p:sp>
      <p:pic>
        <p:nvPicPr>
          <p:cNvPr id="2050" name="Picture 2" descr="A group of people sitting together&#10;&#10;Description automatically generated with low confidence">
            <a:extLst>
              <a:ext uri="{FF2B5EF4-FFF2-40B4-BE49-F238E27FC236}">
                <a16:creationId xmlns:a16="http://schemas.microsoft.com/office/drawing/2014/main" id="{15324F20-5511-D389-6189-45ED856B82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5594"/>
          <a:stretch/>
        </p:blipFill>
        <p:spPr bwMode="auto">
          <a:xfrm>
            <a:off x="1472013" y="1489300"/>
            <a:ext cx="4246471" cy="3597519"/>
          </a:xfrm>
          <a:prstGeom prst="rect">
            <a:avLst/>
          </a:prstGeom>
          <a:noFill/>
          <a:extLst>
            <a:ext uri="{909E8E84-426E-40DD-AFC4-6F175D3DCCD1}">
              <a14:hiddenFill xmlns:a14="http://schemas.microsoft.com/office/drawing/2010/main">
                <a:solidFill>
                  <a:srgbClr val="FFFFFF"/>
                </a:solidFill>
              </a14:hiddenFill>
            </a:ext>
          </a:extLst>
        </p:spPr>
      </p:pic>
      <p:sp>
        <p:nvSpPr>
          <p:cNvPr id="2060" name="Text Placeholder 4">
            <a:extLst>
              <a:ext uri="{FF2B5EF4-FFF2-40B4-BE49-F238E27FC236}">
                <a16:creationId xmlns:a16="http://schemas.microsoft.com/office/drawing/2014/main" id="{19F9E091-BA26-425A-6912-4E5D575C6785}"/>
              </a:ext>
            </a:extLst>
          </p:cNvPr>
          <p:cNvSpPr>
            <a:spLocks noGrp="1"/>
          </p:cNvSpPr>
          <p:nvPr>
            <p:ph type="body" sz="quarter" idx="11"/>
          </p:nvPr>
        </p:nvSpPr>
        <p:spPr>
          <a:xfrm>
            <a:off x="8024658" y="5865548"/>
            <a:ext cx="1727765" cy="382853"/>
          </a:xfrm>
        </p:spPr>
        <p:txBody>
          <a:bodyPr/>
          <a:lstStyle/>
          <a:p>
            <a:endParaRPr lang="en-US"/>
          </a:p>
        </p:txBody>
      </p:sp>
      <p:sp>
        <p:nvSpPr>
          <p:cNvPr id="5" name="Slide Number Placeholder 4">
            <a:extLst>
              <a:ext uri="{FF2B5EF4-FFF2-40B4-BE49-F238E27FC236}">
                <a16:creationId xmlns:a16="http://schemas.microsoft.com/office/drawing/2014/main" id="{98D73BD9-306F-A20B-EFB9-5CA61157AD9C}"/>
              </a:ext>
            </a:extLst>
          </p:cNvPr>
          <p:cNvSpPr>
            <a:spLocks noGrp="1"/>
          </p:cNvSpPr>
          <p:nvPr>
            <p:ph type="sldNum" sz="quarter" idx="14"/>
          </p:nvPr>
        </p:nvSpPr>
        <p:spPr>
          <a:xfrm>
            <a:off x="8699500" y="6178550"/>
            <a:ext cx="2743200" cy="365125"/>
          </a:xfrm>
        </p:spPr>
        <p:txBody>
          <a:bodyPr anchor="ctr">
            <a:normAutofit/>
          </a:bodyPr>
          <a:lstStyle/>
          <a:p>
            <a:pPr>
              <a:spcAft>
                <a:spcPts val="600"/>
              </a:spcAft>
            </a:pPr>
            <a:fld id="{69C2F4FE-713B-884F-B5BF-63AA24B8D1FF}" type="slidenum">
              <a:rPr lang="fi-FI" smtClean="0"/>
              <a:pPr>
                <a:spcAft>
                  <a:spcPts val="600"/>
                </a:spcAft>
              </a:pPr>
              <a:t>5</a:t>
            </a:fld>
            <a:endParaRPr lang="fi-FI"/>
          </a:p>
        </p:txBody>
      </p:sp>
    </p:spTree>
    <p:extLst>
      <p:ext uri="{BB962C8B-B14F-4D97-AF65-F5344CB8AC3E}">
        <p14:creationId xmlns:p14="http://schemas.microsoft.com/office/powerpoint/2010/main" val="961713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319B-B2F9-E474-5186-28531E7D9251}"/>
              </a:ext>
            </a:extLst>
          </p:cNvPr>
          <p:cNvSpPr>
            <a:spLocks noGrp="1"/>
          </p:cNvSpPr>
          <p:nvPr>
            <p:ph type="ctrTitle"/>
          </p:nvPr>
        </p:nvSpPr>
        <p:spPr>
          <a:xfrm>
            <a:off x="735106" y="2198146"/>
            <a:ext cx="9932894" cy="1449515"/>
          </a:xfrm>
        </p:spPr>
        <p:txBody>
          <a:bodyPr>
            <a:normAutofit fontScale="90000"/>
          </a:bodyPr>
          <a:lstStyle/>
          <a:p>
            <a:br>
              <a:rPr lang="en-US"/>
            </a:br>
            <a:br>
              <a:rPr lang="en-US"/>
            </a:br>
            <a:br>
              <a:rPr lang="en-US"/>
            </a:br>
            <a:br>
              <a:rPr lang="en-US"/>
            </a:br>
            <a:r>
              <a:rPr lang="en-US"/>
              <a:t>2. </a:t>
            </a:r>
            <a:r>
              <a:rPr lang="en-US" sz="4400"/>
              <a:t>Applying to school and language proficiency tests </a:t>
            </a:r>
            <a:br>
              <a:rPr lang="en-US"/>
            </a:br>
            <a:endParaRPr lang="fi-FI"/>
          </a:p>
        </p:txBody>
      </p:sp>
      <p:sp>
        <p:nvSpPr>
          <p:cNvPr id="3" name="Subtitle 2">
            <a:extLst>
              <a:ext uri="{FF2B5EF4-FFF2-40B4-BE49-F238E27FC236}">
                <a16:creationId xmlns:a16="http://schemas.microsoft.com/office/drawing/2014/main" id="{8FDFC328-C919-A129-F35F-A4D09180D64F}"/>
              </a:ext>
            </a:extLst>
          </p:cNvPr>
          <p:cNvSpPr>
            <a:spLocks noGrp="1"/>
          </p:cNvSpPr>
          <p:nvPr>
            <p:ph type="subTitle" idx="1"/>
          </p:nvPr>
        </p:nvSpPr>
        <p:spPr/>
        <p:txBody>
          <a:bodyPr/>
          <a:lstStyle/>
          <a:p>
            <a:endParaRPr lang="fi-FI"/>
          </a:p>
        </p:txBody>
      </p:sp>
      <p:sp>
        <p:nvSpPr>
          <p:cNvPr id="4" name="Text Placeholder 3">
            <a:extLst>
              <a:ext uri="{FF2B5EF4-FFF2-40B4-BE49-F238E27FC236}">
                <a16:creationId xmlns:a16="http://schemas.microsoft.com/office/drawing/2014/main" id="{3B40F4E6-4205-BAF1-AE28-80719FB4594A}"/>
              </a:ext>
            </a:extLst>
          </p:cNvPr>
          <p:cNvSpPr>
            <a:spLocks noGrp="1"/>
          </p:cNvSpPr>
          <p:nvPr>
            <p:ph type="body" sz="quarter" idx="10"/>
          </p:nvPr>
        </p:nvSpPr>
        <p:spPr/>
        <p:txBody>
          <a:bodyPr/>
          <a:lstStyle/>
          <a:p>
            <a:endParaRPr lang="fi-FI"/>
          </a:p>
        </p:txBody>
      </p:sp>
      <p:sp>
        <p:nvSpPr>
          <p:cNvPr id="5" name="Slide Number Placeholder 4">
            <a:extLst>
              <a:ext uri="{FF2B5EF4-FFF2-40B4-BE49-F238E27FC236}">
                <a16:creationId xmlns:a16="http://schemas.microsoft.com/office/drawing/2014/main" id="{18A54663-2547-59DF-AE99-444F78AE371F}"/>
              </a:ext>
            </a:extLst>
          </p:cNvPr>
          <p:cNvSpPr>
            <a:spLocks noGrp="1"/>
          </p:cNvSpPr>
          <p:nvPr>
            <p:ph type="sldNum" sz="quarter" idx="12"/>
          </p:nvPr>
        </p:nvSpPr>
        <p:spPr/>
        <p:txBody>
          <a:bodyPr/>
          <a:lstStyle/>
          <a:p>
            <a:fld id="{69C2F4FE-713B-884F-B5BF-63AA24B8D1FF}" type="slidenum">
              <a:rPr lang="fi-FI" smtClean="0"/>
              <a:pPr/>
              <a:t>6</a:t>
            </a:fld>
            <a:endParaRPr lang="fi-FI"/>
          </a:p>
        </p:txBody>
      </p:sp>
    </p:spTree>
    <p:extLst>
      <p:ext uri="{BB962C8B-B14F-4D97-AF65-F5344CB8AC3E}">
        <p14:creationId xmlns:p14="http://schemas.microsoft.com/office/powerpoint/2010/main" val="2053080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E6A8-E76A-E797-EBE6-588FDC8A277C}"/>
              </a:ext>
            </a:extLst>
          </p:cNvPr>
          <p:cNvSpPr>
            <a:spLocks noGrp="1"/>
          </p:cNvSpPr>
          <p:nvPr>
            <p:ph type="ctrTitle"/>
          </p:nvPr>
        </p:nvSpPr>
        <p:spPr/>
        <p:txBody>
          <a:bodyPr/>
          <a:lstStyle/>
          <a:p>
            <a:r>
              <a:rPr lang="fi-FI"/>
              <a:t>How to </a:t>
            </a:r>
            <a:r>
              <a:rPr lang="fi-FI" err="1"/>
              <a:t>Apply</a:t>
            </a:r>
            <a:r>
              <a:rPr lang="fi-FI"/>
              <a:t> and </a:t>
            </a:r>
            <a:r>
              <a:rPr lang="fi-FI" err="1"/>
              <a:t>what</a:t>
            </a:r>
            <a:r>
              <a:rPr lang="fi-FI"/>
              <a:t> </a:t>
            </a:r>
            <a:r>
              <a:rPr lang="fi-FI" err="1"/>
              <a:t>are</a:t>
            </a:r>
            <a:r>
              <a:rPr lang="fi-FI"/>
              <a:t> </a:t>
            </a:r>
            <a:r>
              <a:rPr lang="fi-FI" err="1"/>
              <a:t>the</a:t>
            </a:r>
            <a:r>
              <a:rPr lang="fi-FI"/>
              <a:t> </a:t>
            </a:r>
            <a:r>
              <a:rPr lang="fi-FI" err="1"/>
              <a:t>language</a:t>
            </a:r>
            <a:r>
              <a:rPr lang="fi-FI"/>
              <a:t> </a:t>
            </a:r>
            <a:r>
              <a:rPr lang="fi-FI" err="1"/>
              <a:t>tests</a:t>
            </a:r>
            <a:r>
              <a:rPr lang="fi-FI"/>
              <a:t> </a:t>
            </a:r>
            <a:r>
              <a:rPr lang="fi-FI" err="1"/>
              <a:t>like</a:t>
            </a:r>
            <a:r>
              <a:rPr lang="fi-FI"/>
              <a:t>?</a:t>
            </a:r>
          </a:p>
        </p:txBody>
      </p:sp>
      <p:sp>
        <p:nvSpPr>
          <p:cNvPr id="3" name="Subtitle 2">
            <a:extLst>
              <a:ext uri="{FF2B5EF4-FFF2-40B4-BE49-F238E27FC236}">
                <a16:creationId xmlns:a16="http://schemas.microsoft.com/office/drawing/2014/main" id="{8B4850F0-9705-F2B2-EF08-8021EB3D5012}"/>
              </a:ext>
            </a:extLst>
          </p:cNvPr>
          <p:cNvSpPr>
            <a:spLocks noGrp="1"/>
          </p:cNvSpPr>
          <p:nvPr>
            <p:ph type="subTitle" idx="1"/>
          </p:nvPr>
        </p:nvSpPr>
        <p:spPr/>
        <p:txBody>
          <a:bodyPr/>
          <a:lstStyle/>
          <a:p>
            <a:r>
              <a:rPr lang="fi-FI">
                <a:hlinkClick r:id="rId2"/>
              </a:rPr>
              <a:t>https://www.ouka.fi/oulu/oulu-international-school/how-to-apply-to-ois</a:t>
            </a:r>
            <a:r>
              <a:rPr lang="fi-FI"/>
              <a:t> </a:t>
            </a:r>
          </a:p>
        </p:txBody>
      </p:sp>
      <p:sp>
        <p:nvSpPr>
          <p:cNvPr id="4" name="Text Placeholder 3">
            <a:extLst>
              <a:ext uri="{FF2B5EF4-FFF2-40B4-BE49-F238E27FC236}">
                <a16:creationId xmlns:a16="http://schemas.microsoft.com/office/drawing/2014/main" id="{9269F4E0-E433-937A-2AE2-55E70C8EC25A}"/>
              </a:ext>
            </a:extLst>
          </p:cNvPr>
          <p:cNvSpPr>
            <a:spLocks noGrp="1"/>
          </p:cNvSpPr>
          <p:nvPr>
            <p:ph type="body" sz="quarter" idx="10"/>
          </p:nvPr>
        </p:nvSpPr>
        <p:spPr/>
        <p:txBody>
          <a:bodyPr/>
          <a:lstStyle/>
          <a:p>
            <a:endParaRPr lang="fi-FI"/>
          </a:p>
        </p:txBody>
      </p:sp>
      <p:sp>
        <p:nvSpPr>
          <p:cNvPr id="5" name="Slide Number Placeholder 4">
            <a:extLst>
              <a:ext uri="{FF2B5EF4-FFF2-40B4-BE49-F238E27FC236}">
                <a16:creationId xmlns:a16="http://schemas.microsoft.com/office/drawing/2014/main" id="{1066B5C7-8EF2-D9D4-9DD7-788B38728BD8}"/>
              </a:ext>
            </a:extLst>
          </p:cNvPr>
          <p:cNvSpPr>
            <a:spLocks noGrp="1"/>
          </p:cNvSpPr>
          <p:nvPr>
            <p:ph type="sldNum" sz="quarter" idx="12"/>
          </p:nvPr>
        </p:nvSpPr>
        <p:spPr/>
        <p:txBody>
          <a:bodyPr/>
          <a:lstStyle/>
          <a:p>
            <a:fld id="{69C2F4FE-713B-884F-B5BF-63AA24B8D1FF}" type="slidenum">
              <a:rPr lang="fi-FI" smtClean="0"/>
              <a:pPr/>
              <a:t>7</a:t>
            </a:fld>
            <a:endParaRPr lang="fi-FI"/>
          </a:p>
        </p:txBody>
      </p:sp>
    </p:spTree>
    <p:extLst>
      <p:ext uri="{BB962C8B-B14F-4D97-AF65-F5344CB8AC3E}">
        <p14:creationId xmlns:p14="http://schemas.microsoft.com/office/powerpoint/2010/main" val="2192588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2E660-7DE1-8149-86D7-4F940A2FF371}"/>
              </a:ext>
            </a:extLst>
          </p:cNvPr>
          <p:cNvSpPr>
            <a:spLocks noGrp="1"/>
          </p:cNvSpPr>
          <p:nvPr>
            <p:ph type="ctrTitle"/>
          </p:nvPr>
        </p:nvSpPr>
        <p:spPr/>
        <p:txBody>
          <a:bodyPr>
            <a:normAutofit/>
          </a:bodyPr>
          <a:lstStyle/>
          <a:p>
            <a:r>
              <a:rPr lang="en-US"/>
              <a:t>3. Special features of OIS</a:t>
            </a:r>
            <a:br>
              <a:rPr lang="en-US"/>
            </a:br>
            <a:endParaRPr lang="fi-FI"/>
          </a:p>
        </p:txBody>
      </p:sp>
      <p:sp>
        <p:nvSpPr>
          <p:cNvPr id="3" name="Subtitle 2">
            <a:extLst>
              <a:ext uri="{FF2B5EF4-FFF2-40B4-BE49-F238E27FC236}">
                <a16:creationId xmlns:a16="http://schemas.microsoft.com/office/drawing/2014/main" id="{C4D6D194-8FC9-5E18-014B-07D4AB94D0FB}"/>
              </a:ext>
            </a:extLst>
          </p:cNvPr>
          <p:cNvSpPr>
            <a:spLocks noGrp="1"/>
          </p:cNvSpPr>
          <p:nvPr>
            <p:ph type="subTitle" idx="1"/>
          </p:nvPr>
        </p:nvSpPr>
        <p:spPr/>
        <p:txBody>
          <a:bodyPr/>
          <a:lstStyle/>
          <a:p>
            <a:endParaRPr lang="fi-FI"/>
          </a:p>
        </p:txBody>
      </p:sp>
      <p:sp>
        <p:nvSpPr>
          <p:cNvPr id="4" name="Text Placeholder 3">
            <a:extLst>
              <a:ext uri="{FF2B5EF4-FFF2-40B4-BE49-F238E27FC236}">
                <a16:creationId xmlns:a16="http://schemas.microsoft.com/office/drawing/2014/main" id="{F097BB93-D43F-3D38-E705-64F0628F6EFD}"/>
              </a:ext>
            </a:extLst>
          </p:cNvPr>
          <p:cNvSpPr>
            <a:spLocks noGrp="1"/>
          </p:cNvSpPr>
          <p:nvPr>
            <p:ph type="body" sz="quarter" idx="10"/>
          </p:nvPr>
        </p:nvSpPr>
        <p:spPr/>
        <p:txBody>
          <a:bodyPr/>
          <a:lstStyle/>
          <a:p>
            <a:endParaRPr lang="fi-FI"/>
          </a:p>
        </p:txBody>
      </p:sp>
      <p:sp>
        <p:nvSpPr>
          <p:cNvPr id="5" name="Slide Number Placeholder 4">
            <a:extLst>
              <a:ext uri="{FF2B5EF4-FFF2-40B4-BE49-F238E27FC236}">
                <a16:creationId xmlns:a16="http://schemas.microsoft.com/office/drawing/2014/main" id="{B36D357D-B2BD-AB17-E30A-50B162EC7615}"/>
              </a:ext>
            </a:extLst>
          </p:cNvPr>
          <p:cNvSpPr>
            <a:spLocks noGrp="1"/>
          </p:cNvSpPr>
          <p:nvPr>
            <p:ph type="sldNum" sz="quarter" idx="12"/>
          </p:nvPr>
        </p:nvSpPr>
        <p:spPr/>
        <p:txBody>
          <a:bodyPr/>
          <a:lstStyle/>
          <a:p>
            <a:fld id="{69C2F4FE-713B-884F-B5BF-63AA24B8D1FF}" type="slidenum">
              <a:rPr lang="fi-FI" smtClean="0"/>
              <a:pPr/>
              <a:t>8</a:t>
            </a:fld>
            <a:endParaRPr lang="fi-FI"/>
          </a:p>
        </p:txBody>
      </p:sp>
    </p:spTree>
    <p:extLst>
      <p:ext uri="{BB962C8B-B14F-4D97-AF65-F5344CB8AC3E}">
        <p14:creationId xmlns:p14="http://schemas.microsoft.com/office/powerpoint/2010/main" val="1053265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F36D1-0EC1-1373-9E57-DAC3BEBEA76D}"/>
              </a:ext>
            </a:extLst>
          </p:cNvPr>
          <p:cNvSpPr>
            <a:spLocks noGrp="1"/>
          </p:cNvSpPr>
          <p:nvPr>
            <p:ph type="ctrTitle"/>
          </p:nvPr>
        </p:nvSpPr>
        <p:spPr>
          <a:xfrm>
            <a:off x="678125" y="191271"/>
            <a:ext cx="9932894" cy="1449515"/>
          </a:xfrm>
        </p:spPr>
        <p:txBody>
          <a:bodyPr/>
          <a:lstStyle/>
          <a:p>
            <a:r>
              <a:rPr lang="fi-FI" err="1"/>
              <a:t>Our</a:t>
            </a:r>
            <a:r>
              <a:rPr lang="fi-FI"/>
              <a:t> </a:t>
            </a:r>
            <a:r>
              <a:rPr lang="fi-FI" err="1"/>
              <a:t>students</a:t>
            </a:r>
            <a:endParaRPr lang="fi-FI"/>
          </a:p>
        </p:txBody>
      </p:sp>
      <p:sp>
        <p:nvSpPr>
          <p:cNvPr id="3" name="Subtitle 2">
            <a:extLst>
              <a:ext uri="{FF2B5EF4-FFF2-40B4-BE49-F238E27FC236}">
                <a16:creationId xmlns:a16="http://schemas.microsoft.com/office/drawing/2014/main" id="{104E4CDF-1473-6690-1DFC-B7C97AAC0A53}"/>
              </a:ext>
            </a:extLst>
          </p:cNvPr>
          <p:cNvSpPr>
            <a:spLocks noGrp="1"/>
          </p:cNvSpPr>
          <p:nvPr>
            <p:ph type="subTitle" idx="1"/>
          </p:nvPr>
        </p:nvSpPr>
        <p:spPr>
          <a:xfrm>
            <a:off x="607005" y="1884516"/>
            <a:ext cx="9932894" cy="3876204"/>
          </a:xfrm>
        </p:spPr>
        <p:txBody>
          <a:bodyPr vert="horz" lIns="91440" tIns="45720" rIns="91440" bIns="45720" rtlCol="0" anchor="t">
            <a:normAutofit/>
          </a:bodyPr>
          <a:lstStyle/>
          <a:p>
            <a:r>
              <a:rPr lang="fi-FI" sz="2000"/>
              <a:t>-</a:t>
            </a:r>
            <a:r>
              <a:rPr lang="fi-FI" sz="2000" err="1"/>
              <a:t>Study</a:t>
            </a:r>
            <a:r>
              <a:rPr lang="fi-FI" sz="2000"/>
              <a:t> English as a </a:t>
            </a:r>
            <a:r>
              <a:rPr lang="fi-FI" sz="2000" err="1"/>
              <a:t>mother</a:t>
            </a:r>
            <a:r>
              <a:rPr lang="fi-FI" sz="2000"/>
              <a:t> </a:t>
            </a:r>
            <a:r>
              <a:rPr lang="fi-FI" sz="2000" err="1"/>
              <a:t>tongue</a:t>
            </a:r>
            <a:r>
              <a:rPr lang="fi-FI" sz="2000"/>
              <a:t> (3-4 </a:t>
            </a:r>
            <a:r>
              <a:rPr lang="fi-FI" sz="2000" err="1"/>
              <a:t>lessons</a:t>
            </a:r>
            <a:r>
              <a:rPr lang="fi-FI" sz="2000"/>
              <a:t> per </a:t>
            </a:r>
            <a:r>
              <a:rPr lang="fi-FI" sz="2000" err="1"/>
              <a:t>week</a:t>
            </a:r>
            <a:r>
              <a:rPr lang="fi-FI" sz="2000"/>
              <a:t>)</a:t>
            </a:r>
          </a:p>
          <a:p>
            <a:r>
              <a:rPr lang="fi-FI" sz="2000">
                <a:latin typeface="Segoe UI"/>
                <a:cs typeface="Segoe UI"/>
              </a:rPr>
              <a:t>-</a:t>
            </a:r>
            <a:r>
              <a:rPr lang="fi-FI" sz="2000" err="1">
                <a:latin typeface="Segoe UI"/>
                <a:cs typeface="Segoe UI"/>
              </a:rPr>
              <a:t>Study</a:t>
            </a:r>
            <a:r>
              <a:rPr lang="fi-FI" sz="2000">
                <a:latin typeface="Segoe UI"/>
                <a:cs typeface="Segoe UI"/>
              </a:rPr>
              <a:t> </a:t>
            </a:r>
            <a:r>
              <a:rPr lang="fi-FI" sz="2000" err="1">
                <a:latin typeface="Segoe UI"/>
                <a:cs typeface="Segoe UI"/>
              </a:rPr>
              <a:t>Finnish</a:t>
            </a:r>
            <a:r>
              <a:rPr lang="fi-FI" sz="2000">
                <a:latin typeface="Segoe UI"/>
                <a:cs typeface="Segoe UI"/>
              </a:rPr>
              <a:t> as a </a:t>
            </a:r>
            <a:r>
              <a:rPr lang="fi-FI" sz="2000" err="1">
                <a:latin typeface="Segoe UI"/>
                <a:cs typeface="Segoe UI"/>
              </a:rPr>
              <a:t>mother</a:t>
            </a:r>
            <a:r>
              <a:rPr lang="fi-FI" sz="2000">
                <a:latin typeface="Segoe UI"/>
                <a:cs typeface="Segoe UI"/>
              </a:rPr>
              <a:t> </a:t>
            </a:r>
            <a:r>
              <a:rPr lang="fi-FI" sz="2000" err="1">
                <a:latin typeface="Segoe UI"/>
                <a:cs typeface="Segoe UI"/>
              </a:rPr>
              <a:t>tongue</a:t>
            </a:r>
            <a:r>
              <a:rPr lang="fi-FI" sz="2000">
                <a:latin typeface="Segoe UI"/>
                <a:cs typeface="Segoe UI"/>
              </a:rPr>
              <a:t> (FMT) </a:t>
            </a:r>
            <a:r>
              <a:rPr lang="fi-FI" sz="2000" err="1">
                <a:latin typeface="Segoe UI"/>
                <a:cs typeface="Segoe UI"/>
              </a:rPr>
              <a:t>or</a:t>
            </a:r>
            <a:r>
              <a:rPr lang="fi-FI" sz="2000">
                <a:latin typeface="Segoe UI"/>
                <a:cs typeface="Segoe UI"/>
              </a:rPr>
              <a:t> as a </a:t>
            </a:r>
            <a:r>
              <a:rPr lang="fi-FI" sz="2000" err="1">
                <a:latin typeface="Segoe UI"/>
                <a:cs typeface="Segoe UI"/>
              </a:rPr>
              <a:t>second</a:t>
            </a:r>
            <a:r>
              <a:rPr lang="fi-FI" sz="2000">
                <a:latin typeface="Segoe UI"/>
                <a:cs typeface="Segoe UI"/>
              </a:rPr>
              <a:t> </a:t>
            </a:r>
            <a:r>
              <a:rPr lang="fi-FI" sz="2000" err="1">
                <a:latin typeface="Segoe UI"/>
                <a:cs typeface="Segoe UI"/>
              </a:rPr>
              <a:t>language</a:t>
            </a:r>
            <a:r>
              <a:rPr lang="fi-FI" sz="2000">
                <a:latin typeface="Segoe UI"/>
                <a:cs typeface="Segoe UI"/>
              </a:rPr>
              <a:t> (FSL) </a:t>
            </a:r>
          </a:p>
          <a:p>
            <a:r>
              <a:rPr lang="fi-FI" sz="2000">
                <a:latin typeface="Segoe UI"/>
                <a:cs typeface="Segoe UI"/>
              </a:rPr>
              <a:t>(3-6 </a:t>
            </a:r>
            <a:r>
              <a:rPr lang="fi-FI" sz="2000" err="1">
                <a:latin typeface="Segoe UI"/>
                <a:cs typeface="Segoe UI"/>
              </a:rPr>
              <a:t>lessons</a:t>
            </a:r>
            <a:r>
              <a:rPr lang="fi-FI" sz="2000">
                <a:latin typeface="Segoe UI"/>
                <a:cs typeface="Segoe UI"/>
              </a:rPr>
              <a:t> per </a:t>
            </a:r>
            <a:r>
              <a:rPr lang="fi-FI" sz="2000" err="1">
                <a:latin typeface="Segoe UI"/>
                <a:cs typeface="Segoe UI"/>
              </a:rPr>
              <a:t>week</a:t>
            </a:r>
            <a:r>
              <a:rPr lang="fi-FI" sz="2000">
                <a:latin typeface="Segoe UI"/>
                <a:cs typeface="Segoe UI"/>
              </a:rPr>
              <a:t>)</a:t>
            </a:r>
            <a:endParaRPr lang="fi-FI"/>
          </a:p>
          <a:p>
            <a:r>
              <a:rPr lang="fi-FI" sz="2000"/>
              <a:t>-</a:t>
            </a:r>
            <a:r>
              <a:rPr lang="fi-FI" sz="2000" err="1"/>
              <a:t>Study</a:t>
            </a:r>
            <a:r>
              <a:rPr lang="fi-FI" sz="2000"/>
              <a:t> </a:t>
            </a:r>
            <a:r>
              <a:rPr lang="fi-FI" sz="2000" err="1"/>
              <a:t>all</a:t>
            </a:r>
            <a:r>
              <a:rPr lang="fi-FI" sz="2000"/>
              <a:t> </a:t>
            </a:r>
            <a:r>
              <a:rPr lang="fi-FI" sz="2000" err="1"/>
              <a:t>subjects</a:t>
            </a:r>
            <a:r>
              <a:rPr lang="fi-FI" sz="2000"/>
              <a:t> </a:t>
            </a:r>
            <a:r>
              <a:rPr lang="fi-FI" sz="2000" err="1"/>
              <a:t>mostly</a:t>
            </a:r>
            <a:r>
              <a:rPr lang="fi-FI" sz="2000"/>
              <a:t> in English (CLIL)</a:t>
            </a:r>
          </a:p>
          <a:p>
            <a:r>
              <a:rPr lang="fi-FI" sz="2000"/>
              <a:t>-</a:t>
            </a:r>
            <a:r>
              <a:rPr lang="fi-FI" sz="2000" err="1"/>
              <a:t>Study</a:t>
            </a:r>
            <a:r>
              <a:rPr lang="fi-FI" sz="2000"/>
              <a:t> </a:t>
            </a:r>
            <a:r>
              <a:rPr lang="fi-FI" sz="2000" err="1"/>
              <a:t>Swedish</a:t>
            </a:r>
            <a:r>
              <a:rPr lang="fi-FI" sz="2000"/>
              <a:t> </a:t>
            </a:r>
            <a:r>
              <a:rPr lang="fi-FI" sz="2000" err="1"/>
              <a:t>from</a:t>
            </a:r>
            <a:r>
              <a:rPr lang="fi-FI" sz="2000"/>
              <a:t> </a:t>
            </a:r>
            <a:r>
              <a:rPr lang="fi-FI" sz="2000" err="1"/>
              <a:t>gr</a:t>
            </a:r>
            <a:r>
              <a:rPr lang="fi-FI" sz="2000"/>
              <a:t> 6 to </a:t>
            </a:r>
            <a:r>
              <a:rPr lang="fi-FI" sz="2000" err="1"/>
              <a:t>gr</a:t>
            </a:r>
            <a:r>
              <a:rPr lang="fi-FI" sz="2000"/>
              <a:t> 9</a:t>
            </a:r>
          </a:p>
          <a:p>
            <a:r>
              <a:rPr lang="fi-FI" sz="2000"/>
              <a:t>-</a:t>
            </a:r>
            <a:r>
              <a:rPr lang="fi-FI" sz="2000" err="1"/>
              <a:t>Have</a:t>
            </a:r>
            <a:r>
              <a:rPr lang="fi-FI" sz="2000"/>
              <a:t> </a:t>
            </a:r>
            <a:r>
              <a:rPr lang="fi-FI" sz="2000" err="1"/>
              <a:t>more</a:t>
            </a:r>
            <a:r>
              <a:rPr lang="fi-FI" sz="2000"/>
              <a:t> </a:t>
            </a:r>
            <a:r>
              <a:rPr lang="fi-FI" sz="2000" err="1"/>
              <a:t>language</a:t>
            </a:r>
            <a:r>
              <a:rPr lang="fi-FI" sz="2000"/>
              <a:t> </a:t>
            </a:r>
            <a:r>
              <a:rPr lang="fi-FI" sz="2000" err="1"/>
              <a:t>lessons</a:t>
            </a:r>
            <a:r>
              <a:rPr lang="fi-FI" sz="2000"/>
              <a:t> per </a:t>
            </a:r>
            <a:r>
              <a:rPr lang="fi-FI" sz="2000" err="1"/>
              <a:t>week</a:t>
            </a:r>
            <a:r>
              <a:rPr lang="fi-FI" sz="2000"/>
              <a:t> </a:t>
            </a:r>
            <a:r>
              <a:rPr lang="fi-FI" sz="2000" err="1"/>
              <a:t>compared</a:t>
            </a:r>
            <a:r>
              <a:rPr lang="fi-FI" sz="2000"/>
              <a:t> to </a:t>
            </a:r>
            <a:r>
              <a:rPr lang="fi-FI" sz="2000" err="1"/>
              <a:t>other</a:t>
            </a:r>
            <a:r>
              <a:rPr lang="fi-FI" sz="2000"/>
              <a:t> </a:t>
            </a:r>
            <a:r>
              <a:rPr lang="fi-FI" sz="2000" err="1"/>
              <a:t>schools</a:t>
            </a:r>
            <a:r>
              <a:rPr lang="fi-FI" sz="2000"/>
              <a:t> in </a:t>
            </a:r>
            <a:r>
              <a:rPr lang="fi-FI" sz="2000" err="1"/>
              <a:t>the</a:t>
            </a:r>
            <a:r>
              <a:rPr lang="fi-FI" sz="2000"/>
              <a:t> Oulu </a:t>
            </a:r>
            <a:r>
              <a:rPr lang="fi-FI" sz="2000" err="1"/>
              <a:t>area</a:t>
            </a:r>
            <a:r>
              <a:rPr lang="fi-FI" sz="2000"/>
              <a:t>.</a:t>
            </a:r>
          </a:p>
          <a:p>
            <a:r>
              <a:rPr lang="fi-FI" sz="2000"/>
              <a:t>-</a:t>
            </a:r>
            <a:r>
              <a:rPr lang="fi-FI" sz="2000" err="1"/>
              <a:t>Have</a:t>
            </a:r>
            <a:r>
              <a:rPr lang="fi-FI" sz="2000"/>
              <a:t> </a:t>
            </a:r>
            <a:r>
              <a:rPr lang="fi-FI" sz="2000" err="1"/>
              <a:t>less</a:t>
            </a:r>
            <a:r>
              <a:rPr lang="fi-FI" sz="2000"/>
              <a:t> </a:t>
            </a:r>
            <a:r>
              <a:rPr lang="fi-FI" sz="2000" err="1"/>
              <a:t>optional</a:t>
            </a:r>
            <a:r>
              <a:rPr lang="fi-FI" sz="2000"/>
              <a:t> </a:t>
            </a:r>
            <a:r>
              <a:rPr lang="fi-FI" sz="2000" err="1"/>
              <a:t>subjects</a:t>
            </a:r>
            <a:r>
              <a:rPr lang="fi-FI" sz="2000"/>
              <a:t>, as </a:t>
            </a:r>
            <a:r>
              <a:rPr lang="fi-FI" sz="2000" err="1"/>
              <a:t>language</a:t>
            </a:r>
            <a:r>
              <a:rPr lang="fi-FI" sz="2000"/>
              <a:t> </a:t>
            </a:r>
            <a:r>
              <a:rPr lang="fi-FI" sz="2000" err="1"/>
              <a:t>lessons</a:t>
            </a:r>
            <a:r>
              <a:rPr lang="fi-FI" sz="2000"/>
              <a:t> </a:t>
            </a:r>
            <a:r>
              <a:rPr lang="fi-FI" sz="2000" err="1"/>
              <a:t>are</a:t>
            </a:r>
            <a:r>
              <a:rPr lang="fi-FI" sz="2000"/>
              <a:t> </a:t>
            </a:r>
            <a:r>
              <a:rPr lang="fi-FI" sz="2000" err="1"/>
              <a:t>part</a:t>
            </a:r>
            <a:r>
              <a:rPr lang="fi-FI" sz="2000"/>
              <a:t> of </a:t>
            </a:r>
            <a:r>
              <a:rPr lang="fi-FI" sz="2000" err="1"/>
              <a:t>them</a:t>
            </a:r>
            <a:r>
              <a:rPr lang="fi-FI" sz="2000"/>
              <a:t>.</a:t>
            </a:r>
          </a:p>
          <a:p>
            <a:r>
              <a:rPr lang="fi-FI" sz="2000">
                <a:sym typeface="Wingdings" panose="05000000000000000000" pitchFamily="2" charset="2"/>
              </a:rPr>
              <a:t> </a:t>
            </a:r>
            <a:r>
              <a:rPr lang="fi-FI" sz="2000" err="1">
                <a:sym typeface="Wingdings" panose="05000000000000000000" pitchFamily="2" charset="2"/>
              </a:rPr>
              <a:t>Students</a:t>
            </a:r>
            <a:r>
              <a:rPr lang="fi-FI" sz="2000">
                <a:sym typeface="Wingdings" panose="05000000000000000000" pitchFamily="2" charset="2"/>
              </a:rPr>
              <a:t> </a:t>
            </a:r>
            <a:r>
              <a:rPr lang="fi-FI" sz="2000" err="1">
                <a:sym typeface="Wingdings" panose="05000000000000000000" pitchFamily="2" charset="2"/>
              </a:rPr>
              <a:t>who</a:t>
            </a:r>
            <a:r>
              <a:rPr lang="fi-FI" sz="2000">
                <a:sym typeface="Wingdings" panose="05000000000000000000" pitchFamily="2" charset="2"/>
              </a:rPr>
              <a:t> </a:t>
            </a:r>
            <a:r>
              <a:rPr lang="fi-FI" sz="2000" err="1">
                <a:sym typeface="Wingdings" panose="05000000000000000000" pitchFamily="2" charset="2"/>
              </a:rPr>
              <a:t>like</a:t>
            </a:r>
            <a:r>
              <a:rPr lang="fi-FI" sz="2000">
                <a:sym typeface="Wingdings" panose="05000000000000000000" pitchFamily="2" charset="2"/>
              </a:rPr>
              <a:t> </a:t>
            </a:r>
            <a:r>
              <a:rPr lang="fi-FI" sz="2000" err="1">
                <a:sym typeface="Wingdings" panose="05000000000000000000" pitchFamily="2" charset="2"/>
              </a:rPr>
              <a:t>learning</a:t>
            </a:r>
            <a:r>
              <a:rPr lang="fi-FI" sz="2000">
                <a:sym typeface="Wingdings" panose="05000000000000000000" pitchFamily="2" charset="2"/>
              </a:rPr>
              <a:t> </a:t>
            </a:r>
            <a:r>
              <a:rPr lang="fi-FI" sz="2000" err="1">
                <a:sym typeface="Wingdings" panose="05000000000000000000" pitchFamily="2" charset="2"/>
              </a:rPr>
              <a:t>languages</a:t>
            </a:r>
            <a:r>
              <a:rPr lang="fi-FI" sz="2000">
                <a:sym typeface="Wingdings" panose="05000000000000000000" pitchFamily="2" charset="2"/>
              </a:rPr>
              <a:t> and </a:t>
            </a:r>
            <a:r>
              <a:rPr lang="fi-FI" sz="2000" err="1">
                <a:sym typeface="Wingdings" panose="05000000000000000000" pitchFamily="2" charset="2"/>
              </a:rPr>
              <a:t>reading</a:t>
            </a:r>
            <a:r>
              <a:rPr lang="fi-FI" sz="2000">
                <a:sym typeface="Wingdings" panose="05000000000000000000" pitchFamily="2" charset="2"/>
              </a:rPr>
              <a:t>, </a:t>
            </a:r>
            <a:r>
              <a:rPr lang="fi-FI" sz="2000" err="1">
                <a:sym typeface="Wingdings" panose="05000000000000000000" pitchFamily="2" charset="2"/>
              </a:rPr>
              <a:t>find</a:t>
            </a:r>
            <a:r>
              <a:rPr lang="fi-FI" sz="2000">
                <a:sym typeface="Wingdings" panose="05000000000000000000" pitchFamily="2" charset="2"/>
              </a:rPr>
              <a:t> </a:t>
            </a:r>
            <a:r>
              <a:rPr lang="fi-FI" sz="2000" err="1">
                <a:sym typeface="Wingdings" panose="05000000000000000000" pitchFamily="2" charset="2"/>
              </a:rPr>
              <a:t>the</a:t>
            </a:r>
            <a:r>
              <a:rPr lang="fi-FI" sz="2000">
                <a:sym typeface="Wingdings" panose="05000000000000000000" pitchFamily="2" charset="2"/>
              </a:rPr>
              <a:t> </a:t>
            </a:r>
            <a:r>
              <a:rPr lang="fi-FI" sz="2000" err="1">
                <a:sym typeface="Wingdings" panose="05000000000000000000" pitchFamily="2" charset="2"/>
              </a:rPr>
              <a:t>rigorous</a:t>
            </a:r>
            <a:r>
              <a:rPr lang="fi-FI" sz="2000">
                <a:sym typeface="Wingdings" panose="05000000000000000000" pitchFamily="2" charset="2"/>
              </a:rPr>
              <a:t> IB </a:t>
            </a:r>
            <a:r>
              <a:rPr lang="fi-FI" sz="2000" err="1">
                <a:sym typeface="Wingdings" panose="05000000000000000000" pitchFamily="2" charset="2"/>
              </a:rPr>
              <a:t>programme</a:t>
            </a:r>
            <a:r>
              <a:rPr lang="fi-FI" sz="2000">
                <a:sym typeface="Wingdings" panose="05000000000000000000" pitchFamily="2" charset="2"/>
              </a:rPr>
              <a:t> and </a:t>
            </a:r>
            <a:r>
              <a:rPr lang="fi-FI" sz="2000" err="1">
                <a:sym typeface="Wingdings" panose="05000000000000000000" pitchFamily="2" charset="2"/>
              </a:rPr>
              <a:t>studying</a:t>
            </a:r>
            <a:r>
              <a:rPr lang="fi-FI" sz="2000">
                <a:sym typeface="Wingdings" panose="05000000000000000000" pitchFamily="2" charset="2"/>
              </a:rPr>
              <a:t> </a:t>
            </a:r>
            <a:r>
              <a:rPr lang="fi-FI" sz="2000" err="1">
                <a:sym typeface="Wingdings" panose="05000000000000000000" pitchFamily="2" charset="2"/>
              </a:rPr>
              <a:t>several</a:t>
            </a:r>
            <a:r>
              <a:rPr lang="fi-FI" sz="2000">
                <a:sym typeface="Wingdings" panose="05000000000000000000" pitchFamily="2" charset="2"/>
              </a:rPr>
              <a:t> </a:t>
            </a:r>
            <a:r>
              <a:rPr lang="fi-FI" sz="2000" err="1">
                <a:sym typeface="Wingdings" panose="05000000000000000000" pitchFamily="2" charset="2"/>
              </a:rPr>
              <a:t>languages</a:t>
            </a:r>
            <a:r>
              <a:rPr lang="fi-FI" sz="2000">
                <a:sym typeface="Wingdings" panose="05000000000000000000" pitchFamily="2" charset="2"/>
              </a:rPr>
              <a:t> </a:t>
            </a:r>
            <a:r>
              <a:rPr lang="fi-FI" sz="2000" err="1">
                <a:sym typeface="Wingdings" panose="05000000000000000000" pitchFamily="2" charset="2"/>
              </a:rPr>
              <a:t>enjoyable</a:t>
            </a:r>
            <a:r>
              <a:rPr lang="fi-FI" sz="2000">
                <a:sym typeface="Wingdings" panose="05000000000000000000" pitchFamily="2" charset="2"/>
              </a:rPr>
              <a:t>. </a:t>
            </a:r>
            <a:endParaRPr lang="fi-FI" sz="2000"/>
          </a:p>
          <a:p>
            <a:endParaRPr lang="fi-FI"/>
          </a:p>
        </p:txBody>
      </p:sp>
      <p:sp>
        <p:nvSpPr>
          <p:cNvPr id="4" name="Text Placeholder 3">
            <a:extLst>
              <a:ext uri="{FF2B5EF4-FFF2-40B4-BE49-F238E27FC236}">
                <a16:creationId xmlns:a16="http://schemas.microsoft.com/office/drawing/2014/main" id="{9BA2C4D4-AD2F-750E-F4F3-A6CF8763D3EA}"/>
              </a:ext>
            </a:extLst>
          </p:cNvPr>
          <p:cNvSpPr>
            <a:spLocks noGrp="1"/>
          </p:cNvSpPr>
          <p:nvPr>
            <p:ph type="body" sz="quarter" idx="10"/>
          </p:nvPr>
        </p:nvSpPr>
        <p:spPr/>
        <p:txBody>
          <a:bodyPr/>
          <a:lstStyle/>
          <a:p>
            <a:endParaRPr lang="fi-FI"/>
          </a:p>
        </p:txBody>
      </p:sp>
      <p:sp>
        <p:nvSpPr>
          <p:cNvPr id="5" name="Slide Number Placeholder 4">
            <a:extLst>
              <a:ext uri="{FF2B5EF4-FFF2-40B4-BE49-F238E27FC236}">
                <a16:creationId xmlns:a16="http://schemas.microsoft.com/office/drawing/2014/main" id="{EC7A1B5C-45D4-6CA1-F4E6-A6E64EF9B909}"/>
              </a:ext>
            </a:extLst>
          </p:cNvPr>
          <p:cNvSpPr>
            <a:spLocks noGrp="1"/>
          </p:cNvSpPr>
          <p:nvPr>
            <p:ph type="sldNum" sz="quarter" idx="12"/>
          </p:nvPr>
        </p:nvSpPr>
        <p:spPr/>
        <p:txBody>
          <a:bodyPr/>
          <a:lstStyle/>
          <a:p>
            <a:fld id="{69C2F4FE-713B-884F-B5BF-63AA24B8D1FF}" type="slidenum">
              <a:rPr lang="fi-FI" smtClean="0"/>
              <a:pPr/>
              <a:t>9</a:t>
            </a:fld>
            <a:endParaRPr lang="fi-FI"/>
          </a:p>
        </p:txBody>
      </p:sp>
    </p:spTree>
    <p:extLst>
      <p:ext uri="{BB962C8B-B14F-4D97-AF65-F5344CB8AC3E}">
        <p14:creationId xmlns:p14="http://schemas.microsoft.com/office/powerpoint/2010/main" val="4033392135"/>
      </p:ext>
    </p:extLst>
  </p:cSld>
  <p:clrMapOvr>
    <a:masterClrMapping/>
  </p:clrMapOvr>
</p:sld>
</file>

<file path=ppt/theme/theme1.xml><?xml version="1.0" encoding="utf-8"?>
<a:theme xmlns:a="http://schemas.openxmlformats.org/drawingml/2006/main" name="Office-teema">
  <a:themeElements>
    <a:clrScheme name="Oulu">
      <a:dk1>
        <a:srgbClr val="000000"/>
      </a:dk1>
      <a:lt1>
        <a:srgbClr val="FFFFFF"/>
      </a:lt1>
      <a:dk2>
        <a:srgbClr val="44546A"/>
      </a:dk2>
      <a:lt2>
        <a:srgbClr val="E7E6E6"/>
      </a:lt2>
      <a:accent1>
        <a:srgbClr val="E10069"/>
      </a:accent1>
      <a:accent2>
        <a:srgbClr val="00DBFF"/>
      </a:accent2>
      <a:accent3>
        <a:srgbClr val="001E96"/>
      </a:accent3>
      <a:accent4>
        <a:srgbClr val="F05923"/>
      </a:accent4>
      <a:accent5>
        <a:srgbClr val="008CFF"/>
      </a:accent5>
      <a:accent6>
        <a:srgbClr val="006E0A"/>
      </a:accent6>
      <a:hlink>
        <a:srgbClr val="001E96"/>
      </a:hlink>
      <a:folHlink>
        <a:srgbClr val="000000"/>
      </a:folHlink>
    </a:clrScheme>
    <a:fontScheme name="Segoe 2021">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lu-Powerpoint-TESTI.potx" id="{092685C6-EF6F-48F9-AB86-025EBFD60222}" vid="{2E1E1D68-F01A-4B44-9E15-B96A36B65A27}"/>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5200554469A644B3BD32C3F8E67037" ma:contentTypeVersion="16" ma:contentTypeDescription="Create a new document." ma:contentTypeScope="" ma:versionID="52849776cf926a83d3f1f76b7c6269b0">
  <xsd:schema xmlns:xsd="http://www.w3.org/2001/XMLSchema" xmlns:xs="http://www.w3.org/2001/XMLSchema" xmlns:p="http://schemas.microsoft.com/office/2006/metadata/properties" xmlns:ns2="772a5dda-e0e1-4d72-9b62-711c922c63bc" xmlns:ns3="e746a251-1756-4364-ae2d-10f7f6f55587" targetNamespace="http://schemas.microsoft.com/office/2006/metadata/properties" ma:root="true" ma:fieldsID="d69491072eafccb2e99baa30b2644e32" ns2:_="" ns3:_="">
    <xsd:import namespace="772a5dda-e0e1-4d72-9b62-711c922c63bc"/>
    <xsd:import namespace="e746a251-1756-4364-ae2d-10f7f6f555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2a5dda-e0e1-4d72-9b62-711c922c6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f73edd-577a-44a5-983b-b6ef24e706c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746a251-1756-4364-ae2d-10f7f6f555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a370a16-6b50-40ec-bc05-677754df5f3a}" ma:internalName="TaxCatchAll" ma:showField="CatchAllData" ma:web="e746a251-1756-4364-ae2d-10f7f6f555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72a5dda-e0e1-4d72-9b62-711c922c63bc">
      <Terms xmlns="http://schemas.microsoft.com/office/infopath/2007/PartnerControls"/>
    </lcf76f155ced4ddcb4097134ff3c332f>
    <TaxCatchAll xmlns="e746a251-1756-4364-ae2d-10f7f6f55587" xsi:nil="true"/>
    <SharedWithUsers xmlns="e746a251-1756-4364-ae2d-10f7f6f55587">
      <UserInfo>
        <DisplayName>Peedo Marja</DisplayName>
        <AccountId>40</AccountId>
        <AccountType/>
      </UserInfo>
      <UserInfo>
        <DisplayName>Tuomela Heidi</DisplayName>
        <AccountId>57</AccountId>
        <AccountType/>
      </UserInfo>
    </SharedWithUsers>
  </documentManagement>
</p:properties>
</file>

<file path=customXml/itemProps1.xml><?xml version="1.0" encoding="utf-8"?>
<ds:datastoreItem xmlns:ds="http://schemas.openxmlformats.org/officeDocument/2006/customXml" ds:itemID="{B4C605E0-6713-4E8D-8F4A-96B6D3E824CF}">
  <ds:schemaRefs>
    <ds:schemaRef ds:uri="http://schemas.microsoft.com/sharepoint/v3/contenttype/forms"/>
  </ds:schemaRefs>
</ds:datastoreItem>
</file>

<file path=customXml/itemProps2.xml><?xml version="1.0" encoding="utf-8"?>
<ds:datastoreItem xmlns:ds="http://schemas.openxmlformats.org/officeDocument/2006/customXml" ds:itemID="{5EB10E59-59A5-4847-97A1-7C411B6C1A82}">
  <ds:schemaRefs>
    <ds:schemaRef ds:uri="772a5dda-e0e1-4d72-9b62-711c922c63bc"/>
    <ds:schemaRef ds:uri="e746a251-1756-4364-ae2d-10f7f6f555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BEF17E3-051E-42BC-BA92-DF980E8E7116}">
  <ds:schemaRefs>
    <ds:schemaRef ds:uri="772a5dda-e0e1-4d72-9b62-711c922c63bc"/>
    <ds:schemaRef ds:uri="e746a251-1756-4364-ae2d-10f7f6f555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Oulu-Powerpointpohja</Template>
  <TotalTime>0</TotalTime>
  <Words>1064</Words>
  <Application>Microsoft Office PowerPoint</Application>
  <PresentationFormat>Widescreen</PresentationFormat>
  <Paragraphs>121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Segoe UI</vt:lpstr>
      <vt:lpstr>Segoe UI Black</vt:lpstr>
      <vt:lpstr>Office-teema</vt:lpstr>
      <vt:lpstr>Oulu International School Info Evening for New Applicants and Their Guardians </vt:lpstr>
      <vt:lpstr>1. General info about Oulu International School (OIS) </vt:lpstr>
      <vt:lpstr>Our School </vt:lpstr>
      <vt:lpstr>OIS within Educational Field</vt:lpstr>
      <vt:lpstr>OIS Mission </vt:lpstr>
      <vt:lpstr>    2. Applying to school and language proficiency tests  </vt:lpstr>
      <vt:lpstr>How to Apply and what are the language tests like?</vt:lpstr>
      <vt:lpstr>3. Special features of OIS </vt:lpstr>
      <vt:lpstr>Our students</vt:lpstr>
      <vt:lpstr>Transdiciplinary Learning in an IB school</vt:lpstr>
      <vt:lpstr>PowerPoint Presentation</vt:lpstr>
      <vt:lpstr>4. Daily school life at OIS</vt:lpstr>
      <vt:lpstr>School days</vt:lpstr>
      <vt:lpstr>Afternoon care services </vt:lpstr>
      <vt:lpstr>School Clubs </vt:lpstr>
      <vt:lpstr>Open Afternoon care services in the city of Oulu</vt:lpstr>
      <vt:lpstr>Things to consider when applying to OIS</vt:lpstr>
      <vt:lpstr>Thank you for your interest!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Oulu International School Info Evening for New Applicants and Their Guardians </dc:title>
  <dc:creator>Alaniemi Jenni</dc:creator>
  <cp:lastModifiedBy>Alaniemi Jenni</cp:lastModifiedBy>
  <cp:revision>2</cp:revision>
  <dcterms:created xsi:type="dcterms:W3CDTF">2022-12-29T12:12:08Z</dcterms:created>
  <dcterms:modified xsi:type="dcterms:W3CDTF">2023-01-27T06:25:31Z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f2b28d-54cf-44b6-aad9-6a2b7fb652a6_Enabled">
    <vt:lpwstr>true</vt:lpwstr>
  </property>
  <property fmtid="{D5CDD505-2E9C-101B-9397-08002B2CF9AE}" pid="3" name="MSIP_Label_e7f2b28d-54cf-44b6-aad9-6a2b7fb652a6_SetDate">
    <vt:lpwstr>2022-06-29T11:30:42Z</vt:lpwstr>
  </property>
  <property fmtid="{D5CDD505-2E9C-101B-9397-08002B2CF9AE}" pid="4" name="MSIP_Label_e7f2b28d-54cf-44b6-aad9-6a2b7fb652a6_Method">
    <vt:lpwstr>Standard</vt:lpwstr>
  </property>
  <property fmtid="{D5CDD505-2E9C-101B-9397-08002B2CF9AE}" pid="5" name="MSIP_Label_e7f2b28d-54cf-44b6-aad9-6a2b7fb652a6_Name">
    <vt:lpwstr>e7f2b28d-54cf-44b6-aad9-6a2b7fb652a6</vt:lpwstr>
  </property>
  <property fmtid="{D5CDD505-2E9C-101B-9397-08002B2CF9AE}" pid="6" name="MSIP_Label_e7f2b28d-54cf-44b6-aad9-6a2b7fb652a6_SiteId">
    <vt:lpwstr>5cc89a67-fa29-4356-af5d-f436abc7c21b</vt:lpwstr>
  </property>
  <property fmtid="{D5CDD505-2E9C-101B-9397-08002B2CF9AE}" pid="7" name="MSIP_Label_e7f2b28d-54cf-44b6-aad9-6a2b7fb652a6_ActionId">
    <vt:lpwstr>f615bb5c-23d9-4648-bf9b-accbde87b76c</vt:lpwstr>
  </property>
  <property fmtid="{D5CDD505-2E9C-101B-9397-08002B2CF9AE}" pid="8" name="MSIP_Label_e7f2b28d-54cf-44b6-aad9-6a2b7fb652a6_ContentBits">
    <vt:lpwstr>0</vt:lpwstr>
  </property>
  <property fmtid="{D5CDD505-2E9C-101B-9397-08002B2CF9AE}" pid="9" name="ContentTypeId">
    <vt:lpwstr>0x0101003A5200554469A644B3BD32C3F8E67037</vt:lpwstr>
  </property>
  <property fmtid="{D5CDD505-2E9C-101B-9397-08002B2CF9AE}" pid="10" name="MediaServiceImageTags">
    <vt:lpwstr/>
  </property>
</Properties>
</file>