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4"/>
  </p:notesMasterIdLst>
  <p:sldIdLst>
    <p:sldId id="256" r:id="rId5"/>
    <p:sldId id="301" r:id="rId6"/>
    <p:sldId id="308" r:id="rId7"/>
    <p:sldId id="327" r:id="rId8"/>
    <p:sldId id="314" r:id="rId9"/>
    <p:sldId id="309" r:id="rId10"/>
    <p:sldId id="320" r:id="rId11"/>
    <p:sldId id="315" r:id="rId12"/>
    <p:sldId id="313" r:id="rId13"/>
    <p:sldId id="310" r:id="rId14"/>
    <p:sldId id="319" r:id="rId15"/>
    <p:sldId id="330" r:id="rId16"/>
    <p:sldId id="311" r:id="rId17"/>
    <p:sldId id="312" r:id="rId18"/>
    <p:sldId id="316" r:id="rId19"/>
    <p:sldId id="304" r:id="rId20"/>
    <p:sldId id="329" r:id="rId21"/>
    <p:sldId id="349" r:id="rId22"/>
    <p:sldId id="350" r:id="rId23"/>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48"/>
  </p:normalViewPr>
  <p:slideViewPr>
    <p:cSldViewPr snapToGrid="0" snapToObjects="1" showGuides="1">
      <p:cViewPr varScale="1">
        <p:scale>
          <a:sx n="106" d="100"/>
          <a:sy n="106" d="100"/>
        </p:scale>
        <p:origin x="180" y="10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10CF99-8546-9944-AF26-18CD4D3E6F2D}" type="datetimeFigureOut">
              <a:rPr lang="fi-FI" smtClean="0"/>
              <a:t>11.8.2022</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5DCCD3-B33E-814F-B15D-D5F1A828D8E1}" type="slidenum">
              <a:rPr lang="fi-FI" smtClean="0"/>
              <a:t>‹#›</a:t>
            </a:fld>
            <a:endParaRPr lang="fi-FI"/>
          </a:p>
        </p:txBody>
      </p:sp>
    </p:spTree>
    <p:extLst>
      <p:ext uri="{BB962C8B-B14F-4D97-AF65-F5344CB8AC3E}">
        <p14:creationId xmlns:p14="http://schemas.microsoft.com/office/powerpoint/2010/main" val="28386451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jp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jp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10.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jp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0.jp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10.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22.jpg"/><Relationship Id="rId4" Type="http://schemas.openxmlformats.org/officeDocument/2006/relationships/image" Target="../media/image21.jp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22.jp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3.png"/><Relationship Id="rId1" Type="http://schemas.openxmlformats.org/officeDocument/2006/relationships/slideMaster" Target="../slideMasters/slideMaster1.xml"/><Relationship Id="rId5" Type="http://schemas.openxmlformats.org/officeDocument/2006/relationships/image" Target="../media/image22.jpg"/><Relationship Id="rId4" Type="http://schemas.openxmlformats.org/officeDocument/2006/relationships/image" Target="../media/image21.jp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22.jp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22.jp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22.jp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10.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10.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jp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jp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10.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C644F0B-803E-6D48-A06A-BC0EE7988E46}"/>
              </a:ext>
            </a:extLst>
          </p:cNvPr>
          <p:cNvSpPr>
            <a:spLocks noGrp="1"/>
          </p:cNvSpPr>
          <p:nvPr>
            <p:ph type="ctrTitle"/>
          </p:nvPr>
        </p:nvSpPr>
        <p:spPr>
          <a:xfrm>
            <a:off x="3243072" y="2060447"/>
            <a:ext cx="7424928" cy="1449515"/>
          </a:xfrm>
        </p:spPr>
        <p:txBody>
          <a:bodyPr anchor="b">
            <a:normAutofit/>
          </a:bodyPr>
          <a:lstStyle>
            <a:lvl1pPr algn="l">
              <a:defRPr sz="4000">
                <a:solidFill>
                  <a:schemeClr val="bg1"/>
                </a:solidFill>
              </a:defRPr>
            </a:lvl1pPr>
          </a:lstStyle>
          <a:p>
            <a:r>
              <a:rPr lang="fi-FI"/>
              <a:t>Muokkaa ots. perustyyl. napsautt.</a:t>
            </a:r>
            <a:endParaRPr lang="fi-FI" dirty="0"/>
          </a:p>
        </p:txBody>
      </p:sp>
      <p:sp>
        <p:nvSpPr>
          <p:cNvPr id="3" name="Alaotsikko 2">
            <a:extLst>
              <a:ext uri="{FF2B5EF4-FFF2-40B4-BE49-F238E27FC236}">
                <a16:creationId xmlns:a16="http://schemas.microsoft.com/office/drawing/2014/main" id="{C68D0D81-8714-384B-B95E-D37C3C5E32A8}"/>
              </a:ext>
            </a:extLst>
          </p:cNvPr>
          <p:cNvSpPr>
            <a:spLocks noGrp="1"/>
          </p:cNvSpPr>
          <p:nvPr>
            <p:ph type="subTitle" idx="1" hasCustomPrompt="1"/>
          </p:nvPr>
        </p:nvSpPr>
        <p:spPr>
          <a:xfrm>
            <a:off x="3243072" y="3852672"/>
            <a:ext cx="7424928" cy="963168"/>
          </a:xfrm>
        </p:spPr>
        <p:txBody>
          <a:bodyPr>
            <a:normAutofit/>
          </a:bodyPr>
          <a:lstStyle>
            <a:lvl1pPr marL="0" indent="0" algn="l">
              <a:buNone/>
              <a:defRPr sz="16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MUOKKAA ALAOTSIKON PERUSTYYLIÄ NAPSAUTT.</a:t>
            </a:r>
          </a:p>
        </p:txBody>
      </p:sp>
      <p:pic>
        <p:nvPicPr>
          <p:cNvPr id="8" name="Kuva 7">
            <a:extLst>
              <a:ext uri="{FF2B5EF4-FFF2-40B4-BE49-F238E27FC236}">
                <a16:creationId xmlns:a16="http://schemas.microsoft.com/office/drawing/2014/main" id="{54201668-D23C-1141-8324-66983C326C53}"/>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10719877" y="669257"/>
            <a:ext cx="685800" cy="647700"/>
          </a:xfrm>
          <a:prstGeom prst="rect">
            <a:avLst/>
          </a:prstGeom>
        </p:spPr>
      </p:pic>
      <p:pic>
        <p:nvPicPr>
          <p:cNvPr id="6" name="Kuva 5" descr="Sivistys- ja kulttuuripalveluiden logo.">
            <a:extLst>
              <a:ext uri="{FF2B5EF4-FFF2-40B4-BE49-F238E27FC236}">
                <a16:creationId xmlns:a16="http://schemas.microsoft.com/office/drawing/2014/main" id="{F4FA2679-08D5-4EC5-8140-92D65B4EB0C3}"/>
              </a:ext>
            </a:extLst>
          </p:cNvPr>
          <p:cNvPicPr>
            <a:picLocks noChangeAspect="1"/>
          </p:cNvPicPr>
          <p:nvPr userDrawn="1"/>
        </p:nvPicPr>
        <p:blipFill>
          <a:blip r:embed="rId4"/>
          <a:stretch>
            <a:fillRect/>
          </a:stretch>
        </p:blipFill>
        <p:spPr>
          <a:xfrm>
            <a:off x="543991" y="4459045"/>
            <a:ext cx="2516987" cy="1576659"/>
          </a:xfrm>
          <a:prstGeom prst="rect">
            <a:avLst/>
          </a:prstGeom>
        </p:spPr>
      </p:pic>
      <p:pic>
        <p:nvPicPr>
          <p:cNvPr id="9" name="Kuva 8" descr="Oulun logo.">
            <a:extLst>
              <a:ext uri="{FF2B5EF4-FFF2-40B4-BE49-F238E27FC236}">
                <a16:creationId xmlns:a16="http://schemas.microsoft.com/office/drawing/2014/main" id="{88B3AE45-B976-45D3-8211-48E87A1B32F4}"/>
              </a:ext>
            </a:extLst>
          </p:cNvPr>
          <p:cNvPicPr>
            <a:picLocks noChangeAspect="1"/>
          </p:cNvPicPr>
          <p:nvPr userDrawn="1"/>
        </p:nvPicPr>
        <p:blipFill>
          <a:blip r:embed="rId5"/>
          <a:stretch>
            <a:fillRect/>
          </a:stretch>
        </p:blipFill>
        <p:spPr>
          <a:xfrm>
            <a:off x="10289689" y="5790882"/>
            <a:ext cx="925547" cy="244822"/>
          </a:xfrm>
          <a:prstGeom prst="rect">
            <a:avLst/>
          </a:prstGeom>
        </p:spPr>
      </p:pic>
    </p:spTree>
    <p:extLst>
      <p:ext uri="{BB962C8B-B14F-4D97-AF65-F5344CB8AC3E}">
        <p14:creationId xmlns:p14="http://schemas.microsoft.com/office/powerpoint/2010/main" val="2113847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1_Otsikkodia">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54201668-D23C-1141-8324-66983C326C53}"/>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740563" y="669257"/>
            <a:ext cx="644428" cy="647700"/>
          </a:xfrm>
          <a:prstGeom prst="rect">
            <a:avLst/>
          </a:prstGeom>
        </p:spPr>
      </p:pic>
      <p:pic>
        <p:nvPicPr>
          <p:cNvPr id="10" name="Kuva 9">
            <a:extLst>
              <a:ext uri="{FF2B5EF4-FFF2-40B4-BE49-F238E27FC236}">
                <a16:creationId xmlns:a16="http://schemas.microsoft.com/office/drawing/2014/main" id="{75DF2903-B3B4-41DD-809E-AA5BDCC391E5}"/>
              </a:ext>
            </a:extLst>
          </p:cNvPr>
          <p:cNvPicPr>
            <a:picLocks noChangeAspect="1"/>
          </p:cNvPicPr>
          <p:nvPr userDrawn="1"/>
        </p:nvPicPr>
        <p:blipFill>
          <a:blip r:embed="rId4"/>
          <a:stretch>
            <a:fillRect/>
          </a:stretch>
        </p:blipFill>
        <p:spPr>
          <a:xfrm>
            <a:off x="806824" y="3429000"/>
            <a:ext cx="10560423" cy="2741649"/>
          </a:xfrm>
          <a:prstGeom prst="rect">
            <a:avLst/>
          </a:prstGeom>
        </p:spPr>
      </p:pic>
      <p:sp>
        <p:nvSpPr>
          <p:cNvPr id="11" name="Otsikko 1">
            <a:extLst>
              <a:ext uri="{FF2B5EF4-FFF2-40B4-BE49-F238E27FC236}">
                <a16:creationId xmlns:a16="http://schemas.microsoft.com/office/drawing/2014/main" id="{56AF01AB-05B6-4311-A216-6DBEBB59165E}"/>
              </a:ext>
            </a:extLst>
          </p:cNvPr>
          <p:cNvSpPr>
            <a:spLocks noGrp="1"/>
          </p:cNvSpPr>
          <p:nvPr>
            <p:ph type="ctrTitle"/>
          </p:nvPr>
        </p:nvSpPr>
        <p:spPr>
          <a:xfrm>
            <a:off x="1481676" y="3887891"/>
            <a:ext cx="5903449" cy="1296297"/>
          </a:xfrm>
        </p:spPr>
        <p:txBody>
          <a:bodyPr anchor="b">
            <a:normAutofit/>
          </a:bodyPr>
          <a:lstStyle>
            <a:lvl1pPr algn="l">
              <a:defRPr sz="3000">
                <a:solidFill>
                  <a:schemeClr val="bg1"/>
                </a:solidFill>
              </a:defRPr>
            </a:lvl1pPr>
          </a:lstStyle>
          <a:p>
            <a:r>
              <a:rPr lang="fi-FI"/>
              <a:t>Muokkaa ots. perustyyl. napsautt.</a:t>
            </a:r>
            <a:endParaRPr lang="fi-FI" dirty="0"/>
          </a:p>
        </p:txBody>
      </p:sp>
      <p:sp>
        <p:nvSpPr>
          <p:cNvPr id="12" name="Alaotsikko 2">
            <a:extLst>
              <a:ext uri="{FF2B5EF4-FFF2-40B4-BE49-F238E27FC236}">
                <a16:creationId xmlns:a16="http://schemas.microsoft.com/office/drawing/2014/main" id="{7200CB74-A542-4E91-BB69-41AAD86C20B8}"/>
              </a:ext>
            </a:extLst>
          </p:cNvPr>
          <p:cNvSpPr>
            <a:spLocks noGrp="1"/>
          </p:cNvSpPr>
          <p:nvPr>
            <p:ph type="subTitle" idx="1" hasCustomPrompt="1"/>
          </p:nvPr>
        </p:nvSpPr>
        <p:spPr>
          <a:xfrm>
            <a:off x="1481676" y="5325034"/>
            <a:ext cx="5903449" cy="480701"/>
          </a:xfrm>
        </p:spPr>
        <p:txBody>
          <a:bodyPr anchor="b">
            <a:normAutofit/>
          </a:bodyPr>
          <a:lstStyle>
            <a:lvl1pPr marL="0" indent="0" algn="l">
              <a:buNone/>
              <a:defRPr sz="18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MUOKKAA ALAOTSIKON PERUSTYYLIÄ NAPSAUTT.</a:t>
            </a:r>
          </a:p>
        </p:txBody>
      </p:sp>
      <p:sp>
        <p:nvSpPr>
          <p:cNvPr id="13" name="Päivämäärän paikkamerkki 5">
            <a:extLst>
              <a:ext uri="{FF2B5EF4-FFF2-40B4-BE49-F238E27FC236}">
                <a16:creationId xmlns:a16="http://schemas.microsoft.com/office/drawing/2014/main" id="{994AE624-B9D2-4FD5-A0B2-D1098AFB2704}"/>
              </a:ext>
            </a:extLst>
          </p:cNvPr>
          <p:cNvSpPr>
            <a:spLocks noGrp="1"/>
          </p:cNvSpPr>
          <p:nvPr>
            <p:ph type="dt" sz="half" idx="10"/>
          </p:nvPr>
        </p:nvSpPr>
        <p:spPr>
          <a:xfrm>
            <a:off x="9968292" y="3698049"/>
            <a:ext cx="966856" cy="365125"/>
          </a:xfrm>
        </p:spPr>
        <p:txBody>
          <a:bodyPr/>
          <a:lstStyle>
            <a:lvl1pPr algn="r">
              <a:defRPr/>
            </a:lvl1pPr>
          </a:lstStyle>
          <a:p>
            <a:fld id="{13851BC7-B432-4747-9742-70043FBB6BD1}" type="datetime1">
              <a:rPr lang="fi-FI" smtClean="0"/>
              <a:pPr/>
              <a:t>11.8.2022</a:t>
            </a:fld>
            <a:endParaRPr lang="fi-FI" dirty="0"/>
          </a:p>
        </p:txBody>
      </p:sp>
      <p:pic>
        <p:nvPicPr>
          <p:cNvPr id="14" name="Kuva 13" descr="Oulun logo.">
            <a:extLst>
              <a:ext uri="{FF2B5EF4-FFF2-40B4-BE49-F238E27FC236}">
                <a16:creationId xmlns:a16="http://schemas.microsoft.com/office/drawing/2014/main" id="{289962B0-8C3D-4C5B-80B5-37C68C9CEAAE}"/>
              </a:ext>
            </a:extLst>
          </p:cNvPr>
          <p:cNvPicPr>
            <a:picLocks noChangeAspect="1"/>
          </p:cNvPicPr>
          <p:nvPr userDrawn="1"/>
        </p:nvPicPr>
        <p:blipFill>
          <a:blip r:embed="rId5"/>
          <a:stretch>
            <a:fillRect/>
          </a:stretch>
        </p:blipFill>
        <p:spPr>
          <a:xfrm>
            <a:off x="9997384" y="5506190"/>
            <a:ext cx="925547" cy="244822"/>
          </a:xfrm>
          <a:prstGeom prst="rect">
            <a:avLst/>
          </a:prstGeom>
        </p:spPr>
      </p:pic>
      <p:pic>
        <p:nvPicPr>
          <p:cNvPr id="15" name="Kuva 14" descr="Sivistys- ja kulttuuripalveluiden logo.">
            <a:extLst>
              <a:ext uri="{FF2B5EF4-FFF2-40B4-BE49-F238E27FC236}">
                <a16:creationId xmlns:a16="http://schemas.microsoft.com/office/drawing/2014/main" id="{75FBB37F-84FE-4CED-8847-E95172F8C8DB}"/>
              </a:ext>
            </a:extLst>
          </p:cNvPr>
          <p:cNvPicPr>
            <a:picLocks noChangeAspect="1"/>
          </p:cNvPicPr>
          <p:nvPr userDrawn="1"/>
        </p:nvPicPr>
        <p:blipFill>
          <a:blip r:embed="rId6"/>
          <a:stretch>
            <a:fillRect/>
          </a:stretch>
        </p:blipFill>
        <p:spPr>
          <a:xfrm>
            <a:off x="7699736" y="4500662"/>
            <a:ext cx="3235412" cy="720843"/>
          </a:xfrm>
          <a:prstGeom prst="rect">
            <a:avLst/>
          </a:prstGeom>
        </p:spPr>
      </p:pic>
    </p:spTree>
    <p:extLst>
      <p:ext uri="{BB962C8B-B14F-4D97-AF65-F5344CB8AC3E}">
        <p14:creationId xmlns:p14="http://schemas.microsoft.com/office/powerpoint/2010/main" val="26814145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2_Otsikkodia">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13" name="Kuva 12">
            <a:extLst>
              <a:ext uri="{FF2B5EF4-FFF2-40B4-BE49-F238E27FC236}">
                <a16:creationId xmlns:a16="http://schemas.microsoft.com/office/drawing/2014/main" id="{15963053-D18F-1F48-8421-D46F941D8AE1}"/>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740563" y="669257"/>
            <a:ext cx="644428" cy="647700"/>
          </a:xfrm>
          <a:prstGeom prst="rect">
            <a:avLst/>
          </a:prstGeom>
        </p:spPr>
      </p:pic>
      <p:pic>
        <p:nvPicPr>
          <p:cNvPr id="8" name="Kuva 7">
            <a:extLst>
              <a:ext uri="{FF2B5EF4-FFF2-40B4-BE49-F238E27FC236}">
                <a16:creationId xmlns:a16="http://schemas.microsoft.com/office/drawing/2014/main" id="{AA600428-06B4-4439-8999-DCDC9BBDCF8B}"/>
              </a:ext>
            </a:extLst>
          </p:cNvPr>
          <p:cNvPicPr>
            <a:picLocks noChangeAspect="1"/>
          </p:cNvPicPr>
          <p:nvPr userDrawn="1"/>
        </p:nvPicPr>
        <p:blipFill>
          <a:blip r:embed="rId4"/>
          <a:stretch>
            <a:fillRect/>
          </a:stretch>
        </p:blipFill>
        <p:spPr>
          <a:xfrm>
            <a:off x="792863" y="699247"/>
            <a:ext cx="4902284" cy="5522259"/>
          </a:xfrm>
          <a:prstGeom prst="rect">
            <a:avLst/>
          </a:prstGeom>
        </p:spPr>
      </p:pic>
      <p:sp>
        <p:nvSpPr>
          <p:cNvPr id="10" name="Otsikko 1">
            <a:extLst>
              <a:ext uri="{FF2B5EF4-FFF2-40B4-BE49-F238E27FC236}">
                <a16:creationId xmlns:a16="http://schemas.microsoft.com/office/drawing/2014/main" id="{D4FCBDC7-0CCB-4DE1-AA79-B241844BC625}"/>
              </a:ext>
            </a:extLst>
          </p:cNvPr>
          <p:cNvSpPr>
            <a:spLocks noGrp="1"/>
          </p:cNvSpPr>
          <p:nvPr>
            <p:ph type="ctrTitle"/>
          </p:nvPr>
        </p:nvSpPr>
        <p:spPr>
          <a:xfrm>
            <a:off x="1253266" y="1290918"/>
            <a:ext cx="3901538" cy="1532670"/>
          </a:xfrm>
        </p:spPr>
        <p:txBody>
          <a:bodyPr anchor="b">
            <a:noAutofit/>
          </a:bodyPr>
          <a:lstStyle>
            <a:lvl1pPr algn="l">
              <a:defRPr sz="3200">
                <a:solidFill>
                  <a:schemeClr val="bg1"/>
                </a:solidFill>
              </a:defRPr>
            </a:lvl1pPr>
          </a:lstStyle>
          <a:p>
            <a:r>
              <a:rPr lang="fi-FI"/>
              <a:t>Muokkaa ots. perustyyl. napsautt.</a:t>
            </a:r>
            <a:endParaRPr lang="fi-FI" dirty="0"/>
          </a:p>
        </p:txBody>
      </p:sp>
      <p:sp>
        <p:nvSpPr>
          <p:cNvPr id="11" name="Alaotsikko 2">
            <a:extLst>
              <a:ext uri="{FF2B5EF4-FFF2-40B4-BE49-F238E27FC236}">
                <a16:creationId xmlns:a16="http://schemas.microsoft.com/office/drawing/2014/main" id="{D21D391B-307C-46A7-9D9A-1B6D1847D9C9}"/>
              </a:ext>
            </a:extLst>
          </p:cNvPr>
          <p:cNvSpPr>
            <a:spLocks noGrp="1"/>
          </p:cNvSpPr>
          <p:nvPr>
            <p:ph type="subTitle" idx="1" hasCustomPrompt="1"/>
          </p:nvPr>
        </p:nvSpPr>
        <p:spPr>
          <a:xfrm>
            <a:off x="1273008" y="3145134"/>
            <a:ext cx="3881796" cy="763478"/>
          </a:xfrm>
        </p:spPr>
        <p:txBody>
          <a:bodyPr>
            <a:normAutofit/>
          </a:bodyPr>
          <a:lstStyle>
            <a:lvl1pPr marL="0" indent="0" algn="l">
              <a:buNone/>
              <a:defRPr sz="18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MUOKKAA ALAOTSIKON PERUSTYYLIÄ NAPSAUTT.</a:t>
            </a:r>
          </a:p>
        </p:txBody>
      </p:sp>
      <p:sp>
        <p:nvSpPr>
          <p:cNvPr id="12" name="Päivämäärän paikkamerkki 6">
            <a:extLst>
              <a:ext uri="{FF2B5EF4-FFF2-40B4-BE49-F238E27FC236}">
                <a16:creationId xmlns:a16="http://schemas.microsoft.com/office/drawing/2014/main" id="{5CE5CFD8-9FA3-4D3F-8ADF-DF32DB92B5D2}"/>
              </a:ext>
            </a:extLst>
          </p:cNvPr>
          <p:cNvSpPr>
            <a:spLocks noGrp="1"/>
          </p:cNvSpPr>
          <p:nvPr>
            <p:ph type="dt" sz="half" idx="10"/>
          </p:nvPr>
        </p:nvSpPr>
        <p:spPr>
          <a:xfrm>
            <a:off x="4217993" y="3971647"/>
            <a:ext cx="936811" cy="365125"/>
          </a:xfrm>
        </p:spPr>
        <p:txBody>
          <a:bodyPr/>
          <a:lstStyle>
            <a:lvl1pPr algn="r">
              <a:defRPr/>
            </a:lvl1pPr>
          </a:lstStyle>
          <a:p>
            <a:fld id="{13851BC7-B432-4747-9742-70043FBB6BD1}" type="datetime1">
              <a:rPr lang="fi-FI" smtClean="0"/>
              <a:pPr/>
              <a:t>11.8.2022</a:t>
            </a:fld>
            <a:endParaRPr lang="fi-FI" dirty="0"/>
          </a:p>
        </p:txBody>
      </p:sp>
      <p:pic>
        <p:nvPicPr>
          <p:cNvPr id="14" name="Kuva 13" descr="Oulun logo.">
            <a:extLst>
              <a:ext uri="{FF2B5EF4-FFF2-40B4-BE49-F238E27FC236}">
                <a16:creationId xmlns:a16="http://schemas.microsoft.com/office/drawing/2014/main" id="{4D44A00D-785D-46BF-95D4-B07262E83ECB}"/>
              </a:ext>
            </a:extLst>
          </p:cNvPr>
          <p:cNvPicPr>
            <a:picLocks noChangeAspect="1"/>
          </p:cNvPicPr>
          <p:nvPr userDrawn="1"/>
        </p:nvPicPr>
        <p:blipFill>
          <a:blip r:embed="rId5"/>
          <a:stretch>
            <a:fillRect/>
          </a:stretch>
        </p:blipFill>
        <p:spPr>
          <a:xfrm>
            <a:off x="4205631" y="5482815"/>
            <a:ext cx="925547" cy="244822"/>
          </a:xfrm>
          <a:prstGeom prst="rect">
            <a:avLst/>
          </a:prstGeom>
        </p:spPr>
      </p:pic>
      <p:pic>
        <p:nvPicPr>
          <p:cNvPr id="15" name="Kuva 14" descr="Sivistys- ja kulttuuripalveluiden logo.">
            <a:extLst>
              <a:ext uri="{FF2B5EF4-FFF2-40B4-BE49-F238E27FC236}">
                <a16:creationId xmlns:a16="http://schemas.microsoft.com/office/drawing/2014/main" id="{9507F183-A44C-45F9-ADFD-73D1EF36C7B2}"/>
              </a:ext>
            </a:extLst>
          </p:cNvPr>
          <p:cNvPicPr>
            <a:picLocks noChangeAspect="1"/>
          </p:cNvPicPr>
          <p:nvPr userDrawn="1"/>
        </p:nvPicPr>
        <p:blipFill>
          <a:blip r:embed="rId6"/>
          <a:stretch>
            <a:fillRect/>
          </a:stretch>
        </p:blipFill>
        <p:spPr>
          <a:xfrm>
            <a:off x="1273008" y="4558295"/>
            <a:ext cx="3881796" cy="864856"/>
          </a:xfrm>
          <a:prstGeom prst="rect">
            <a:avLst/>
          </a:prstGeom>
        </p:spPr>
      </p:pic>
    </p:spTree>
    <p:extLst>
      <p:ext uri="{BB962C8B-B14F-4D97-AF65-F5344CB8AC3E}">
        <p14:creationId xmlns:p14="http://schemas.microsoft.com/office/powerpoint/2010/main" val="11107217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3_Otsikkodia">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54201668-D23C-1141-8324-66983C326C53}"/>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740563" y="669257"/>
            <a:ext cx="644428" cy="647700"/>
          </a:xfrm>
          <a:prstGeom prst="rect">
            <a:avLst/>
          </a:prstGeom>
        </p:spPr>
      </p:pic>
      <p:pic>
        <p:nvPicPr>
          <p:cNvPr id="10" name="Kuva 9">
            <a:extLst>
              <a:ext uri="{FF2B5EF4-FFF2-40B4-BE49-F238E27FC236}">
                <a16:creationId xmlns:a16="http://schemas.microsoft.com/office/drawing/2014/main" id="{75DF2903-B3B4-41DD-809E-AA5BDCC391E5}"/>
              </a:ext>
            </a:extLst>
          </p:cNvPr>
          <p:cNvPicPr>
            <a:picLocks noChangeAspect="1"/>
          </p:cNvPicPr>
          <p:nvPr userDrawn="1"/>
        </p:nvPicPr>
        <p:blipFill>
          <a:blip r:embed="rId4"/>
          <a:stretch>
            <a:fillRect/>
          </a:stretch>
        </p:blipFill>
        <p:spPr>
          <a:xfrm>
            <a:off x="806824" y="3429000"/>
            <a:ext cx="10560423" cy="2741649"/>
          </a:xfrm>
          <a:prstGeom prst="rect">
            <a:avLst/>
          </a:prstGeom>
        </p:spPr>
      </p:pic>
      <p:sp>
        <p:nvSpPr>
          <p:cNvPr id="11" name="Otsikko 1">
            <a:extLst>
              <a:ext uri="{FF2B5EF4-FFF2-40B4-BE49-F238E27FC236}">
                <a16:creationId xmlns:a16="http://schemas.microsoft.com/office/drawing/2014/main" id="{56AF01AB-05B6-4311-A216-6DBEBB59165E}"/>
              </a:ext>
            </a:extLst>
          </p:cNvPr>
          <p:cNvSpPr>
            <a:spLocks noGrp="1"/>
          </p:cNvSpPr>
          <p:nvPr>
            <p:ph type="ctrTitle"/>
          </p:nvPr>
        </p:nvSpPr>
        <p:spPr>
          <a:xfrm>
            <a:off x="1481676" y="3887891"/>
            <a:ext cx="5903449" cy="1296297"/>
          </a:xfrm>
        </p:spPr>
        <p:txBody>
          <a:bodyPr anchor="b">
            <a:normAutofit/>
          </a:bodyPr>
          <a:lstStyle>
            <a:lvl1pPr algn="l">
              <a:defRPr sz="3000">
                <a:solidFill>
                  <a:schemeClr val="bg1"/>
                </a:solidFill>
              </a:defRPr>
            </a:lvl1pPr>
          </a:lstStyle>
          <a:p>
            <a:r>
              <a:rPr lang="fi-FI"/>
              <a:t>Muokkaa ots. perustyyl. napsautt.</a:t>
            </a:r>
            <a:endParaRPr lang="fi-FI" dirty="0"/>
          </a:p>
        </p:txBody>
      </p:sp>
      <p:sp>
        <p:nvSpPr>
          <p:cNvPr id="12" name="Alaotsikko 2">
            <a:extLst>
              <a:ext uri="{FF2B5EF4-FFF2-40B4-BE49-F238E27FC236}">
                <a16:creationId xmlns:a16="http://schemas.microsoft.com/office/drawing/2014/main" id="{7200CB74-A542-4E91-BB69-41AAD86C20B8}"/>
              </a:ext>
            </a:extLst>
          </p:cNvPr>
          <p:cNvSpPr>
            <a:spLocks noGrp="1"/>
          </p:cNvSpPr>
          <p:nvPr>
            <p:ph type="subTitle" idx="1" hasCustomPrompt="1"/>
          </p:nvPr>
        </p:nvSpPr>
        <p:spPr>
          <a:xfrm>
            <a:off x="1481676" y="5325034"/>
            <a:ext cx="5903449" cy="480701"/>
          </a:xfrm>
        </p:spPr>
        <p:txBody>
          <a:bodyPr anchor="b">
            <a:normAutofit/>
          </a:bodyPr>
          <a:lstStyle>
            <a:lvl1pPr marL="0" indent="0" algn="l">
              <a:buNone/>
              <a:defRPr sz="18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MUOKKAA ALAOTSIKON PERUSTYYLIÄ NAPSAUTT.</a:t>
            </a:r>
          </a:p>
        </p:txBody>
      </p:sp>
      <p:sp>
        <p:nvSpPr>
          <p:cNvPr id="13" name="Päivämäärän paikkamerkki 5">
            <a:extLst>
              <a:ext uri="{FF2B5EF4-FFF2-40B4-BE49-F238E27FC236}">
                <a16:creationId xmlns:a16="http://schemas.microsoft.com/office/drawing/2014/main" id="{994AE624-B9D2-4FD5-A0B2-D1098AFB2704}"/>
              </a:ext>
            </a:extLst>
          </p:cNvPr>
          <p:cNvSpPr>
            <a:spLocks noGrp="1"/>
          </p:cNvSpPr>
          <p:nvPr>
            <p:ph type="dt" sz="half" idx="10"/>
          </p:nvPr>
        </p:nvSpPr>
        <p:spPr>
          <a:xfrm>
            <a:off x="9968292" y="3698049"/>
            <a:ext cx="966856" cy="365125"/>
          </a:xfrm>
        </p:spPr>
        <p:txBody>
          <a:bodyPr/>
          <a:lstStyle>
            <a:lvl1pPr algn="r">
              <a:defRPr/>
            </a:lvl1pPr>
          </a:lstStyle>
          <a:p>
            <a:fld id="{13851BC7-B432-4747-9742-70043FBB6BD1}" type="datetime1">
              <a:rPr lang="fi-FI" smtClean="0"/>
              <a:pPr/>
              <a:t>11.8.2022</a:t>
            </a:fld>
            <a:endParaRPr lang="fi-FI" dirty="0"/>
          </a:p>
        </p:txBody>
      </p:sp>
      <p:pic>
        <p:nvPicPr>
          <p:cNvPr id="14" name="Kuva 13" descr="Oulun logo.">
            <a:extLst>
              <a:ext uri="{FF2B5EF4-FFF2-40B4-BE49-F238E27FC236}">
                <a16:creationId xmlns:a16="http://schemas.microsoft.com/office/drawing/2014/main" id="{289962B0-8C3D-4C5B-80B5-37C68C9CEAAE}"/>
              </a:ext>
            </a:extLst>
          </p:cNvPr>
          <p:cNvPicPr>
            <a:picLocks noChangeAspect="1"/>
          </p:cNvPicPr>
          <p:nvPr userDrawn="1"/>
        </p:nvPicPr>
        <p:blipFill>
          <a:blip r:embed="rId5"/>
          <a:stretch>
            <a:fillRect/>
          </a:stretch>
        </p:blipFill>
        <p:spPr>
          <a:xfrm>
            <a:off x="9997384" y="5506190"/>
            <a:ext cx="925547" cy="244822"/>
          </a:xfrm>
          <a:prstGeom prst="rect">
            <a:avLst/>
          </a:prstGeom>
        </p:spPr>
      </p:pic>
      <p:pic>
        <p:nvPicPr>
          <p:cNvPr id="15" name="Kuva 14" descr="Sivistys- ja kulttuuripalveluiden logo.">
            <a:extLst>
              <a:ext uri="{FF2B5EF4-FFF2-40B4-BE49-F238E27FC236}">
                <a16:creationId xmlns:a16="http://schemas.microsoft.com/office/drawing/2014/main" id="{75FBB37F-84FE-4CED-8847-E95172F8C8DB}"/>
              </a:ext>
            </a:extLst>
          </p:cNvPr>
          <p:cNvPicPr>
            <a:picLocks noChangeAspect="1"/>
          </p:cNvPicPr>
          <p:nvPr userDrawn="1"/>
        </p:nvPicPr>
        <p:blipFill>
          <a:blip r:embed="rId6"/>
          <a:stretch>
            <a:fillRect/>
          </a:stretch>
        </p:blipFill>
        <p:spPr>
          <a:xfrm>
            <a:off x="7699736" y="4500662"/>
            <a:ext cx="3235412" cy="720843"/>
          </a:xfrm>
          <a:prstGeom prst="rect">
            <a:avLst/>
          </a:prstGeom>
        </p:spPr>
      </p:pic>
    </p:spTree>
    <p:extLst>
      <p:ext uri="{BB962C8B-B14F-4D97-AF65-F5344CB8AC3E}">
        <p14:creationId xmlns:p14="http://schemas.microsoft.com/office/powerpoint/2010/main" val="39695048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4_Otsikkodia">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13" name="Kuva 12">
            <a:extLst>
              <a:ext uri="{FF2B5EF4-FFF2-40B4-BE49-F238E27FC236}">
                <a16:creationId xmlns:a16="http://schemas.microsoft.com/office/drawing/2014/main" id="{15963053-D18F-1F48-8421-D46F941D8AE1}"/>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740563" y="669257"/>
            <a:ext cx="644428" cy="647700"/>
          </a:xfrm>
          <a:prstGeom prst="rect">
            <a:avLst/>
          </a:prstGeom>
        </p:spPr>
      </p:pic>
      <p:pic>
        <p:nvPicPr>
          <p:cNvPr id="8" name="Kuva 7">
            <a:extLst>
              <a:ext uri="{FF2B5EF4-FFF2-40B4-BE49-F238E27FC236}">
                <a16:creationId xmlns:a16="http://schemas.microsoft.com/office/drawing/2014/main" id="{AA600428-06B4-4439-8999-DCDC9BBDCF8B}"/>
              </a:ext>
            </a:extLst>
          </p:cNvPr>
          <p:cNvPicPr>
            <a:picLocks noChangeAspect="1"/>
          </p:cNvPicPr>
          <p:nvPr userDrawn="1"/>
        </p:nvPicPr>
        <p:blipFill>
          <a:blip r:embed="rId4"/>
          <a:stretch>
            <a:fillRect/>
          </a:stretch>
        </p:blipFill>
        <p:spPr>
          <a:xfrm>
            <a:off x="792863" y="699247"/>
            <a:ext cx="4902284" cy="5522259"/>
          </a:xfrm>
          <a:prstGeom prst="rect">
            <a:avLst/>
          </a:prstGeom>
        </p:spPr>
      </p:pic>
      <p:sp>
        <p:nvSpPr>
          <p:cNvPr id="10" name="Otsikko 1">
            <a:extLst>
              <a:ext uri="{FF2B5EF4-FFF2-40B4-BE49-F238E27FC236}">
                <a16:creationId xmlns:a16="http://schemas.microsoft.com/office/drawing/2014/main" id="{D4FCBDC7-0CCB-4DE1-AA79-B241844BC625}"/>
              </a:ext>
            </a:extLst>
          </p:cNvPr>
          <p:cNvSpPr>
            <a:spLocks noGrp="1"/>
          </p:cNvSpPr>
          <p:nvPr>
            <p:ph type="ctrTitle"/>
          </p:nvPr>
        </p:nvSpPr>
        <p:spPr>
          <a:xfrm>
            <a:off x="1253266" y="1290918"/>
            <a:ext cx="3901538" cy="1532670"/>
          </a:xfrm>
        </p:spPr>
        <p:txBody>
          <a:bodyPr anchor="b">
            <a:noAutofit/>
          </a:bodyPr>
          <a:lstStyle>
            <a:lvl1pPr algn="l">
              <a:defRPr sz="3200">
                <a:solidFill>
                  <a:schemeClr val="bg1"/>
                </a:solidFill>
              </a:defRPr>
            </a:lvl1pPr>
          </a:lstStyle>
          <a:p>
            <a:r>
              <a:rPr lang="fi-FI"/>
              <a:t>Muokkaa ots. perustyyl. napsautt.</a:t>
            </a:r>
            <a:endParaRPr lang="fi-FI" dirty="0"/>
          </a:p>
        </p:txBody>
      </p:sp>
      <p:sp>
        <p:nvSpPr>
          <p:cNvPr id="11" name="Alaotsikko 2">
            <a:extLst>
              <a:ext uri="{FF2B5EF4-FFF2-40B4-BE49-F238E27FC236}">
                <a16:creationId xmlns:a16="http://schemas.microsoft.com/office/drawing/2014/main" id="{D21D391B-307C-46A7-9D9A-1B6D1847D9C9}"/>
              </a:ext>
            </a:extLst>
          </p:cNvPr>
          <p:cNvSpPr>
            <a:spLocks noGrp="1"/>
          </p:cNvSpPr>
          <p:nvPr>
            <p:ph type="subTitle" idx="1" hasCustomPrompt="1"/>
          </p:nvPr>
        </p:nvSpPr>
        <p:spPr>
          <a:xfrm>
            <a:off x="1273008" y="3145134"/>
            <a:ext cx="3881796" cy="763478"/>
          </a:xfrm>
        </p:spPr>
        <p:txBody>
          <a:bodyPr>
            <a:normAutofit/>
          </a:bodyPr>
          <a:lstStyle>
            <a:lvl1pPr marL="0" indent="0" algn="l">
              <a:buNone/>
              <a:defRPr sz="18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MUOKKAA ALAOTSIKON PERUSTYYLIÄ NAPSAUTT.</a:t>
            </a:r>
          </a:p>
        </p:txBody>
      </p:sp>
      <p:sp>
        <p:nvSpPr>
          <p:cNvPr id="12" name="Päivämäärän paikkamerkki 6">
            <a:extLst>
              <a:ext uri="{FF2B5EF4-FFF2-40B4-BE49-F238E27FC236}">
                <a16:creationId xmlns:a16="http://schemas.microsoft.com/office/drawing/2014/main" id="{5CE5CFD8-9FA3-4D3F-8ADF-DF32DB92B5D2}"/>
              </a:ext>
            </a:extLst>
          </p:cNvPr>
          <p:cNvSpPr>
            <a:spLocks noGrp="1"/>
          </p:cNvSpPr>
          <p:nvPr>
            <p:ph type="dt" sz="half" idx="10"/>
          </p:nvPr>
        </p:nvSpPr>
        <p:spPr>
          <a:xfrm>
            <a:off x="4217993" y="3971647"/>
            <a:ext cx="936811" cy="365125"/>
          </a:xfrm>
        </p:spPr>
        <p:txBody>
          <a:bodyPr/>
          <a:lstStyle>
            <a:lvl1pPr algn="r">
              <a:defRPr/>
            </a:lvl1pPr>
          </a:lstStyle>
          <a:p>
            <a:fld id="{13851BC7-B432-4747-9742-70043FBB6BD1}" type="datetime1">
              <a:rPr lang="fi-FI" smtClean="0"/>
              <a:pPr/>
              <a:t>11.8.2022</a:t>
            </a:fld>
            <a:endParaRPr lang="fi-FI" dirty="0"/>
          </a:p>
        </p:txBody>
      </p:sp>
      <p:pic>
        <p:nvPicPr>
          <p:cNvPr id="14" name="Kuva 13" descr="Oulun logo.">
            <a:extLst>
              <a:ext uri="{FF2B5EF4-FFF2-40B4-BE49-F238E27FC236}">
                <a16:creationId xmlns:a16="http://schemas.microsoft.com/office/drawing/2014/main" id="{4D44A00D-785D-46BF-95D4-B07262E83ECB}"/>
              </a:ext>
            </a:extLst>
          </p:cNvPr>
          <p:cNvPicPr>
            <a:picLocks noChangeAspect="1"/>
          </p:cNvPicPr>
          <p:nvPr userDrawn="1"/>
        </p:nvPicPr>
        <p:blipFill>
          <a:blip r:embed="rId5"/>
          <a:stretch>
            <a:fillRect/>
          </a:stretch>
        </p:blipFill>
        <p:spPr>
          <a:xfrm>
            <a:off x="4205631" y="5482815"/>
            <a:ext cx="925547" cy="244822"/>
          </a:xfrm>
          <a:prstGeom prst="rect">
            <a:avLst/>
          </a:prstGeom>
        </p:spPr>
      </p:pic>
      <p:pic>
        <p:nvPicPr>
          <p:cNvPr id="15" name="Kuva 14" descr="Sivistys- ja kulttuuripalveluiden logo.">
            <a:extLst>
              <a:ext uri="{FF2B5EF4-FFF2-40B4-BE49-F238E27FC236}">
                <a16:creationId xmlns:a16="http://schemas.microsoft.com/office/drawing/2014/main" id="{9507F183-A44C-45F9-ADFD-73D1EF36C7B2}"/>
              </a:ext>
            </a:extLst>
          </p:cNvPr>
          <p:cNvPicPr>
            <a:picLocks noChangeAspect="1"/>
          </p:cNvPicPr>
          <p:nvPr userDrawn="1"/>
        </p:nvPicPr>
        <p:blipFill>
          <a:blip r:embed="rId6"/>
          <a:stretch>
            <a:fillRect/>
          </a:stretch>
        </p:blipFill>
        <p:spPr>
          <a:xfrm>
            <a:off x="1273008" y="4558295"/>
            <a:ext cx="3881796" cy="864856"/>
          </a:xfrm>
          <a:prstGeom prst="rect">
            <a:avLst/>
          </a:prstGeom>
        </p:spPr>
      </p:pic>
    </p:spTree>
    <p:extLst>
      <p:ext uri="{BB962C8B-B14F-4D97-AF65-F5344CB8AC3E}">
        <p14:creationId xmlns:p14="http://schemas.microsoft.com/office/powerpoint/2010/main" val="16722476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Otsikkodia">
    <p:bg>
      <p:bgPr>
        <a:solidFill>
          <a:schemeClr val="bg1"/>
        </a:solidFill>
        <a:effectLst/>
      </p:bgPr>
    </p:bg>
    <p:spTree>
      <p:nvGrpSpPr>
        <p:cNvPr id="1" name=""/>
        <p:cNvGrpSpPr/>
        <p:nvPr/>
      </p:nvGrpSpPr>
      <p:grpSpPr>
        <a:xfrm>
          <a:off x="0" y="0"/>
          <a:ext cx="0" cy="0"/>
          <a:chOff x="0" y="0"/>
          <a:chExt cx="0" cy="0"/>
        </a:xfrm>
      </p:grpSpPr>
      <p:sp>
        <p:nvSpPr>
          <p:cNvPr id="5" name="Kuvan paikkamerkki 4">
            <a:extLst>
              <a:ext uri="{FF2B5EF4-FFF2-40B4-BE49-F238E27FC236}">
                <a16:creationId xmlns:a16="http://schemas.microsoft.com/office/drawing/2014/main" id="{52BB320E-AE24-5544-8176-D98037CBB602}"/>
              </a:ext>
            </a:extLst>
          </p:cNvPr>
          <p:cNvSpPr>
            <a:spLocks noGrp="1"/>
          </p:cNvSpPr>
          <p:nvPr>
            <p:ph type="pic" sz="quarter" idx="10"/>
          </p:nvPr>
        </p:nvSpPr>
        <p:spPr>
          <a:xfrm>
            <a:off x="0" y="0"/>
            <a:ext cx="12192000" cy="6858000"/>
          </a:xfrm>
        </p:spPr>
        <p:txBody>
          <a:bodyPr/>
          <a:lstStyle/>
          <a:p>
            <a:r>
              <a:rPr lang="fi-FI"/>
              <a:t>Lisää kuva napsauttamalla kuvaketta</a:t>
            </a:r>
          </a:p>
        </p:txBody>
      </p:sp>
      <p:sp>
        <p:nvSpPr>
          <p:cNvPr id="2" name="Otsikko 1">
            <a:extLst>
              <a:ext uri="{FF2B5EF4-FFF2-40B4-BE49-F238E27FC236}">
                <a16:creationId xmlns:a16="http://schemas.microsoft.com/office/drawing/2014/main" id="{5C644F0B-803E-6D48-A06A-BC0EE7988E46}"/>
              </a:ext>
            </a:extLst>
          </p:cNvPr>
          <p:cNvSpPr>
            <a:spLocks noGrp="1"/>
          </p:cNvSpPr>
          <p:nvPr>
            <p:ph type="ctrTitle"/>
          </p:nvPr>
        </p:nvSpPr>
        <p:spPr>
          <a:xfrm>
            <a:off x="753035" y="1290918"/>
            <a:ext cx="8211671" cy="1129553"/>
          </a:xfrm>
        </p:spPr>
        <p:txBody>
          <a:bodyPr anchor="b">
            <a:noAutofit/>
          </a:bodyPr>
          <a:lstStyle>
            <a:lvl1pPr algn="l">
              <a:defRPr sz="4000">
                <a:solidFill>
                  <a:schemeClr val="bg1"/>
                </a:solidFill>
              </a:defRPr>
            </a:lvl1pPr>
          </a:lstStyle>
          <a:p>
            <a:r>
              <a:rPr lang="fi-FI"/>
              <a:t>Muokkaa ots. perustyyl. napsautt.</a:t>
            </a:r>
            <a:endParaRPr lang="fi-FI" dirty="0"/>
          </a:p>
        </p:txBody>
      </p:sp>
    </p:spTree>
    <p:extLst>
      <p:ext uri="{BB962C8B-B14F-4D97-AF65-F5344CB8AC3E}">
        <p14:creationId xmlns:p14="http://schemas.microsoft.com/office/powerpoint/2010/main" val="38395314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Otsikkodia">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C644F0B-803E-6D48-A06A-BC0EE7988E46}"/>
              </a:ext>
            </a:extLst>
          </p:cNvPr>
          <p:cNvSpPr>
            <a:spLocks noGrp="1"/>
          </p:cNvSpPr>
          <p:nvPr>
            <p:ph type="ctrTitle"/>
          </p:nvPr>
        </p:nvSpPr>
        <p:spPr>
          <a:xfrm>
            <a:off x="735106" y="2060447"/>
            <a:ext cx="9932894" cy="1449515"/>
          </a:xfrm>
        </p:spPr>
        <p:txBody>
          <a:bodyPr anchor="b">
            <a:normAutofit/>
          </a:bodyPr>
          <a:lstStyle>
            <a:lvl1pPr algn="l">
              <a:defRPr sz="4000">
                <a:solidFill>
                  <a:schemeClr val="tx1"/>
                </a:solidFill>
              </a:defRPr>
            </a:lvl1pPr>
          </a:lstStyle>
          <a:p>
            <a:r>
              <a:rPr lang="fi-FI"/>
              <a:t>Muokkaa ots. perustyyl. napsautt.</a:t>
            </a:r>
            <a:endParaRPr lang="fi-FI" dirty="0"/>
          </a:p>
        </p:txBody>
      </p:sp>
      <p:sp>
        <p:nvSpPr>
          <p:cNvPr id="3" name="Alaotsikko 2">
            <a:extLst>
              <a:ext uri="{FF2B5EF4-FFF2-40B4-BE49-F238E27FC236}">
                <a16:creationId xmlns:a16="http://schemas.microsoft.com/office/drawing/2014/main" id="{C68D0D81-8714-384B-B95E-D37C3C5E32A8}"/>
              </a:ext>
            </a:extLst>
          </p:cNvPr>
          <p:cNvSpPr>
            <a:spLocks noGrp="1"/>
          </p:cNvSpPr>
          <p:nvPr>
            <p:ph type="subTitle" idx="1" hasCustomPrompt="1"/>
          </p:nvPr>
        </p:nvSpPr>
        <p:spPr>
          <a:xfrm>
            <a:off x="735106" y="3852672"/>
            <a:ext cx="9932894" cy="963168"/>
          </a:xfrm>
        </p:spPr>
        <p:txBody>
          <a:bodyPr>
            <a:normAutofit/>
          </a:bodyPr>
          <a:lstStyle>
            <a:lvl1pPr marL="0" indent="0" algn="l">
              <a:buNone/>
              <a:defRPr sz="1600" spc="5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MUOKKAA ALAOTSIKON PERUSTYYLIÄ NAPSAUTT.</a:t>
            </a:r>
          </a:p>
        </p:txBody>
      </p:sp>
      <p:sp>
        <p:nvSpPr>
          <p:cNvPr id="5" name="Tekstin paikkamerkki 4">
            <a:extLst>
              <a:ext uri="{FF2B5EF4-FFF2-40B4-BE49-F238E27FC236}">
                <a16:creationId xmlns:a16="http://schemas.microsoft.com/office/drawing/2014/main" id="{E8ED4078-C745-6B4D-9F2B-041B10D65B63}"/>
              </a:ext>
            </a:extLst>
          </p:cNvPr>
          <p:cNvSpPr>
            <a:spLocks noGrp="1"/>
          </p:cNvSpPr>
          <p:nvPr>
            <p:ph type="body" sz="quarter" idx="10" hasCustomPrompt="1"/>
          </p:nvPr>
        </p:nvSpPr>
        <p:spPr>
          <a:xfrm>
            <a:off x="2952206" y="5934820"/>
            <a:ext cx="7500270" cy="322263"/>
          </a:xfrm>
        </p:spPr>
        <p:txBody>
          <a:bodyPr anchor="b">
            <a:normAutofit/>
          </a:bodyPr>
          <a:lstStyle>
            <a:lvl1pPr marL="0" indent="0">
              <a:buNone/>
              <a:defRPr sz="1200" spc="50" baseline="0"/>
            </a:lvl1pPr>
          </a:lstStyle>
          <a:p>
            <a:pPr lvl="0"/>
            <a:r>
              <a:rPr lang="fi-FI" dirty="0"/>
              <a:t>MUOKKAA TEKSTIN PERUSTYYLEJÄ NAPSAUTTAMALLA</a:t>
            </a:r>
          </a:p>
        </p:txBody>
      </p:sp>
      <p:pic>
        <p:nvPicPr>
          <p:cNvPr id="13" name="Kuva 12">
            <a:extLst>
              <a:ext uri="{FF2B5EF4-FFF2-40B4-BE49-F238E27FC236}">
                <a16:creationId xmlns:a16="http://schemas.microsoft.com/office/drawing/2014/main" id="{AA21C816-39A0-A74A-8F2A-2CE8F9472742}"/>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0740563" y="669257"/>
            <a:ext cx="644428" cy="647700"/>
          </a:xfrm>
          <a:prstGeom prst="rect">
            <a:avLst/>
          </a:prstGeom>
        </p:spPr>
      </p:pic>
      <p:pic>
        <p:nvPicPr>
          <p:cNvPr id="8" name="Kuva 7">
            <a:extLst>
              <a:ext uri="{FF2B5EF4-FFF2-40B4-BE49-F238E27FC236}">
                <a16:creationId xmlns:a16="http://schemas.microsoft.com/office/drawing/2014/main" id="{54201668-D23C-1141-8324-66983C326C53}"/>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10719877" y="669257"/>
            <a:ext cx="685800" cy="647700"/>
          </a:xfrm>
          <a:prstGeom prst="rect">
            <a:avLst/>
          </a:prstGeom>
        </p:spPr>
      </p:pic>
      <p:pic>
        <p:nvPicPr>
          <p:cNvPr id="9" name="Kuva 8" descr="Sivistys- ja kulttuuripalveluiden logo.">
            <a:extLst>
              <a:ext uri="{FF2B5EF4-FFF2-40B4-BE49-F238E27FC236}">
                <a16:creationId xmlns:a16="http://schemas.microsoft.com/office/drawing/2014/main" id="{102C537D-5788-4197-9F32-E4B978E002D2}"/>
              </a:ext>
            </a:extLst>
          </p:cNvPr>
          <p:cNvPicPr>
            <a:picLocks noChangeAspect="1"/>
          </p:cNvPicPr>
          <p:nvPr userDrawn="1"/>
        </p:nvPicPr>
        <p:blipFill>
          <a:blip r:embed="rId4"/>
          <a:stretch>
            <a:fillRect/>
          </a:stretch>
        </p:blipFill>
        <p:spPr>
          <a:xfrm>
            <a:off x="758785" y="5882368"/>
            <a:ext cx="1988919" cy="443127"/>
          </a:xfrm>
          <a:prstGeom prst="rect">
            <a:avLst/>
          </a:prstGeom>
        </p:spPr>
      </p:pic>
      <p:pic>
        <p:nvPicPr>
          <p:cNvPr id="10" name="Kuva 9" descr="Oulun logo.">
            <a:extLst>
              <a:ext uri="{FF2B5EF4-FFF2-40B4-BE49-F238E27FC236}">
                <a16:creationId xmlns:a16="http://schemas.microsoft.com/office/drawing/2014/main" id="{F5BE4E6F-B351-4159-B897-4BAC3FAE33B6}"/>
              </a:ext>
            </a:extLst>
          </p:cNvPr>
          <p:cNvPicPr>
            <a:picLocks noChangeAspect="1"/>
          </p:cNvPicPr>
          <p:nvPr userDrawn="1"/>
        </p:nvPicPr>
        <p:blipFill>
          <a:blip r:embed="rId5"/>
          <a:stretch>
            <a:fillRect/>
          </a:stretch>
        </p:blipFill>
        <p:spPr>
          <a:xfrm>
            <a:off x="10740563" y="6029508"/>
            <a:ext cx="600450" cy="159235"/>
          </a:xfrm>
          <a:prstGeom prst="rect">
            <a:avLst/>
          </a:prstGeom>
        </p:spPr>
      </p:pic>
    </p:spTree>
    <p:extLst>
      <p:ext uri="{BB962C8B-B14F-4D97-AF65-F5344CB8AC3E}">
        <p14:creationId xmlns:p14="http://schemas.microsoft.com/office/powerpoint/2010/main" val="622761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28B4BE5-33C4-7740-90A5-CB0EE6BC9AA3}"/>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99B77511-3DF1-B246-9F30-F66AE595E17D}"/>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8050F2C-300C-484D-86D0-75504628B814}"/>
              </a:ext>
            </a:extLst>
          </p:cNvPr>
          <p:cNvSpPr>
            <a:spLocks noGrp="1"/>
          </p:cNvSpPr>
          <p:nvPr>
            <p:ph type="dt" sz="half" idx="10"/>
          </p:nvPr>
        </p:nvSpPr>
        <p:spPr/>
        <p:txBody>
          <a:bodyPr/>
          <a:lstStyle/>
          <a:p>
            <a:fld id="{E915719C-C0B1-0442-A41F-D134B78B6185}" type="datetime1">
              <a:rPr lang="fi-FI" smtClean="0"/>
              <a:t>11.8.2022</a:t>
            </a:fld>
            <a:endParaRPr lang="fi-FI"/>
          </a:p>
        </p:txBody>
      </p:sp>
      <p:sp>
        <p:nvSpPr>
          <p:cNvPr id="5" name="Alatunnisteen paikkamerkki 4">
            <a:extLst>
              <a:ext uri="{FF2B5EF4-FFF2-40B4-BE49-F238E27FC236}">
                <a16:creationId xmlns:a16="http://schemas.microsoft.com/office/drawing/2014/main" id="{39BF014A-7030-514A-AD23-EB2DFC613556}"/>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DD7C5B36-3BF9-4A48-B14B-E5330E0AE979}"/>
              </a:ext>
            </a:extLst>
          </p:cNvPr>
          <p:cNvSpPr>
            <a:spLocks noGrp="1"/>
          </p:cNvSpPr>
          <p:nvPr>
            <p:ph type="sldNum" sz="quarter" idx="12"/>
          </p:nvPr>
        </p:nvSpPr>
        <p:spPr/>
        <p:txBody>
          <a:bodyPr/>
          <a:lstStyle/>
          <a:p>
            <a:fld id="{69C2F4FE-713B-884F-B5BF-63AA24B8D1FF}" type="slidenum">
              <a:rPr lang="fi-FI" smtClean="0"/>
              <a:t>‹#›</a:t>
            </a:fld>
            <a:endParaRPr lang="fi-FI"/>
          </a:p>
        </p:txBody>
      </p:sp>
      <p:pic>
        <p:nvPicPr>
          <p:cNvPr id="7" name="Kuva 6">
            <a:extLst>
              <a:ext uri="{FF2B5EF4-FFF2-40B4-BE49-F238E27FC236}">
                <a16:creationId xmlns:a16="http://schemas.microsoft.com/office/drawing/2014/main" id="{EB7270A1-F7B8-8F47-A43A-0767FDA0F308}"/>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0740563" y="669257"/>
            <a:ext cx="644428" cy="647700"/>
          </a:xfrm>
          <a:prstGeom prst="rect">
            <a:avLst/>
          </a:prstGeom>
        </p:spPr>
      </p:pic>
    </p:spTree>
    <p:extLst>
      <p:ext uri="{BB962C8B-B14F-4D97-AF65-F5344CB8AC3E}">
        <p14:creationId xmlns:p14="http://schemas.microsoft.com/office/powerpoint/2010/main" val="38096545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5BC2442-37AE-5C40-BCED-03A8BF0F38C1}"/>
              </a:ext>
            </a:extLst>
          </p:cNvPr>
          <p:cNvSpPr>
            <a:spLocks noGrp="1"/>
          </p:cNvSpPr>
          <p:nvPr>
            <p:ph type="title"/>
          </p:nvPr>
        </p:nvSpPr>
        <p:spPr>
          <a:xfrm>
            <a:off x="831850" y="1709739"/>
            <a:ext cx="10515600" cy="1176896"/>
          </a:xfrm>
        </p:spPr>
        <p:txBody>
          <a:bodyPr anchor="b">
            <a:normAutofit/>
          </a:bodyPr>
          <a:lstStyle>
            <a:lvl1pPr>
              <a:defRPr sz="4000"/>
            </a:lvl1pPr>
          </a:lstStyle>
          <a:p>
            <a:r>
              <a:rPr lang="fi-FI"/>
              <a:t>Muokkaa ots. perustyyl. napsautt.</a:t>
            </a:r>
            <a:endParaRPr lang="fi-FI" dirty="0"/>
          </a:p>
        </p:txBody>
      </p:sp>
      <p:sp>
        <p:nvSpPr>
          <p:cNvPr id="3" name="Tekstin paikkamerkki 2">
            <a:extLst>
              <a:ext uri="{FF2B5EF4-FFF2-40B4-BE49-F238E27FC236}">
                <a16:creationId xmlns:a16="http://schemas.microsoft.com/office/drawing/2014/main" id="{5D3DAFCB-F2FD-B748-8F31-AA990DAEAEA1}"/>
              </a:ext>
            </a:extLst>
          </p:cNvPr>
          <p:cNvSpPr>
            <a:spLocks noGrp="1"/>
          </p:cNvSpPr>
          <p:nvPr>
            <p:ph type="body" idx="1"/>
          </p:nvPr>
        </p:nvSpPr>
        <p:spPr>
          <a:xfrm>
            <a:off x="831850" y="3155111"/>
            <a:ext cx="10515600" cy="394913"/>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pic>
        <p:nvPicPr>
          <p:cNvPr id="7" name="Kuva 6">
            <a:extLst>
              <a:ext uri="{FF2B5EF4-FFF2-40B4-BE49-F238E27FC236}">
                <a16:creationId xmlns:a16="http://schemas.microsoft.com/office/drawing/2014/main" id="{C788AD55-A39B-3A46-9037-D338B8A10AA6}"/>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0740563" y="669257"/>
            <a:ext cx="644428" cy="647700"/>
          </a:xfrm>
          <a:prstGeom prst="rect">
            <a:avLst/>
          </a:prstGeom>
        </p:spPr>
      </p:pic>
      <p:pic>
        <p:nvPicPr>
          <p:cNvPr id="6" name="Kuva 5" descr="Sivistys- ja kulttuuripalveluiden logo.">
            <a:extLst>
              <a:ext uri="{FF2B5EF4-FFF2-40B4-BE49-F238E27FC236}">
                <a16:creationId xmlns:a16="http://schemas.microsoft.com/office/drawing/2014/main" id="{990BF5BC-234D-4011-B452-EFE2E7249B1F}"/>
              </a:ext>
            </a:extLst>
          </p:cNvPr>
          <p:cNvPicPr>
            <a:picLocks noChangeAspect="1"/>
          </p:cNvPicPr>
          <p:nvPr userDrawn="1"/>
        </p:nvPicPr>
        <p:blipFill>
          <a:blip r:embed="rId3"/>
          <a:stretch>
            <a:fillRect/>
          </a:stretch>
        </p:blipFill>
        <p:spPr>
          <a:xfrm>
            <a:off x="758785" y="5882368"/>
            <a:ext cx="1988919" cy="443127"/>
          </a:xfrm>
          <a:prstGeom prst="rect">
            <a:avLst/>
          </a:prstGeom>
        </p:spPr>
      </p:pic>
      <p:pic>
        <p:nvPicPr>
          <p:cNvPr id="9" name="Kuva 8" descr="Oulun logo.">
            <a:extLst>
              <a:ext uri="{FF2B5EF4-FFF2-40B4-BE49-F238E27FC236}">
                <a16:creationId xmlns:a16="http://schemas.microsoft.com/office/drawing/2014/main" id="{AB34FC20-020F-4F1A-BDE1-CDA6C97A6879}"/>
              </a:ext>
            </a:extLst>
          </p:cNvPr>
          <p:cNvPicPr>
            <a:picLocks noChangeAspect="1"/>
          </p:cNvPicPr>
          <p:nvPr userDrawn="1"/>
        </p:nvPicPr>
        <p:blipFill>
          <a:blip r:embed="rId4"/>
          <a:stretch>
            <a:fillRect/>
          </a:stretch>
        </p:blipFill>
        <p:spPr>
          <a:xfrm>
            <a:off x="10740563" y="6029508"/>
            <a:ext cx="600450" cy="159235"/>
          </a:xfrm>
          <a:prstGeom prst="rect">
            <a:avLst/>
          </a:prstGeom>
        </p:spPr>
      </p:pic>
    </p:spTree>
    <p:extLst>
      <p:ext uri="{BB962C8B-B14F-4D97-AF65-F5344CB8AC3E}">
        <p14:creationId xmlns:p14="http://schemas.microsoft.com/office/powerpoint/2010/main" val="5480430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1129553"/>
            <a:ext cx="9791700" cy="927847"/>
          </a:xfrm>
        </p:spPr>
        <p:txBody>
          <a:bodyPr anchor="b"/>
          <a:lstStyle/>
          <a:p>
            <a:r>
              <a:rPr lang="fi-FI"/>
              <a:t>Muokkaa ots. perustyyl. napsautt.</a:t>
            </a:r>
            <a:endParaRPr lang="fi-FI" dirty="0"/>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757239" y="2491740"/>
            <a:ext cx="9826942"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pic>
        <p:nvPicPr>
          <p:cNvPr id="8" name="Kuva 7" descr="Oulun kaupungin tunnus">
            <a:extLst>
              <a:ext uri="{FF2B5EF4-FFF2-40B4-BE49-F238E27FC236}">
                <a16:creationId xmlns:a16="http://schemas.microsoft.com/office/drawing/2014/main" id="{31D37D4A-7098-6645-82FE-EAD98D4F61BD}"/>
              </a:ext>
            </a:extLst>
          </p:cNvPr>
          <p:cNvPicPr>
            <a:picLocks noChangeAspect="1"/>
          </p:cNvPicPr>
          <p:nvPr userDrawn="1"/>
        </p:nvPicPr>
        <p:blipFill>
          <a:blip r:embed="rId2"/>
          <a:stretch>
            <a:fillRect/>
          </a:stretch>
        </p:blipFill>
        <p:spPr>
          <a:xfrm>
            <a:off x="724568" y="5751093"/>
            <a:ext cx="1248611" cy="624306"/>
          </a:xfrm>
          <a:prstGeom prst="rect">
            <a:avLst/>
          </a:prstGeom>
        </p:spPr>
      </p:pic>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3004457" y="5934820"/>
            <a:ext cx="7448019" cy="322263"/>
          </a:xfrm>
        </p:spPr>
        <p:txBody>
          <a:bodyPr anchor="b">
            <a:normAutofit/>
          </a:bodyPr>
          <a:lstStyle>
            <a:lvl1pPr marL="0" indent="0">
              <a:buNone/>
              <a:defRPr sz="1200" spc="50" baseline="0"/>
            </a:lvl1pPr>
          </a:lstStyle>
          <a:p>
            <a:pPr lvl="0"/>
            <a:r>
              <a:rPr lang="fi-FI" dirty="0"/>
              <a:t>MUOKKAA TEKSTIN PERUSTYYLEJÄ NAPSAUTTAMALLA</a:t>
            </a:r>
          </a:p>
        </p:txBody>
      </p:sp>
      <p:pic>
        <p:nvPicPr>
          <p:cNvPr id="12" name="Kuva 11">
            <a:extLst>
              <a:ext uri="{FF2B5EF4-FFF2-40B4-BE49-F238E27FC236}">
                <a16:creationId xmlns:a16="http://schemas.microsoft.com/office/drawing/2014/main" id="{C5097AA4-095E-3842-B73A-FC4D625BCB02}"/>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740563" y="669257"/>
            <a:ext cx="644428" cy="647700"/>
          </a:xfrm>
          <a:prstGeom prst="rect">
            <a:avLst/>
          </a:prstGeom>
        </p:spPr>
      </p:pic>
      <p:pic>
        <p:nvPicPr>
          <p:cNvPr id="7" name="Kuva 6" descr="Sivistys- ja kulttuuripalveluiden logo.">
            <a:extLst>
              <a:ext uri="{FF2B5EF4-FFF2-40B4-BE49-F238E27FC236}">
                <a16:creationId xmlns:a16="http://schemas.microsoft.com/office/drawing/2014/main" id="{71C51CBA-A580-4AC3-9F8A-A8C5E1D3B81C}"/>
              </a:ext>
            </a:extLst>
          </p:cNvPr>
          <p:cNvPicPr>
            <a:picLocks noChangeAspect="1"/>
          </p:cNvPicPr>
          <p:nvPr userDrawn="1"/>
        </p:nvPicPr>
        <p:blipFill>
          <a:blip r:embed="rId4"/>
          <a:stretch>
            <a:fillRect/>
          </a:stretch>
        </p:blipFill>
        <p:spPr>
          <a:xfrm>
            <a:off x="758785" y="5882368"/>
            <a:ext cx="1988919" cy="443127"/>
          </a:xfrm>
          <a:prstGeom prst="rect">
            <a:avLst/>
          </a:prstGeom>
        </p:spPr>
      </p:pic>
      <p:pic>
        <p:nvPicPr>
          <p:cNvPr id="10" name="Kuva 9" descr="Oulun logo.">
            <a:extLst>
              <a:ext uri="{FF2B5EF4-FFF2-40B4-BE49-F238E27FC236}">
                <a16:creationId xmlns:a16="http://schemas.microsoft.com/office/drawing/2014/main" id="{78FBB0A1-BB56-4859-94A9-F5BCD32FD50D}"/>
              </a:ext>
            </a:extLst>
          </p:cNvPr>
          <p:cNvPicPr>
            <a:picLocks noChangeAspect="1"/>
          </p:cNvPicPr>
          <p:nvPr userDrawn="1"/>
        </p:nvPicPr>
        <p:blipFill>
          <a:blip r:embed="rId5"/>
          <a:stretch>
            <a:fillRect/>
          </a:stretch>
        </p:blipFill>
        <p:spPr>
          <a:xfrm>
            <a:off x="10740563" y="6029508"/>
            <a:ext cx="600450" cy="159235"/>
          </a:xfrm>
          <a:prstGeom prst="rect">
            <a:avLst/>
          </a:prstGeom>
        </p:spPr>
      </p:pic>
    </p:spTree>
    <p:extLst>
      <p:ext uri="{BB962C8B-B14F-4D97-AF65-F5344CB8AC3E}">
        <p14:creationId xmlns:p14="http://schemas.microsoft.com/office/powerpoint/2010/main" val="13567227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1129553"/>
            <a:ext cx="9791700" cy="927847"/>
          </a:xfrm>
        </p:spPr>
        <p:txBody>
          <a:bodyPr anchor="b"/>
          <a:lstStyle/>
          <a:p>
            <a:r>
              <a:rPr lang="fi-FI"/>
              <a:t>Muokkaa ots. perustyyl. napsautt.</a:t>
            </a:r>
            <a:endParaRPr lang="fi-FI" dirty="0"/>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757239" y="2491740"/>
            <a:ext cx="4941432"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7" name="Tekstin paikkamerkki 10">
            <a:extLst>
              <a:ext uri="{FF2B5EF4-FFF2-40B4-BE49-F238E27FC236}">
                <a16:creationId xmlns:a16="http://schemas.microsoft.com/office/drawing/2014/main" id="{212025FF-3F8D-B24A-B526-188D2E11D6F9}"/>
              </a:ext>
            </a:extLst>
          </p:cNvPr>
          <p:cNvSpPr>
            <a:spLocks noGrp="1"/>
          </p:cNvSpPr>
          <p:nvPr>
            <p:ph type="body" sz="quarter" idx="13"/>
          </p:nvPr>
        </p:nvSpPr>
        <p:spPr>
          <a:xfrm>
            <a:off x="6417898" y="2491740"/>
            <a:ext cx="4941432"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2860766" y="5934820"/>
            <a:ext cx="7591710" cy="322263"/>
          </a:xfrm>
        </p:spPr>
        <p:txBody>
          <a:bodyPr anchor="b">
            <a:normAutofit/>
          </a:bodyPr>
          <a:lstStyle>
            <a:lvl1pPr marL="0" indent="0">
              <a:buNone/>
              <a:defRPr sz="1200" spc="50" baseline="0"/>
            </a:lvl1pPr>
          </a:lstStyle>
          <a:p>
            <a:pPr lvl="0"/>
            <a:r>
              <a:rPr lang="fi-FI" dirty="0"/>
              <a:t>MUOKKAA TEKSTIN PERUSTYYLEJÄ NAPSAUTTAMALLA</a:t>
            </a:r>
          </a:p>
        </p:txBody>
      </p:sp>
      <p:pic>
        <p:nvPicPr>
          <p:cNvPr id="12" name="Kuva 11">
            <a:extLst>
              <a:ext uri="{FF2B5EF4-FFF2-40B4-BE49-F238E27FC236}">
                <a16:creationId xmlns:a16="http://schemas.microsoft.com/office/drawing/2014/main" id="{C5097AA4-095E-3842-B73A-FC4D625BCB02}"/>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0740563" y="669257"/>
            <a:ext cx="644428" cy="647700"/>
          </a:xfrm>
          <a:prstGeom prst="rect">
            <a:avLst/>
          </a:prstGeom>
        </p:spPr>
      </p:pic>
      <p:pic>
        <p:nvPicPr>
          <p:cNvPr id="10" name="Kuva 9" descr="Sivistys- ja kulttuuripalveluiden logo.">
            <a:extLst>
              <a:ext uri="{FF2B5EF4-FFF2-40B4-BE49-F238E27FC236}">
                <a16:creationId xmlns:a16="http://schemas.microsoft.com/office/drawing/2014/main" id="{5EDB1419-A410-478C-8C6C-1AD19F48CCF5}"/>
              </a:ext>
            </a:extLst>
          </p:cNvPr>
          <p:cNvPicPr>
            <a:picLocks noChangeAspect="1"/>
          </p:cNvPicPr>
          <p:nvPr userDrawn="1"/>
        </p:nvPicPr>
        <p:blipFill>
          <a:blip r:embed="rId3"/>
          <a:stretch>
            <a:fillRect/>
          </a:stretch>
        </p:blipFill>
        <p:spPr>
          <a:xfrm>
            <a:off x="758785" y="5882368"/>
            <a:ext cx="1988919" cy="443127"/>
          </a:xfrm>
          <a:prstGeom prst="rect">
            <a:avLst/>
          </a:prstGeom>
        </p:spPr>
      </p:pic>
      <p:pic>
        <p:nvPicPr>
          <p:cNvPr id="13" name="Kuva 12" descr="Oulun logo.">
            <a:extLst>
              <a:ext uri="{FF2B5EF4-FFF2-40B4-BE49-F238E27FC236}">
                <a16:creationId xmlns:a16="http://schemas.microsoft.com/office/drawing/2014/main" id="{AA6E841F-BA70-41E5-9956-AD9679BAE03E}"/>
              </a:ext>
            </a:extLst>
          </p:cNvPr>
          <p:cNvPicPr>
            <a:picLocks noChangeAspect="1"/>
          </p:cNvPicPr>
          <p:nvPr userDrawn="1"/>
        </p:nvPicPr>
        <p:blipFill>
          <a:blip r:embed="rId4"/>
          <a:stretch>
            <a:fillRect/>
          </a:stretch>
        </p:blipFill>
        <p:spPr>
          <a:xfrm>
            <a:off x="10740563" y="6029508"/>
            <a:ext cx="600450" cy="159235"/>
          </a:xfrm>
          <a:prstGeom prst="rect">
            <a:avLst/>
          </a:prstGeom>
        </p:spPr>
      </p:pic>
    </p:spTree>
    <p:extLst>
      <p:ext uri="{BB962C8B-B14F-4D97-AF65-F5344CB8AC3E}">
        <p14:creationId xmlns:p14="http://schemas.microsoft.com/office/powerpoint/2010/main" val="33271123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Otsikkodia">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54201668-D23C-1141-8324-66983C326C53}"/>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740563" y="669257"/>
            <a:ext cx="644428" cy="647700"/>
          </a:xfrm>
          <a:prstGeom prst="rect">
            <a:avLst/>
          </a:prstGeom>
        </p:spPr>
      </p:pic>
      <p:pic>
        <p:nvPicPr>
          <p:cNvPr id="10" name="Kuva 9">
            <a:extLst>
              <a:ext uri="{FF2B5EF4-FFF2-40B4-BE49-F238E27FC236}">
                <a16:creationId xmlns:a16="http://schemas.microsoft.com/office/drawing/2014/main" id="{75DF2903-B3B4-41DD-809E-AA5BDCC391E5}"/>
              </a:ext>
            </a:extLst>
          </p:cNvPr>
          <p:cNvPicPr>
            <a:picLocks noChangeAspect="1"/>
          </p:cNvPicPr>
          <p:nvPr userDrawn="1"/>
        </p:nvPicPr>
        <p:blipFill>
          <a:blip r:embed="rId4"/>
          <a:stretch>
            <a:fillRect/>
          </a:stretch>
        </p:blipFill>
        <p:spPr>
          <a:xfrm>
            <a:off x="806824" y="3429000"/>
            <a:ext cx="10560423" cy="2741649"/>
          </a:xfrm>
          <a:prstGeom prst="rect">
            <a:avLst/>
          </a:prstGeom>
        </p:spPr>
      </p:pic>
      <p:sp>
        <p:nvSpPr>
          <p:cNvPr id="11" name="Otsikko 1">
            <a:extLst>
              <a:ext uri="{FF2B5EF4-FFF2-40B4-BE49-F238E27FC236}">
                <a16:creationId xmlns:a16="http://schemas.microsoft.com/office/drawing/2014/main" id="{56AF01AB-05B6-4311-A216-6DBEBB59165E}"/>
              </a:ext>
            </a:extLst>
          </p:cNvPr>
          <p:cNvSpPr>
            <a:spLocks noGrp="1"/>
          </p:cNvSpPr>
          <p:nvPr>
            <p:ph type="ctrTitle"/>
          </p:nvPr>
        </p:nvSpPr>
        <p:spPr>
          <a:xfrm>
            <a:off x="1481676" y="3887891"/>
            <a:ext cx="5903449" cy="1296297"/>
          </a:xfrm>
        </p:spPr>
        <p:txBody>
          <a:bodyPr anchor="b">
            <a:normAutofit/>
          </a:bodyPr>
          <a:lstStyle>
            <a:lvl1pPr algn="l">
              <a:defRPr sz="3000">
                <a:solidFill>
                  <a:schemeClr val="bg1"/>
                </a:solidFill>
              </a:defRPr>
            </a:lvl1pPr>
          </a:lstStyle>
          <a:p>
            <a:r>
              <a:rPr lang="fi-FI"/>
              <a:t>Muokkaa ots. perustyyl. napsautt.</a:t>
            </a:r>
            <a:endParaRPr lang="fi-FI" dirty="0"/>
          </a:p>
        </p:txBody>
      </p:sp>
      <p:sp>
        <p:nvSpPr>
          <p:cNvPr id="12" name="Alaotsikko 2">
            <a:extLst>
              <a:ext uri="{FF2B5EF4-FFF2-40B4-BE49-F238E27FC236}">
                <a16:creationId xmlns:a16="http://schemas.microsoft.com/office/drawing/2014/main" id="{7200CB74-A542-4E91-BB69-41AAD86C20B8}"/>
              </a:ext>
            </a:extLst>
          </p:cNvPr>
          <p:cNvSpPr>
            <a:spLocks noGrp="1"/>
          </p:cNvSpPr>
          <p:nvPr>
            <p:ph type="subTitle" idx="1" hasCustomPrompt="1"/>
          </p:nvPr>
        </p:nvSpPr>
        <p:spPr>
          <a:xfrm>
            <a:off x="1481676" y="5325034"/>
            <a:ext cx="5903449" cy="480701"/>
          </a:xfrm>
        </p:spPr>
        <p:txBody>
          <a:bodyPr anchor="b">
            <a:normAutofit/>
          </a:bodyPr>
          <a:lstStyle>
            <a:lvl1pPr marL="0" indent="0" algn="l">
              <a:buNone/>
              <a:defRPr sz="18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MUOKKAA ALAOTSIKON PERUSTYYLIÄ NAPSAUTT.</a:t>
            </a:r>
          </a:p>
        </p:txBody>
      </p:sp>
      <p:sp>
        <p:nvSpPr>
          <p:cNvPr id="13" name="Päivämäärän paikkamerkki 5">
            <a:extLst>
              <a:ext uri="{FF2B5EF4-FFF2-40B4-BE49-F238E27FC236}">
                <a16:creationId xmlns:a16="http://schemas.microsoft.com/office/drawing/2014/main" id="{994AE624-B9D2-4FD5-A0B2-D1098AFB2704}"/>
              </a:ext>
            </a:extLst>
          </p:cNvPr>
          <p:cNvSpPr>
            <a:spLocks noGrp="1"/>
          </p:cNvSpPr>
          <p:nvPr>
            <p:ph type="dt" sz="half" idx="10"/>
          </p:nvPr>
        </p:nvSpPr>
        <p:spPr>
          <a:xfrm>
            <a:off x="9968292" y="3698049"/>
            <a:ext cx="966856" cy="365125"/>
          </a:xfrm>
        </p:spPr>
        <p:txBody>
          <a:bodyPr/>
          <a:lstStyle>
            <a:lvl1pPr algn="r">
              <a:defRPr/>
            </a:lvl1pPr>
          </a:lstStyle>
          <a:p>
            <a:fld id="{13851BC7-B432-4747-9742-70043FBB6BD1}" type="datetime1">
              <a:rPr lang="fi-FI" smtClean="0"/>
              <a:pPr/>
              <a:t>11.8.2022</a:t>
            </a:fld>
            <a:endParaRPr lang="fi-FI" dirty="0"/>
          </a:p>
        </p:txBody>
      </p:sp>
      <p:pic>
        <p:nvPicPr>
          <p:cNvPr id="14" name="Kuva 13" descr="Oulun logo.">
            <a:extLst>
              <a:ext uri="{FF2B5EF4-FFF2-40B4-BE49-F238E27FC236}">
                <a16:creationId xmlns:a16="http://schemas.microsoft.com/office/drawing/2014/main" id="{289962B0-8C3D-4C5B-80B5-37C68C9CEAAE}"/>
              </a:ext>
            </a:extLst>
          </p:cNvPr>
          <p:cNvPicPr>
            <a:picLocks noChangeAspect="1"/>
          </p:cNvPicPr>
          <p:nvPr userDrawn="1"/>
        </p:nvPicPr>
        <p:blipFill>
          <a:blip r:embed="rId5"/>
          <a:stretch>
            <a:fillRect/>
          </a:stretch>
        </p:blipFill>
        <p:spPr>
          <a:xfrm>
            <a:off x="9997384" y="5506190"/>
            <a:ext cx="925547" cy="244822"/>
          </a:xfrm>
          <a:prstGeom prst="rect">
            <a:avLst/>
          </a:prstGeom>
        </p:spPr>
      </p:pic>
      <p:pic>
        <p:nvPicPr>
          <p:cNvPr id="15" name="Kuva 14" descr="Sivistys- ja kulttuuripalveluiden logo.">
            <a:extLst>
              <a:ext uri="{FF2B5EF4-FFF2-40B4-BE49-F238E27FC236}">
                <a16:creationId xmlns:a16="http://schemas.microsoft.com/office/drawing/2014/main" id="{75FBB37F-84FE-4CED-8847-E95172F8C8DB}"/>
              </a:ext>
            </a:extLst>
          </p:cNvPr>
          <p:cNvPicPr>
            <a:picLocks noChangeAspect="1"/>
          </p:cNvPicPr>
          <p:nvPr userDrawn="1"/>
        </p:nvPicPr>
        <p:blipFill>
          <a:blip r:embed="rId6"/>
          <a:stretch>
            <a:fillRect/>
          </a:stretch>
        </p:blipFill>
        <p:spPr>
          <a:xfrm>
            <a:off x="7699736" y="4500662"/>
            <a:ext cx="3235412" cy="720843"/>
          </a:xfrm>
          <a:prstGeom prst="rect">
            <a:avLst/>
          </a:prstGeom>
        </p:spPr>
      </p:pic>
    </p:spTree>
    <p:extLst>
      <p:ext uri="{BB962C8B-B14F-4D97-AF65-F5344CB8AC3E}">
        <p14:creationId xmlns:p14="http://schemas.microsoft.com/office/powerpoint/2010/main" val="18333303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670560"/>
            <a:ext cx="9791700" cy="756920"/>
          </a:xfrm>
        </p:spPr>
        <p:txBody>
          <a:bodyPr anchor="b">
            <a:normAutofit/>
          </a:bodyPr>
          <a:lstStyle>
            <a:lvl1pPr>
              <a:defRPr sz="1800"/>
            </a:lvl1pPr>
          </a:lstStyle>
          <a:p>
            <a:r>
              <a:rPr lang="fi-FI"/>
              <a:t>Muokkaa ots. perustyyl. napsautt.</a:t>
            </a:r>
            <a:endParaRPr lang="fi-FI" dirty="0"/>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hasCustomPrompt="1"/>
          </p:nvPr>
        </p:nvSpPr>
        <p:spPr>
          <a:xfrm>
            <a:off x="2458720" y="2491740"/>
            <a:ext cx="7274559" cy="2974781"/>
          </a:xfrm>
        </p:spPr>
        <p:txBody>
          <a:bodyPr>
            <a:normAutofit/>
          </a:bodyPr>
          <a:lstStyle>
            <a:lvl1pPr marL="0" indent="0" algn="ctr">
              <a:lnSpc>
                <a:spcPct val="100000"/>
              </a:lnSpc>
              <a:buNone/>
              <a:defRPr sz="2200" spc="80" baseline="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fi-FI" dirty="0"/>
              <a:t>MUOKKAA TEKSTIN PERUSTYYLEJÄ NAPSAUTTAMALLA</a:t>
            </a:r>
          </a:p>
        </p:txBody>
      </p:sp>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2913017" y="5934820"/>
            <a:ext cx="7539459" cy="322263"/>
          </a:xfrm>
        </p:spPr>
        <p:txBody>
          <a:bodyPr anchor="b">
            <a:normAutofit/>
          </a:bodyPr>
          <a:lstStyle>
            <a:lvl1pPr marL="0" indent="0">
              <a:buNone/>
              <a:defRPr sz="1200" spc="50" baseline="0"/>
            </a:lvl1pPr>
          </a:lstStyle>
          <a:p>
            <a:pPr lvl="0"/>
            <a:r>
              <a:rPr lang="fi-FI" dirty="0"/>
              <a:t>MUOKKAA TEKSTIN PERUSTYYLEJÄ NAPSAUTTAMALLA</a:t>
            </a:r>
          </a:p>
        </p:txBody>
      </p:sp>
      <p:pic>
        <p:nvPicPr>
          <p:cNvPr id="12" name="Kuva 11">
            <a:extLst>
              <a:ext uri="{FF2B5EF4-FFF2-40B4-BE49-F238E27FC236}">
                <a16:creationId xmlns:a16="http://schemas.microsoft.com/office/drawing/2014/main" id="{C5097AA4-095E-3842-B73A-FC4D625BCB02}"/>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0740563" y="669257"/>
            <a:ext cx="644428" cy="647700"/>
          </a:xfrm>
          <a:prstGeom prst="rect">
            <a:avLst/>
          </a:prstGeom>
        </p:spPr>
      </p:pic>
      <p:pic>
        <p:nvPicPr>
          <p:cNvPr id="7" name="Kuva 6" descr="Sivistys- ja kulttuuripalveluiden logo.">
            <a:extLst>
              <a:ext uri="{FF2B5EF4-FFF2-40B4-BE49-F238E27FC236}">
                <a16:creationId xmlns:a16="http://schemas.microsoft.com/office/drawing/2014/main" id="{F8B1C6D5-887C-42EF-88B0-61031896D48F}"/>
              </a:ext>
            </a:extLst>
          </p:cNvPr>
          <p:cNvPicPr>
            <a:picLocks noChangeAspect="1"/>
          </p:cNvPicPr>
          <p:nvPr userDrawn="1"/>
        </p:nvPicPr>
        <p:blipFill>
          <a:blip r:embed="rId3"/>
          <a:stretch>
            <a:fillRect/>
          </a:stretch>
        </p:blipFill>
        <p:spPr>
          <a:xfrm>
            <a:off x="758785" y="5882368"/>
            <a:ext cx="1988919" cy="443127"/>
          </a:xfrm>
          <a:prstGeom prst="rect">
            <a:avLst/>
          </a:prstGeom>
        </p:spPr>
      </p:pic>
      <p:pic>
        <p:nvPicPr>
          <p:cNvPr id="10" name="Kuva 9" descr="Oulun logo.">
            <a:extLst>
              <a:ext uri="{FF2B5EF4-FFF2-40B4-BE49-F238E27FC236}">
                <a16:creationId xmlns:a16="http://schemas.microsoft.com/office/drawing/2014/main" id="{8D2D5939-F3E7-425B-A44B-A6F233F3BA5F}"/>
              </a:ext>
            </a:extLst>
          </p:cNvPr>
          <p:cNvPicPr>
            <a:picLocks noChangeAspect="1"/>
          </p:cNvPicPr>
          <p:nvPr userDrawn="1"/>
        </p:nvPicPr>
        <p:blipFill>
          <a:blip r:embed="rId4"/>
          <a:stretch>
            <a:fillRect/>
          </a:stretch>
        </p:blipFill>
        <p:spPr>
          <a:xfrm>
            <a:off x="10740563" y="6029508"/>
            <a:ext cx="600450" cy="159235"/>
          </a:xfrm>
          <a:prstGeom prst="rect">
            <a:avLst/>
          </a:prstGeom>
        </p:spPr>
      </p:pic>
    </p:spTree>
    <p:extLst>
      <p:ext uri="{BB962C8B-B14F-4D97-AF65-F5344CB8AC3E}">
        <p14:creationId xmlns:p14="http://schemas.microsoft.com/office/powerpoint/2010/main" val="37655620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1063256"/>
            <a:ext cx="9526415" cy="999460"/>
          </a:xfrm>
        </p:spPr>
        <p:txBody>
          <a:bodyPr anchor="t"/>
          <a:lstStyle/>
          <a:p>
            <a:r>
              <a:rPr lang="fi-FI"/>
              <a:t>Muokkaa ots. perustyyl. napsautt.</a:t>
            </a:r>
            <a:endParaRPr lang="fi-FI" dirty="0"/>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757239" y="2491740"/>
            <a:ext cx="4941432"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Kaavion paikkamerkki 3">
            <a:extLst>
              <a:ext uri="{FF2B5EF4-FFF2-40B4-BE49-F238E27FC236}">
                <a16:creationId xmlns:a16="http://schemas.microsoft.com/office/drawing/2014/main" id="{97940F9C-2370-E647-9ECF-715AC0BBEDF3}"/>
              </a:ext>
            </a:extLst>
          </p:cNvPr>
          <p:cNvSpPr>
            <a:spLocks noGrp="1"/>
          </p:cNvSpPr>
          <p:nvPr>
            <p:ph type="chart" sz="quarter" idx="13"/>
          </p:nvPr>
        </p:nvSpPr>
        <p:spPr>
          <a:xfrm>
            <a:off x="6519863" y="2049463"/>
            <a:ext cx="4862011" cy="3436937"/>
          </a:xfrm>
        </p:spPr>
        <p:txBody>
          <a:bodyPr/>
          <a:lstStyle/>
          <a:p>
            <a:r>
              <a:rPr lang="fi-FI"/>
              <a:t>Lisää kaavio napsauttamalla kuvaketta</a:t>
            </a:r>
          </a:p>
        </p:txBody>
      </p:sp>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2991394" y="5934820"/>
            <a:ext cx="7461082" cy="322263"/>
          </a:xfrm>
        </p:spPr>
        <p:txBody>
          <a:bodyPr anchor="b">
            <a:normAutofit/>
          </a:bodyPr>
          <a:lstStyle>
            <a:lvl1pPr marL="0" indent="0">
              <a:buNone/>
              <a:defRPr sz="1200" spc="50" baseline="0"/>
            </a:lvl1pPr>
          </a:lstStyle>
          <a:p>
            <a:pPr lvl="0"/>
            <a:r>
              <a:rPr lang="fi-FI" dirty="0"/>
              <a:t>MUOKKAA TEKSTIN PERUSTYYLEJÄ NAPSAUTTAMALLA</a:t>
            </a:r>
          </a:p>
        </p:txBody>
      </p:sp>
      <p:pic>
        <p:nvPicPr>
          <p:cNvPr id="12" name="Kuva 11">
            <a:extLst>
              <a:ext uri="{FF2B5EF4-FFF2-40B4-BE49-F238E27FC236}">
                <a16:creationId xmlns:a16="http://schemas.microsoft.com/office/drawing/2014/main" id="{C5097AA4-095E-3842-B73A-FC4D625BCB02}"/>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0740563" y="669257"/>
            <a:ext cx="644428" cy="647700"/>
          </a:xfrm>
          <a:prstGeom prst="rect">
            <a:avLst/>
          </a:prstGeom>
        </p:spPr>
      </p:pic>
      <p:pic>
        <p:nvPicPr>
          <p:cNvPr id="10" name="Kuva 9" descr="Sivistys- ja kulttuuripalveluiden logo.">
            <a:extLst>
              <a:ext uri="{FF2B5EF4-FFF2-40B4-BE49-F238E27FC236}">
                <a16:creationId xmlns:a16="http://schemas.microsoft.com/office/drawing/2014/main" id="{06C8948B-36B5-4535-8823-52E81FC2213A}"/>
              </a:ext>
            </a:extLst>
          </p:cNvPr>
          <p:cNvPicPr>
            <a:picLocks noChangeAspect="1"/>
          </p:cNvPicPr>
          <p:nvPr userDrawn="1"/>
        </p:nvPicPr>
        <p:blipFill>
          <a:blip r:embed="rId3"/>
          <a:stretch>
            <a:fillRect/>
          </a:stretch>
        </p:blipFill>
        <p:spPr>
          <a:xfrm>
            <a:off x="758785" y="5882368"/>
            <a:ext cx="1988919" cy="443127"/>
          </a:xfrm>
          <a:prstGeom prst="rect">
            <a:avLst/>
          </a:prstGeom>
        </p:spPr>
      </p:pic>
      <p:pic>
        <p:nvPicPr>
          <p:cNvPr id="13" name="Kuva 12" descr="Oulun logo.">
            <a:extLst>
              <a:ext uri="{FF2B5EF4-FFF2-40B4-BE49-F238E27FC236}">
                <a16:creationId xmlns:a16="http://schemas.microsoft.com/office/drawing/2014/main" id="{946F9644-8F00-4855-AF18-9786989BEC23}"/>
              </a:ext>
            </a:extLst>
          </p:cNvPr>
          <p:cNvPicPr>
            <a:picLocks noChangeAspect="1"/>
          </p:cNvPicPr>
          <p:nvPr userDrawn="1"/>
        </p:nvPicPr>
        <p:blipFill>
          <a:blip r:embed="rId4"/>
          <a:stretch>
            <a:fillRect/>
          </a:stretch>
        </p:blipFill>
        <p:spPr>
          <a:xfrm>
            <a:off x="10740563" y="6029508"/>
            <a:ext cx="600450" cy="159235"/>
          </a:xfrm>
          <a:prstGeom prst="rect">
            <a:avLst/>
          </a:prstGeom>
        </p:spPr>
      </p:pic>
    </p:spTree>
    <p:extLst>
      <p:ext uri="{BB962C8B-B14F-4D97-AF65-F5344CB8AC3E}">
        <p14:creationId xmlns:p14="http://schemas.microsoft.com/office/powerpoint/2010/main" val="38645443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1063256"/>
            <a:ext cx="6566647" cy="999460"/>
          </a:xfrm>
        </p:spPr>
        <p:txBody>
          <a:bodyPr anchor="t"/>
          <a:lstStyle/>
          <a:p>
            <a:r>
              <a:rPr lang="fi-FI"/>
              <a:t>Muokkaa ots. perustyyl. napsautt.</a:t>
            </a:r>
            <a:endParaRPr lang="fi-FI" dirty="0"/>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757239" y="2491740"/>
            <a:ext cx="6557961"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Kuvan paikkamerkki 4">
            <a:extLst>
              <a:ext uri="{FF2B5EF4-FFF2-40B4-BE49-F238E27FC236}">
                <a16:creationId xmlns:a16="http://schemas.microsoft.com/office/drawing/2014/main" id="{37B727AD-104A-3D4D-8D18-6C6A370FA9B5}"/>
              </a:ext>
            </a:extLst>
          </p:cNvPr>
          <p:cNvSpPr>
            <a:spLocks noGrp="1"/>
          </p:cNvSpPr>
          <p:nvPr>
            <p:ph type="pic" sz="quarter" idx="13"/>
          </p:nvPr>
        </p:nvSpPr>
        <p:spPr>
          <a:xfrm>
            <a:off x="8128000" y="690001"/>
            <a:ext cx="3242277" cy="5489125"/>
          </a:xfrm>
        </p:spPr>
        <p:txBody>
          <a:bodyPr/>
          <a:lstStyle/>
          <a:p>
            <a:r>
              <a:rPr lang="fi-FI"/>
              <a:t>Lisää kuva napsauttamalla kuvaketta</a:t>
            </a:r>
          </a:p>
        </p:txBody>
      </p:sp>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3122023" y="5865548"/>
            <a:ext cx="4223157" cy="382853"/>
          </a:xfrm>
        </p:spPr>
        <p:txBody>
          <a:bodyPr anchor="b">
            <a:normAutofit/>
          </a:bodyPr>
          <a:lstStyle>
            <a:lvl1pPr marL="0" indent="0">
              <a:buNone/>
              <a:defRPr sz="1200" spc="50" baseline="0"/>
            </a:lvl1pPr>
          </a:lstStyle>
          <a:p>
            <a:pPr lvl="0"/>
            <a:r>
              <a:rPr lang="fi-FI" dirty="0"/>
              <a:t>MUOKKAA TEKSTIN PERUSTYYLEJÄ NAPSAUTTAMALLA</a:t>
            </a:r>
          </a:p>
        </p:txBody>
      </p:sp>
      <p:pic>
        <p:nvPicPr>
          <p:cNvPr id="7" name="Kuva 6" descr="Sivistys- ja kulttuuripalveluiden logo.">
            <a:extLst>
              <a:ext uri="{FF2B5EF4-FFF2-40B4-BE49-F238E27FC236}">
                <a16:creationId xmlns:a16="http://schemas.microsoft.com/office/drawing/2014/main" id="{AF05C52F-52A3-481C-9B30-55D16F2405CF}"/>
              </a:ext>
            </a:extLst>
          </p:cNvPr>
          <p:cNvPicPr>
            <a:picLocks noChangeAspect="1"/>
          </p:cNvPicPr>
          <p:nvPr userDrawn="1"/>
        </p:nvPicPr>
        <p:blipFill>
          <a:blip r:embed="rId2"/>
          <a:stretch>
            <a:fillRect/>
          </a:stretch>
        </p:blipFill>
        <p:spPr>
          <a:xfrm>
            <a:off x="758785" y="5882368"/>
            <a:ext cx="1988919" cy="443127"/>
          </a:xfrm>
          <a:prstGeom prst="rect">
            <a:avLst/>
          </a:prstGeom>
        </p:spPr>
      </p:pic>
    </p:spTree>
    <p:extLst>
      <p:ext uri="{BB962C8B-B14F-4D97-AF65-F5344CB8AC3E}">
        <p14:creationId xmlns:p14="http://schemas.microsoft.com/office/powerpoint/2010/main" val="2478687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1063256"/>
            <a:ext cx="5312005" cy="999460"/>
          </a:xfrm>
        </p:spPr>
        <p:txBody>
          <a:bodyPr anchor="t"/>
          <a:lstStyle/>
          <a:p>
            <a:r>
              <a:rPr lang="fi-FI"/>
              <a:t>Muokkaa ots. perustyyl. napsautt.</a:t>
            </a:r>
            <a:endParaRPr lang="fi-FI" dirty="0"/>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757239" y="2491740"/>
            <a:ext cx="4941432"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Kuvan paikkamerkki 4">
            <a:extLst>
              <a:ext uri="{FF2B5EF4-FFF2-40B4-BE49-F238E27FC236}">
                <a16:creationId xmlns:a16="http://schemas.microsoft.com/office/drawing/2014/main" id="{37B727AD-104A-3D4D-8D18-6C6A370FA9B5}"/>
              </a:ext>
            </a:extLst>
          </p:cNvPr>
          <p:cNvSpPr>
            <a:spLocks noGrp="1"/>
          </p:cNvSpPr>
          <p:nvPr>
            <p:ph type="pic" sz="quarter" idx="13"/>
          </p:nvPr>
        </p:nvSpPr>
        <p:spPr>
          <a:xfrm>
            <a:off x="6497782" y="690001"/>
            <a:ext cx="4872496" cy="5489125"/>
          </a:xfrm>
        </p:spPr>
        <p:txBody>
          <a:bodyPr/>
          <a:lstStyle/>
          <a:p>
            <a:r>
              <a:rPr lang="fi-FI"/>
              <a:t>Lisää kuva napsauttamalla kuvaketta</a:t>
            </a:r>
          </a:p>
        </p:txBody>
      </p:sp>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2913017" y="5865548"/>
            <a:ext cx="2781201" cy="382853"/>
          </a:xfrm>
        </p:spPr>
        <p:txBody>
          <a:bodyPr anchor="b">
            <a:normAutofit/>
          </a:bodyPr>
          <a:lstStyle>
            <a:lvl1pPr marL="0" indent="0">
              <a:buNone/>
              <a:defRPr sz="1200" spc="50" baseline="0"/>
            </a:lvl1pPr>
          </a:lstStyle>
          <a:p>
            <a:pPr lvl="0"/>
            <a:r>
              <a:rPr lang="fi-FI" dirty="0"/>
              <a:t>MUOKKAA TEKSTIN PERUSTYYLEJÄ NAPSAUTTAMALLA</a:t>
            </a:r>
          </a:p>
        </p:txBody>
      </p:sp>
      <p:pic>
        <p:nvPicPr>
          <p:cNvPr id="7" name="Kuva 6" descr="Sivistys- ja kulttuuripalveluiden logo.">
            <a:extLst>
              <a:ext uri="{FF2B5EF4-FFF2-40B4-BE49-F238E27FC236}">
                <a16:creationId xmlns:a16="http://schemas.microsoft.com/office/drawing/2014/main" id="{160E416F-EBC1-46E5-B104-340A5E663D51}"/>
              </a:ext>
            </a:extLst>
          </p:cNvPr>
          <p:cNvPicPr>
            <a:picLocks noChangeAspect="1"/>
          </p:cNvPicPr>
          <p:nvPr userDrawn="1"/>
        </p:nvPicPr>
        <p:blipFill>
          <a:blip r:embed="rId2"/>
          <a:stretch>
            <a:fillRect/>
          </a:stretch>
        </p:blipFill>
        <p:spPr>
          <a:xfrm>
            <a:off x="758785" y="5882368"/>
            <a:ext cx="1988919" cy="443127"/>
          </a:xfrm>
          <a:prstGeom prst="rect">
            <a:avLst/>
          </a:prstGeom>
        </p:spPr>
      </p:pic>
    </p:spTree>
    <p:extLst>
      <p:ext uri="{BB962C8B-B14F-4D97-AF65-F5344CB8AC3E}">
        <p14:creationId xmlns:p14="http://schemas.microsoft.com/office/powerpoint/2010/main" val="26453068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4" y="1063256"/>
            <a:ext cx="3313084" cy="999460"/>
          </a:xfrm>
        </p:spPr>
        <p:txBody>
          <a:bodyPr anchor="t"/>
          <a:lstStyle/>
          <a:p>
            <a:r>
              <a:rPr lang="fi-FI"/>
              <a:t>Muokkaa ots. perustyyl. napsautt.</a:t>
            </a:r>
            <a:endParaRPr lang="fi-FI" dirty="0"/>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757239" y="2491740"/>
            <a:ext cx="3304398"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Kuvan paikkamerkki 4">
            <a:extLst>
              <a:ext uri="{FF2B5EF4-FFF2-40B4-BE49-F238E27FC236}">
                <a16:creationId xmlns:a16="http://schemas.microsoft.com/office/drawing/2014/main" id="{37B727AD-104A-3D4D-8D18-6C6A370FA9B5}"/>
              </a:ext>
            </a:extLst>
          </p:cNvPr>
          <p:cNvSpPr>
            <a:spLocks noGrp="1"/>
          </p:cNvSpPr>
          <p:nvPr>
            <p:ph type="pic" sz="quarter" idx="13"/>
          </p:nvPr>
        </p:nvSpPr>
        <p:spPr>
          <a:xfrm>
            <a:off x="4890977" y="690001"/>
            <a:ext cx="6479301" cy="5489125"/>
          </a:xfrm>
        </p:spPr>
        <p:txBody>
          <a:bodyPr/>
          <a:lstStyle/>
          <a:p>
            <a:r>
              <a:rPr lang="fi-FI"/>
              <a:t>Lisää kuva napsauttamalla kuvaketta</a:t>
            </a:r>
          </a:p>
        </p:txBody>
      </p:sp>
      <p:pic>
        <p:nvPicPr>
          <p:cNvPr id="7" name="Kuva 6" descr="Sivistys- ja kulttuuripalveluiden logo.">
            <a:extLst>
              <a:ext uri="{FF2B5EF4-FFF2-40B4-BE49-F238E27FC236}">
                <a16:creationId xmlns:a16="http://schemas.microsoft.com/office/drawing/2014/main" id="{23A62FE5-9493-4131-B229-9FFB58F8F7BB}"/>
              </a:ext>
            </a:extLst>
          </p:cNvPr>
          <p:cNvPicPr>
            <a:picLocks noChangeAspect="1"/>
          </p:cNvPicPr>
          <p:nvPr userDrawn="1"/>
        </p:nvPicPr>
        <p:blipFill>
          <a:blip r:embed="rId2"/>
          <a:stretch>
            <a:fillRect/>
          </a:stretch>
        </p:blipFill>
        <p:spPr>
          <a:xfrm>
            <a:off x="758785" y="5882368"/>
            <a:ext cx="1988919" cy="443127"/>
          </a:xfrm>
          <a:prstGeom prst="rect">
            <a:avLst/>
          </a:prstGeom>
        </p:spPr>
      </p:pic>
    </p:spTree>
    <p:extLst>
      <p:ext uri="{BB962C8B-B14F-4D97-AF65-F5344CB8AC3E}">
        <p14:creationId xmlns:p14="http://schemas.microsoft.com/office/powerpoint/2010/main" val="14257687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7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1063256"/>
            <a:ext cx="5312005" cy="999460"/>
          </a:xfrm>
        </p:spPr>
        <p:txBody>
          <a:bodyPr anchor="t"/>
          <a:lstStyle/>
          <a:p>
            <a:r>
              <a:rPr lang="fi-FI"/>
              <a:t>Muokkaa ots. perustyyl. napsautt.</a:t>
            </a:r>
            <a:endParaRPr lang="fi-FI" dirty="0"/>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757239" y="2491740"/>
            <a:ext cx="4941432"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Kuvan paikkamerkki 4">
            <a:extLst>
              <a:ext uri="{FF2B5EF4-FFF2-40B4-BE49-F238E27FC236}">
                <a16:creationId xmlns:a16="http://schemas.microsoft.com/office/drawing/2014/main" id="{37B727AD-104A-3D4D-8D18-6C6A370FA9B5}"/>
              </a:ext>
            </a:extLst>
          </p:cNvPr>
          <p:cNvSpPr>
            <a:spLocks noGrp="1"/>
          </p:cNvSpPr>
          <p:nvPr>
            <p:ph type="pic" sz="quarter" idx="13"/>
          </p:nvPr>
        </p:nvSpPr>
        <p:spPr>
          <a:xfrm>
            <a:off x="6497782" y="0"/>
            <a:ext cx="5694218" cy="6857999"/>
          </a:xfrm>
        </p:spPr>
        <p:txBody>
          <a:bodyPr/>
          <a:lstStyle/>
          <a:p>
            <a:r>
              <a:rPr lang="fi-FI"/>
              <a:t>Lisää kuva napsauttamalla kuvaketta</a:t>
            </a:r>
          </a:p>
        </p:txBody>
      </p:sp>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2926080" y="5865548"/>
            <a:ext cx="2768138" cy="382853"/>
          </a:xfrm>
        </p:spPr>
        <p:txBody>
          <a:bodyPr anchor="b">
            <a:normAutofit/>
          </a:bodyPr>
          <a:lstStyle>
            <a:lvl1pPr marL="0" indent="0">
              <a:buNone/>
              <a:defRPr sz="1200" spc="50" baseline="0"/>
            </a:lvl1pPr>
          </a:lstStyle>
          <a:p>
            <a:pPr lvl="0"/>
            <a:r>
              <a:rPr lang="fi-FI" dirty="0"/>
              <a:t>MUOKKAA TEKSTIN PERUSTYYLEJÄ NAPSAUTTAMALLA</a:t>
            </a:r>
          </a:p>
        </p:txBody>
      </p:sp>
      <p:pic>
        <p:nvPicPr>
          <p:cNvPr id="7" name="Kuva 6" descr="Sivistys- ja kulttuuripalveluiden logo.">
            <a:extLst>
              <a:ext uri="{FF2B5EF4-FFF2-40B4-BE49-F238E27FC236}">
                <a16:creationId xmlns:a16="http://schemas.microsoft.com/office/drawing/2014/main" id="{41AA429B-8C69-4FC3-B6EC-69E5C9D36591}"/>
              </a:ext>
            </a:extLst>
          </p:cNvPr>
          <p:cNvPicPr>
            <a:picLocks noChangeAspect="1"/>
          </p:cNvPicPr>
          <p:nvPr userDrawn="1"/>
        </p:nvPicPr>
        <p:blipFill>
          <a:blip r:embed="rId2"/>
          <a:stretch>
            <a:fillRect/>
          </a:stretch>
        </p:blipFill>
        <p:spPr>
          <a:xfrm>
            <a:off x="758785" y="5882368"/>
            <a:ext cx="1988919" cy="443127"/>
          </a:xfrm>
          <a:prstGeom prst="rect">
            <a:avLst/>
          </a:prstGeom>
        </p:spPr>
      </p:pic>
    </p:spTree>
    <p:extLst>
      <p:ext uri="{BB962C8B-B14F-4D97-AF65-F5344CB8AC3E}">
        <p14:creationId xmlns:p14="http://schemas.microsoft.com/office/powerpoint/2010/main" val="31508681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9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4805845" y="1063256"/>
            <a:ext cx="5757882" cy="999460"/>
          </a:xfrm>
        </p:spPr>
        <p:txBody>
          <a:bodyPr anchor="t"/>
          <a:lstStyle/>
          <a:p>
            <a:r>
              <a:rPr lang="fi-FI"/>
              <a:t>Muokkaa ots. perustyyl. napsautt.</a:t>
            </a:r>
            <a:endParaRPr lang="fi-FI" dirty="0"/>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4823013" y="2491740"/>
            <a:ext cx="6531522"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Kuvan paikkamerkki 4">
            <a:extLst>
              <a:ext uri="{FF2B5EF4-FFF2-40B4-BE49-F238E27FC236}">
                <a16:creationId xmlns:a16="http://schemas.microsoft.com/office/drawing/2014/main" id="{37B727AD-104A-3D4D-8D18-6C6A370FA9B5}"/>
              </a:ext>
            </a:extLst>
          </p:cNvPr>
          <p:cNvSpPr>
            <a:spLocks noGrp="1"/>
          </p:cNvSpPr>
          <p:nvPr>
            <p:ph type="pic" sz="quarter" idx="13"/>
          </p:nvPr>
        </p:nvSpPr>
        <p:spPr>
          <a:xfrm>
            <a:off x="831934" y="690001"/>
            <a:ext cx="3220113" cy="5489125"/>
          </a:xfrm>
        </p:spPr>
        <p:txBody>
          <a:bodyPr/>
          <a:lstStyle/>
          <a:p>
            <a:r>
              <a:rPr lang="fi-FI"/>
              <a:t>Lisää kuva napsauttamalla kuvaketta</a:t>
            </a:r>
          </a:p>
        </p:txBody>
      </p:sp>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4800600" y="5865548"/>
            <a:ext cx="4978831" cy="382853"/>
          </a:xfrm>
        </p:spPr>
        <p:txBody>
          <a:bodyPr anchor="b">
            <a:normAutofit/>
          </a:bodyPr>
          <a:lstStyle>
            <a:lvl1pPr marL="0" indent="0">
              <a:buNone/>
              <a:defRPr sz="1200" spc="50" baseline="0"/>
            </a:lvl1pPr>
          </a:lstStyle>
          <a:p>
            <a:pPr lvl="0"/>
            <a:r>
              <a:rPr lang="fi-FI" dirty="0"/>
              <a:t>MUOKKAA TEKSTIN PERUSTYYLEJÄ NAPSAUTTAMALLA</a:t>
            </a:r>
          </a:p>
        </p:txBody>
      </p:sp>
      <p:pic>
        <p:nvPicPr>
          <p:cNvPr id="7" name="Kuva 6">
            <a:extLst>
              <a:ext uri="{FF2B5EF4-FFF2-40B4-BE49-F238E27FC236}">
                <a16:creationId xmlns:a16="http://schemas.microsoft.com/office/drawing/2014/main" id="{4C49262B-14F4-8D4E-B60E-0EEA0836C65A}"/>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0740563" y="669257"/>
            <a:ext cx="644428" cy="647700"/>
          </a:xfrm>
          <a:prstGeom prst="rect">
            <a:avLst/>
          </a:prstGeom>
        </p:spPr>
      </p:pic>
      <p:pic>
        <p:nvPicPr>
          <p:cNvPr id="13" name="Kuva 12" descr="Sivistys- ja kulttuuripalveluiden logo.">
            <a:extLst>
              <a:ext uri="{FF2B5EF4-FFF2-40B4-BE49-F238E27FC236}">
                <a16:creationId xmlns:a16="http://schemas.microsoft.com/office/drawing/2014/main" id="{C89480A0-7899-4602-9ABB-8496A5F52E58}"/>
              </a:ext>
            </a:extLst>
          </p:cNvPr>
          <p:cNvPicPr>
            <a:picLocks noChangeAspect="1"/>
          </p:cNvPicPr>
          <p:nvPr userDrawn="1"/>
        </p:nvPicPr>
        <p:blipFill>
          <a:blip r:embed="rId3"/>
          <a:stretch>
            <a:fillRect/>
          </a:stretch>
        </p:blipFill>
        <p:spPr>
          <a:xfrm>
            <a:off x="10225144" y="5687543"/>
            <a:ext cx="1159847" cy="726536"/>
          </a:xfrm>
          <a:prstGeom prst="rect">
            <a:avLst/>
          </a:prstGeom>
        </p:spPr>
      </p:pic>
    </p:spTree>
    <p:extLst>
      <p:ext uri="{BB962C8B-B14F-4D97-AF65-F5344CB8AC3E}">
        <p14:creationId xmlns:p14="http://schemas.microsoft.com/office/powerpoint/2010/main" val="5442091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1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6418858" y="1063256"/>
            <a:ext cx="4120805" cy="999460"/>
          </a:xfrm>
        </p:spPr>
        <p:txBody>
          <a:bodyPr anchor="t"/>
          <a:lstStyle/>
          <a:p>
            <a:r>
              <a:rPr lang="fi-FI"/>
              <a:t>Muokkaa ots. perustyyl. napsautt.</a:t>
            </a:r>
            <a:endParaRPr lang="fi-FI" dirty="0"/>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6431797" y="2491740"/>
            <a:ext cx="4922737"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Kuvan paikkamerkki 4">
            <a:extLst>
              <a:ext uri="{FF2B5EF4-FFF2-40B4-BE49-F238E27FC236}">
                <a16:creationId xmlns:a16="http://schemas.microsoft.com/office/drawing/2014/main" id="{37B727AD-104A-3D4D-8D18-6C6A370FA9B5}"/>
              </a:ext>
            </a:extLst>
          </p:cNvPr>
          <p:cNvSpPr>
            <a:spLocks noGrp="1"/>
          </p:cNvSpPr>
          <p:nvPr>
            <p:ph type="pic" sz="quarter" idx="13"/>
          </p:nvPr>
        </p:nvSpPr>
        <p:spPr>
          <a:xfrm>
            <a:off x="831934" y="690001"/>
            <a:ext cx="4871442" cy="5489125"/>
          </a:xfrm>
        </p:spPr>
        <p:txBody>
          <a:bodyPr/>
          <a:lstStyle/>
          <a:p>
            <a:r>
              <a:rPr lang="fi-FI"/>
              <a:t>Lisää kuva napsauttamalla kuvaketta</a:t>
            </a:r>
          </a:p>
        </p:txBody>
      </p:sp>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6434563" y="5865548"/>
            <a:ext cx="3344868" cy="382853"/>
          </a:xfrm>
        </p:spPr>
        <p:txBody>
          <a:bodyPr anchor="b">
            <a:normAutofit/>
          </a:bodyPr>
          <a:lstStyle>
            <a:lvl1pPr marL="0" indent="0">
              <a:buNone/>
              <a:defRPr sz="1200" spc="50" baseline="0"/>
            </a:lvl1pPr>
          </a:lstStyle>
          <a:p>
            <a:pPr lvl="0"/>
            <a:r>
              <a:rPr lang="fi-FI" dirty="0"/>
              <a:t>MUOKKAA TEKSTIN PERUSTYYLEJÄ NAPSAUTTAMALLA</a:t>
            </a:r>
          </a:p>
        </p:txBody>
      </p:sp>
      <p:pic>
        <p:nvPicPr>
          <p:cNvPr id="7" name="Kuva 6">
            <a:extLst>
              <a:ext uri="{FF2B5EF4-FFF2-40B4-BE49-F238E27FC236}">
                <a16:creationId xmlns:a16="http://schemas.microsoft.com/office/drawing/2014/main" id="{4C49262B-14F4-8D4E-B60E-0EEA0836C65A}"/>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0740563" y="669257"/>
            <a:ext cx="644428" cy="647700"/>
          </a:xfrm>
          <a:prstGeom prst="rect">
            <a:avLst/>
          </a:prstGeom>
        </p:spPr>
      </p:pic>
      <p:pic>
        <p:nvPicPr>
          <p:cNvPr id="10" name="Kuva 9" descr="Sivistys- ja kulttuuripalveluiden logo.">
            <a:extLst>
              <a:ext uri="{FF2B5EF4-FFF2-40B4-BE49-F238E27FC236}">
                <a16:creationId xmlns:a16="http://schemas.microsoft.com/office/drawing/2014/main" id="{6FAE3318-70BA-4914-9EAB-6619D72EAFAE}"/>
              </a:ext>
            </a:extLst>
          </p:cNvPr>
          <p:cNvPicPr>
            <a:picLocks noChangeAspect="1"/>
          </p:cNvPicPr>
          <p:nvPr userDrawn="1"/>
        </p:nvPicPr>
        <p:blipFill>
          <a:blip r:embed="rId3"/>
          <a:stretch>
            <a:fillRect/>
          </a:stretch>
        </p:blipFill>
        <p:spPr>
          <a:xfrm>
            <a:off x="10225144" y="5687543"/>
            <a:ext cx="1159847" cy="726536"/>
          </a:xfrm>
          <a:prstGeom prst="rect">
            <a:avLst/>
          </a:prstGeom>
        </p:spPr>
      </p:pic>
    </p:spTree>
    <p:extLst>
      <p:ext uri="{BB962C8B-B14F-4D97-AF65-F5344CB8AC3E}">
        <p14:creationId xmlns:p14="http://schemas.microsoft.com/office/powerpoint/2010/main" val="41254146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0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8041451" y="1063256"/>
            <a:ext cx="3313084" cy="999460"/>
          </a:xfrm>
        </p:spPr>
        <p:txBody>
          <a:bodyPr anchor="t"/>
          <a:lstStyle/>
          <a:p>
            <a:r>
              <a:rPr lang="fi-FI"/>
              <a:t>Muokkaa ots. perustyyl. napsautt.</a:t>
            </a:r>
            <a:endParaRPr lang="fi-FI" dirty="0"/>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8050136" y="2491740"/>
            <a:ext cx="3304398"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Kuvan paikkamerkki 4">
            <a:extLst>
              <a:ext uri="{FF2B5EF4-FFF2-40B4-BE49-F238E27FC236}">
                <a16:creationId xmlns:a16="http://schemas.microsoft.com/office/drawing/2014/main" id="{37B727AD-104A-3D4D-8D18-6C6A370FA9B5}"/>
              </a:ext>
            </a:extLst>
          </p:cNvPr>
          <p:cNvSpPr>
            <a:spLocks noGrp="1"/>
          </p:cNvSpPr>
          <p:nvPr>
            <p:ph type="pic" sz="quarter" idx="13"/>
          </p:nvPr>
        </p:nvSpPr>
        <p:spPr>
          <a:xfrm>
            <a:off x="831933" y="690001"/>
            <a:ext cx="6479301" cy="5489125"/>
          </a:xfrm>
        </p:spPr>
        <p:txBody>
          <a:bodyPr/>
          <a:lstStyle/>
          <a:p>
            <a:r>
              <a:rPr lang="fi-FI"/>
              <a:t>Lisää kuva napsauttamalla kuvaketta</a:t>
            </a:r>
          </a:p>
        </p:txBody>
      </p:sp>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8024658" y="5865548"/>
            <a:ext cx="1727765" cy="382853"/>
          </a:xfrm>
        </p:spPr>
        <p:txBody>
          <a:bodyPr anchor="b">
            <a:normAutofit/>
          </a:bodyPr>
          <a:lstStyle>
            <a:lvl1pPr marL="0" indent="0">
              <a:buNone/>
              <a:defRPr sz="1200" spc="50" baseline="0"/>
            </a:lvl1pPr>
          </a:lstStyle>
          <a:p>
            <a:pPr lvl="0"/>
            <a:r>
              <a:rPr lang="fi-FI" dirty="0"/>
              <a:t>MUOKKAA TEKSTIN PERUSTYYLEJÄ NAPSAUTTAMALLA</a:t>
            </a:r>
          </a:p>
        </p:txBody>
      </p:sp>
      <p:pic>
        <p:nvPicPr>
          <p:cNvPr id="7" name="Kuva 6">
            <a:extLst>
              <a:ext uri="{FF2B5EF4-FFF2-40B4-BE49-F238E27FC236}">
                <a16:creationId xmlns:a16="http://schemas.microsoft.com/office/drawing/2014/main" id="{4C49262B-14F4-8D4E-B60E-0EEA0836C65A}"/>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0740563" y="669257"/>
            <a:ext cx="644428" cy="647700"/>
          </a:xfrm>
          <a:prstGeom prst="rect">
            <a:avLst/>
          </a:prstGeom>
        </p:spPr>
      </p:pic>
      <p:pic>
        <p:nvPicPr>
          <p:cNvPr id="10" name="Kuva 9" descr="Sivistys- ja kulttuuripalveluiden logo.">
            <a:extLst>
              <a:ext uri="{FF2B5EF4-FFF2-40B4-BE49-F238E27FC236}">
                <a16:creationId xmlns:a16="http://schemas.microsoft.com/office/drawing/2014/main" id="{CFE21BF6-129D-49D9-AEFC-CFC30D6B1D04}"/>
              </a:ext>
            </a:extLst>
          </p:cNvPr>
          <p:cNvPicPr>
            <a:picLocks noChangeAspect="1"/>
          </p:cNvPicPr>
          <p:nvPr userDrawn="1"/>
        </p:nvPicPr>
        <p:blipFill>
          <a:blip r:embed="rId3"/>
          <a:stretch>
            <a:fillRect/>
          </a:stretch>
        </p:blipFill>
        <p:spPr>
          <a:xfrm>
            <a:off x="10225144" y="5687543"/>
            <a:ext cx="1159847" cy="726536"/>
          </a:xfrm>
          <a:prstGeom prst="rect">
            <a:avLst/>
          </a:prstGeom>
        </p:spPr>
      </p:pic>
    </p:spTree>
    <p:extLst>
      <p:ext uri="{BB962C8B-B14F-4D97-AF65-F5344CB8AC3E}">
        <p14:creationId xmlns:p14="http://schemas.microsoft.com/office/powerpoint/2010/main" val="7955142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2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6418858" y="1063256"/>
            <a:ext cx="4935677" cy="999460"/>
          </a:xfrm>
        </p:spPr>
        <p:txBody>
          <a:bodyPr anchor="t"/>
          <a:lstStyle/>
          <a:p>
            <a:r>
              <a:rPr lang="fi-FI"/>
              <a:t>Muokkaa ots. perustyyl. napsautt.</a:t>
            </a:r>
            <a:endParaRPr lang="fi-FI" dirty="0"/>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6431797" y="2491740"/>
            <a:ext cx="4922737"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Kuvan paikkamerkki 4">
            <a:extLst>
              <a:ext uri="{FF2B5EF4-FFF2-40B4-BE49-F238E27FC236}">
                <a16:creationId xmlns:a16="http://schemas.microsoft.com/office/drawing/2014/main" id="{37B727AD-104A-3D4D-8D18-6C6A370FA9B5}"/>
              </a:ext>
            </a:extLst>
          </p:cNvPr>
          <p:cNvSpPr>
            <a:spLocks noGrp="1"/>
          </p:cNvSpPr>
          <p:nvPr>
            <p:ph type="pic" sz="quarter" idx="13"/>
          </p:nvPr>
        </p:nvSpPr>
        <p:spPr>
          <a:xfrm>
            <a:off x="0" y="1"/>
            <a:ext cx="5703376" cy="6858000"/>
          </a:xfrm>
        </p:spPr>
        <p:txBody>
          <a:bodyPr/>
          <a:lstStyle/>
          <a:p>
            <a:r>
              <a:rPr lang="fi-FI"/>
              <a:t>Lisää kuva napsauttamalla kuvaketta</a:t>
            </a:r>
          </a:p>
        </p:txBody>
      </p:sp>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6434563" y="5865548"/>
            <a:ext cx="3344868" cy="382853"/>
          </a:xfrm>
        </p:spPr>
        <p:txBody>
          <a:bodyPr anchor="b">
            <a:normAutofit/>
          </a:bodyPr>
          <a:lstStyle>
            <a:lvl1pPr marL="0" indent="0">
              <a:buNone/>
              <a:defRPr sz="1200" spc="50" baseline="0"/>
            </a:lvl1pPr>
          </a:lstStyle>
          <a:p>
            <a:pPr lvl="0"/>
            <a:r>
              <a:rPr lang="fi-FI" dirty="0"/>
              <a:t>MUOKKAA TEKSTIN PERUSTYYLEJÄ NAPSAUTTAMALLA</a:t>
            </a:r>
          </a:p>
        </p:txBody>
      </p:sp>
      <p:pic>
        <p:nvPicPr>
          <p:cNvPr id="7" name="Kuva 6">
            <a:extLst>
              <a:ext uri="{FF2B5EF4-FFF2-40B4-BE49-F238E27FC236}">
                <a16:creationId xmlns:a16="http://schemas.microsoft.com/office/drawing/2014/main" id="{4C49262B-14F4-8D4E-B60E-0EEA0836C65A}"/>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0740563" y="669257"/>
            <a:ext cx="644428" cy="647700"/>
          </a:xfrm>
          <a:prstGeom prst="rect">
            <a:avLst/>
          </a:prstGeom>
        </p:spPr>
      </p:pic>
      <p:pic>
        <p:nvPicPr>
          <p:cNvPr id="10" name="Kuva 9" descr="Sivistys- ja kulttuuripalveluiden logo.">
            <a:extLst>
              <a:ext uri="{FF2B5EF4-FFF2-40B4-BE49-F238E27FC236}">
                <a16:creationId xmlns:a16="http://schemas.microsoft.com/office/drawing/2014/main" id="{35E36C40-4BDA-411B-ACA4-18D04F80ACD0}"/>
              </a:ext>
            </a:extLst>
          </p:cNvPr>
          <p:cNvPicPr>
            <a:picLocks noChangeAspect="1"/>
          </p:cNvPicPr>
          <p:nvPr userDrawn="1"/>
        </p:nvPicPr>
        <p:blipFill>
          <a:blip r:embed="rId3"/>
          <a:stretch>
            <a:fillRect/>
          </a:stretch>
        </p:blipFill>
        <p:spPr>
          <a:xfrm>
            <a:off x="10225144" y="5687543"/>
            <a:ext cx="1159847" cy="726536"/>
          </a:xfrm>
          <a:prstGeom prst="rect">
            <a:avLst/>
          </a:prstGeom>
        </p:spPr>
      </p:pic>
    </p:spTree>
    <p:extLst>
      <p:ext uri="{BB962C8B-B14F-4D97-AF65-F5344CB8AC3E}">
        <p14:creationId xmlns:p14="http://schemas.microsoft.com/office/powerpoint/2010/main" val="28785938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Otsikkodia">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pic>
        <p:nvPicPr>
          <p:cNvPr id="13" name="Kuva 12">
            <a:extLst>
              <a:ext uri="{FF2B5EF4-FFF2-40B4-BE49-F238E27FC236}">
                <a16:creationId xmlns:a16="http://schemas.microsoft.com/office/drawing/2014/main" id="{15963053-D18F-1F48-8421-D46F941D8AE1}"/>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740563" y="669257"/>
            <a:ext cx="644428" cy="647700"/>
          </a:xfrm>
          <a:prstGeom prst="rect">
            <a:avLst/>
          </a:prstGeom>
        </p:spPr>
      </p:pic>
      <p:pic>
        <p:nvPicPr>
          <p:cNvPr id="8" name="Kuva 7">
            <a:extLst>
              <a:ext uri="{FF2B5EF4-FFF2-40B4-BE49-F238E27FC236}">
                <a16:creationId xmlns:a16="http://schemas.microsoft.com/office/drawing/2014/main" id="{AA600428-06B4-4439-8999-DCDC9BBDCF8B}"/>
              </a:ext>
            </a:extLst>
          </p:cNvPr>
          <p:cNvPicPr>
            <a:picLocks noChangeAspect="1"/>
          </p:cNvPicPr>
          <p:nvPr userDrawn="1"/>
        </p:nvPicPr>
        <p:blipFill>
          <a:blip r:embed="rId4"/>
          <a:stretch>
            <a:fillRect/>
          </a:stretch>
        </p:blipFill>
        <p:spPr>
          <a:xfrm>
            <a:off x="792863" y="699247"/>
            <a:ext cx="4902284" cy="5522259"/>
          </a:xfrm>
          <a:prstGeom prst="rect">
            <a:avLst/>
          </a:prstGeom>
        </p:spPr>
      </p:pic>
      <p:sp>
        <p:nvSpPr>
          <p:cNvPr id="10" name="Otsikko 1">
            <a:extLst>
              <a:ext uri="{FF2B5EF4-FFF2-40B4-BE49-F238E27FC236}">
                <a16:creationId xmlns:a16="http://schemas.microsoft.com/office/drawing/2014/main" id="{D4FCBDC7-0CCB-4DE1-AA79-B241844BC625}"/>
              </a:ext>
            </a:extLst>
          </p:cNvPr>
          <p:cNvSpPr>
            <a:spLocks noGrp="1"/>
          </p:cNvSpPr>
          <p:nvPr>
            <p:ph type="ctrTitle"/>
          </p:nvPr>
        </p:nvSpPr>
        <p:spPr>
          <a:xfrm>
            <a:off x="1253266" y="1290918"/>
            <a:ext cx="3901538" cy="1532670"/>
          </a:xfrm>
        </p:spPr>
        <p:txBody>
          <a:bodyPr anchor="b">
            <a:noAutofit/>
          </a:bodyPr>
          <a:lstStyle>
            <a:lvl1pPr algn="l">
              <a:defRPr sz="3200">
                <a:solidFill>
                  <a:schemeClr val="bg1"/>
                </a:solidFill>
              </a:defRPr>
            </a:lvl1pPr>
          </a:lstStyle>
          <a:p>
            <a:r>
              <a:rPr lang="fi-FI"/>
              <a:t>Muokkaa ots. perustyyl. napsautt.</a:t>
            </a:r>
            <a:endParaRPr lang="fi-FI" dirty="0"/>
          </a:p>
        </p:txBody>
      </p:sp>
      <p:sp>
        <p:nvSpPr>
          <p:cNvPr id="11" name="Alaotsikko 2">
            <a:extLst>
              <a:ext uri="{FF2B5EF4-FFF2-40B4-BE49-F238E27FC236}">
                <a16:creationId xmlns:a16="http://schemas.microsoft.com/office/drawing/2014/main" id="{D21D391B-307C-46A7-9D9A-1B6D1847D9C9}"/>
              </a:ext>
            </a:extLst>
          </p:cNvPr>
          <p:cNvSpPr>
            <a:spLocks noGrp="1"/>
          </p:cNvSpPr>
          <p:nvPr>
            <p:ph type="subTitle" idx="1" hasCustomPrompt="1"/>
          </p:nvPr>
        </p:nvSpPr>
        <p:spPr>
          <a:xfrm>
            <a:off x="1273008" y="3145134"/>
            <a:ext cx="3881796" cy="763478"/>
          </a:xfrm>
        </p:spPr>
        <p:txBody>
          <a:bodyPr>
            <a:normAutofit/>
          </a:bodyPr>
          <a:lstStyle>
            <a:lvl1pPr marL="0" indent="0" algn="l">
              <a:buNone/>
              <a:defRPr sz="18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MUOKKAA ALAOTSIKON PERUSTYYLIÄ NAPSAUTT.</a:t>
            </a:r>
          </a:p>
        </p:txBody>
      </p:sp>
      <p:sp>
        <p:nvSpPr>
          <p:cNvPr id="12" name="Päivämäärän paikkamerkki 6">
            <a:extLst>
              <a:ext uri="{FF2B5EF4-FFF2-40B4-BE49-F238E27FC236}">
                <a16:creationId xmlns:a16="http://schemas.microsoft.com/office/drawing/2014/main" id="{5CE5CFD8-9FA3-4D3F-8ADF-DF32DB92B5D2}"/>
              </a:ext>
            </a:extLst>
          </p:cNvPr>
          <p:cNvSpPr>
            <a:spLocks noGrp="1"/>
          </p:cNvSpPr>
          <p:nvPr>
            <p:ph type="dt" sz="half" idx="10"/>
          </p:nvPr>
        </p:nvSpPr>
        <p:spPr>
          <a:xfrm>
            <a:off x="4217993" y="3971647"/>
            <a:ext cx="936811" cy="365125"/>
          </a:xfrm>
        </p:spPr>
        <p:txBody>
          <a:bodyPr/>
          <a:lstStyle>
            <a:lvl1pPr algn="r">
              <a:defRPr/>
            </a:lvl1pPr>
          </a:lstStyle>
          <a:p>
            <a:fld id="{13851BC7-B432-4747-9742-70043FBB6BD1}" type="datetime1">
              <a:rPr lang="fi-FI" smtClean="0"/>
              <a:pPr/>
              <a:t>11.8.2022</a:t>
            </a:fld>
            <a:endParaRPr lang="fi-FI" dirty="0"/>
          </a:p>
        </p:txBody>
      </p:sp>
      <p:pic>
        <p:nvPicPr>
          <p:cNvPr id="14" name="Kuva 13" descr="Oulun logo.">
            <a:extLst>
              <a:ext uri="{FF2B5EF4-FFF2-40B4-BE49-F238E27FC236}">
                <a16:creationId xmlns:a16="http://schemas.microsoft.com/office/drawing/2014/main" id="{4D44A00D-785D-46BF-95D4-B07262E83ECB}"/>
              </a:ext>
            </a:extLst>
          </p:cNvPr>
          <p:cNvPicPr>
            <a:picLocks noChangeAspect="1"/>
          </p:cNvPicPr>
          <p:nvPr userDrawn="1"/>
        </p:nvPicPr>
        <p:blipFill>
          <a:blip r:embed="rId5"/>
          <a:stretch>
            <a:fillRect/>
          </a:stretch>
        </p:blipFill>
        <p:spPr>
          <a:xfrm>
            <a:off x="4205631" y="5482815"/>
            <a:ext cx="925547" cy="244822"/>
          </a:xfrm>
          <a:prstGeom prst="rect">
            <a:avLst/>
          </a:prstGeom>
        </p:spPr>
      </p:pic>
      <p:pic>
        <p:nvPicPr>
          <p:cNvPr id="15" name="Kuva 14" descr="Sivistys- ja kulttuuripalveluiden logo.">
            <a:extLst>
              <a:ext uri="{FF2B5EF4-FFF2-40B4-BE49-F238E27FC236}">
                <a16:creationId xmlns:a16="http://schemas.microsoft.com/office/drawing/2014/main" id="{9507F183-A44C-45F9-ADFD-73D1EF36C7B2}"/>
              </a:ext>
            </a:extLst>
          </p:cNvPr>
          <p:cNvPicPr>
            <a:picLocks noChangeAspect="1"/>
          </p:cNvPicPr>
          <p:nvPr userDrawn="1"/>
        </p:nvPicPr>
        <p:blipFill>
          <a:blip r:embed="rId6"/>
          <a:stretch>
            <a:fillRect/>
          </a:stretch>
        </p:blipFill>
        <p:spPr>
          <a:xfrm>
            <a:off x="1273008" y="4558295"/>
            <a:ext cx="3881796" cy="864856"/>
          </a:xfrm>
          <a:prstGeom prst="rect">
            <a:avLst/>
          </a:prstGeom>
        </p:spPr>
      </p:pic>
    </p:spTree>
    <p:extLst>
      <p:ext uri="{BB962C8B-B14F-4D97-AF65-F5344CB8AC3E}">
        <p14:creationId xmlns:p14="http://schemas.microsoft.com/office/powerpoint/2010/main" val="7730798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8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281940"/>
            <a:ext cx="9791700" cy="756920"/>
          </a:xfrm>
        </p:spPr>
        <p:txBody>
          <a:bodyPr anchor="b">
            <a:normAutofit/>
          </a:bodyPr>
          <a:lstStyle>
            <a:lvl1pPr>
              <a:defRPr sz="2400"/>
            </a:lvl1pPr>
          </a:lstStyle>
          <a:p>
            <a:r>
              <a:rPr lang="fi-FI"/>
              <a:t>Muokkaa ots. perustyyl. napsautt.</a:t>
            </a:r>
            <a:endParaRPr lang="fi-FI" dirty="0"/>
          </a:p>
        </p:txBody>
      </p:sp>
      <p:sp>
        <p:nvSpPr>
          <p:cNvPr id="4" name="Kuvan paikkamerkki 3">
            <a:extLst>
              <a:ext uri="{FF2B5EF4-FFF2-40B4-BE49-F238E27FC236}">
                <a16:creationId xmlns:a16="http://schemas.microsoft.com/office/drawing/2014/main" id="{9ECB48CF-48CE-A74B-9D2D-2AE4129A3E36}"/>
              </a:ext>
            </a:extLst>
          </p:cNvPr>
          <p:cNvSpPr>
            <a:spLocks noGrp="1"/>
          </p:cNvSpPr>
          <p:nvPr>
            <p:ph type="pic" sz="quarter" idx="12"/>
          </p:nvPr>
        </p:nvSpPr>
        <p:spPr>
          <a:xfrm>
            <a:off x="0" y="1371601"/>
            <a:ext cx="12192000" cy="4114800"/>
          </a:xfrm>
        </p:spPr>
        <p:txBody>
          <a:bodyPr/>
          <a:lstStyle/>
          <a:p>
            <a:r>
              <a:rPr lang="fi-FI"/>
              <a:t>Lisää kuva napsauttamalla kuvaketta</a:t>
            </a:r>
          </a:p>
        </p:txBody>
      </p:sp>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2965269" y="5934820"/>
            <a:ext cx="7487207" cy="322263"/>
          </a:xfrm>
        </p:spPr>
        <p:txBody>
          <a:bodyPr anchor="b">
            <a:normAutofit/>
          </a:bodyPr>
          <a:lstStyle>
            <a:lvl1pPr marL="0" indent="0">
              <a:buNone/>
              <a:defRPr sz="1200" spc="50" baseline="0"/>
            </a:lvl1pPr>
          </a:lstStyle>
          <a:p>
            <a:pPr lvl="0"/>
            <a:r>
              <a:rPr lang="fi-FI" dirty="0"/>
              <a:t>MUOKKAA TEKSTIN PERUSTYYLEJÄ NAPSAUTTAMALLA</a:t>
            </a:r>
          </a:p>
        </p:txBody>
      </p:sp>
      <p:pic>
        <p:nvPicPr>
          <p:cNvPr id="6" name="Kuva 5" descr="Sivistys- ja kulttuuripalveluiden logo.">
            <a:extLst>
              <a:ext uri="{FF2B5EF4-FFF2-40B4-BE49-F238E27FC236}">
                <a16:creationId xmlns:a16="http://schemas.microsoft.com/office/drawing/2014/main" id="{FF48920D-C6BC-4618-83E9-05396DFFDD1E}"/>
              </a:ext>
            </a:extLst>
          </p:cNvPr>
          <p:cNvPicPr>
            <a:picLocks noChangeAspect="1"/>
          </p:cNvPicPr>
          <p:nvPr userDrawn="1"/>
        </p:nvPicPr>
        <p:blipFill>
          <a:blip r:embed="rId2"/>
          <a:stretch>
            <a:fillRect/>
          </a:stretch>
        </p:blipFill>
        <p:spPr>
          <a:xfrm>
            <a:off x="758785" y="5882368"/>
            <a:ext cx="1988919" cy="443127"/>
          </a:xfrm>
          <a:prstGeom prst="rect">
            <a:avLst/>
          </a:prstGeom>
        </p:spPr>
      </p:pic>
      <p:pic>
        <p:nvPicPr>
          <p:cNvPr id="7" name="Kuva 6" descr="Oulun logo.">
            <a:extLst>
              <a:ext uri="{FF2B5EF4-FFF2-40B4-BE49-F238E27FC236}">
                <a16:creationId xmlns:a16="http://schemas.microsoft.com/office/drawing/2014/main" id="{155A335D-2808-44D7-8E41-ED2D8043CBE8}"/>
              </a:ext>
            </a:extLst>
          </p:cNvPr>
          <p:cNvPicPr>
            <a:picLocks noChangeAspect="1"/>
          </p:cNvPicPr>
          <p:nvPr userDrawn="1"/>
        </p:nvPicPr>
        <p:blipFill>
          <a:blip r:embed="rId3"/>
          <a:stretch>
            <a:fillRect/>
          </a:stretch>
        </p:blipFill>
        <p:spPr>
          <a:xfrm>
            <a:off x="10740563" y="6029508"/>
            <a:ext cx="600450" cy="159235"/>
          </a:xfrm>
          <a:prstGeom prst="rect">
            <a:avLst/>
          </a:prstGeom>
        </p:spPr>
      </p:pic>
    </p:spTree>
    <p:extLst>
      <p:ext uri="{BB962C8B-B14F-4D97-AF65-F5344CB8AC3E}">
        <p14:creationId xmlns:p14="http://schemas.microsoft.com/office/powerpoint/2010/main" val="34019887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3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281940"/>
            <a:ext cx="9791700" cy="756920"/>
          </a:xfrm>
        </p:spPr>
        <p:txBody>
          <a:bodyPr anchor="b">
            <a:normAutofit/>
          </a:bodyPr>
          <a:lstStyle>
            <a:lvl1pPr>
              <a:defRPr sz="2400"/>
            </a:lvl1pPr>
          </a:lstStyle>
          <a:p>
            <a:r>
              <a:rPr lang="fi-FI"/>
              <a:t>Muokkaa ots. perustyyl. napsautt.</a:t>
            </a:r>
            <a:endParaRPr lang="fi-FI" dirty="0"/>
          </a:p>
        </p:txBody>
      </p:sp>
      <p:sp>
        <p:nvSpPr>
          <p:cNvPr id="4" name="Kuvan paikkamerkki 3">
            <a:extLst>
              <a:ext uri="{FF2B5EF4-FFF2-40B4-BE49-F238E27FC236}">
                <a16:creationId xmlns:a16="http://schemas.microsoft.com/office/drawing/2014/main" id="{9ECB48CF-48CE-A74B-9D2D-2AE4129A3E36}"/>
              </a:ext>
            </a:extLst>
          </p:cNvPr>
          <p:cNvSpPr>
            <a:spLocks noGrp="1"/>
          </p:cNvSpPr>
          <p:nvPr>
            <p:ph type="pic" sz="quarter" idx="12"/>
          </p:nvPr>
        </p:nvSpPr>
        <p:spPr>
          <a:xfrm>
            <a:off x="800100" y="1371601"/>
            <a:ext cx="10584180" cy="4114800"/>
          </a:xfrm>
        </p:spPr>
        <p:txBody>
          <a:bodyPr/>
          <a:lstStyle/>
          <a:p>
            <a:r>
              <a:rPr lang="fi-FI"/>
              <a:t>Lisää kuva napsauttamalla kuvaketta</a:t>
            </a:r>
          </a:p>
        </p:txBody>
      </p:sp>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3004457" y="5934820"/>
            <a:ext cx="7448019" cy="322263"/>
          </a:xfrm>
        </p:spPr>
        <p:txBody>
          <a:bodyPr anchor="b">
            <a:normAutofit/>
          </a:bodyPr>
          <a:lstStyle>
            <a:lvl1pPr marL="0" indent="0">
              <a:buNone/>
              <a:defRPr sz="1200" spc="50" baseline="0"/>
            </a:lvl1pPr>
          </a:lstStyle>
          <a:p>
            <a:pPr lvl="0"/>
            <a:r>
              <a:rPr lang="fi-FI" dirty="0"/>
              <a:t>MUOKKAA TEKSTIN PERUSTYYLEJÄ NAPSAUTTAMALLA</a:t>
            </a:r>
          </a:p>
        </p:txBody>
      </p:sp>
      <p:pic>
        <p:nvPicPr>
          <p:cNvPr id="6" name="Kuva 5" descr="Sivistys- ja kulttuuripalveluiden logo.">
            <a:extLst>
              <a:ext uri="{FF2B5EF4-FFF2-40B4-BE49-F238E27FC236}">
                <a16:creationId xmlns:a16="http://schemas.microsoft.com/office/drawing/2014/main" id="{5CCFB3B9-0A1E-422B-A6FC-D973ACEE10F3}"/>
              </a:ext>
            </a:extLst>
          </p:cNvPr>
          <p:cNvPicPr>
            <a:picLocks noChangeAspect="1"/>
          </p:cNvPicPr>
          <p:nvPr userDrawn="1"/>
        </p:nvPicPr>
        <p:blipFill>
          <a:blip r:embed="rId2"/>
          <a:stretch>
            <a:fillRect/>
          </a:stretch>
        </p:blipFill>
        <p:spPr>
          <a:xfrm>
            <a:off x="758785" y="5882368"/>
            <a:ext cx="1988919" cy="443127"/>
          </a:xfrm>
          <a:prstGeom prst="rect">
            <a:avLst/>
          </a:prstGeom>
        </p:spPr>
      </p:pic>
      <p:pic>
        <p:nvPicPr>
          <p:cNvPr id="7" name="Kuva 6" descr="Oulun logo.">
            <a:extLst>
              <a:ext uri="{FF2B5EF4-FFF2-40B4-BE49-F238E27FC236}">
                <a16:creationId xmlns:a16="http://schemas.microsoft.com/office/drawing/2014/main" id="{BF71B0BA-796A-440B-9A6E-ED3220EB1990}"/>
              </a:ext>
            </a:extLst>
          </p:cNvPr>
          <p:cNvPicPr>
            <a:picLocks noChangeAspect="1"/>
          </p:cNvPicPr>
          <p:nvPr userDrawn="1"/>
        </p:nvPicPr>
        <p:blipFill>
          <a:blip r:embed="rId3"/>
          <a:stretch>
            <a:fillRect/>
          </a:stretch>
        </p:blipFill>
        <p:spPr>
          <a:xfrm>
            <a:off x="10740563" y="6029508"/>
            <a:ext cx="600450" cy="159235"/>
          </a:xfrm>
          <a:prstGeom prst="rect">
            <a:avLst/>
          </a:prstGeom>
        </p:spPr>
      </p:pic>
    </p:spTree>
    <p:extLst>
      <p:ext uri="{BB962C8B-B14F-4D97-AF65-F5344CB8AC3E}">
        <p14:creationId xmlns:p14="http://schemas.microsoft.com/office/powerpoint/2010/main" val="18407895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4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281940"/>
            <a:ext cx="9791700" cy="756920"/>
          </a:xfrm>
        </p:spPr>
        <p:txBody>
          <a:bodyPr anchor="b">
            <a:normAutofit/>
          </a:bodyPr>
          <a:lstStyle>
            <a:lvl1pPr>
              <a:defRPr sz="2400"/>
            </a:lvl1pPr>
          </a:lstStyle>
          <a:p>
            <a:r>
              <a:rPr lang="fi-FI"/>
              <a:t>Muokkaa ots. perustyyl. napsautt.</a:t>
            </a:r>
            <a:endParaRPr lang="fi-FI" dirty="0"/>
          </a:p>
        </p:txBody>
      </p:sp>
      <p:sp>
        <p:nvSpPr>
          <p:cNvPr id="4" name="Kuvan paikkamerkki 3">
            <a:extLst>
              <a:ext uri="{FF2B5EF4-FFF2-40B4-BE49-F238E27FC236}">
                <a16:creationId xmlns:a16="http://schemas.microsoft.com/office/drawing/2014/main" id="{9ECB48CF-48CE-A74B-9D2D-2AE4129A3E36}"/>
              </a:ext>
            </a:extLst>
          </p:cNvPr>
          <p:cNvSpPr>
            <a:spLocks noGrp="1"/>
          </p:cNvSpPr>
          <p:nvPr>
            <p:ph type="pic" sz="quarter" idx="12"/>
          </p:nvPr>
        </p:nvSpPr>
        <p:spPr>
          <a:xfrm>
            <a:off x="800100" y="1371601"/>
            <a:ext cx="4896365" cy="2748454"/>
          </a:xfrm>
        </p:spPr>
        <p:txBody>
          <a:bodyPr/>
          <a:lstStyle/>
          <a:p>
            <a:r>
              <a:rPr lang="fi-FI"/>
              <a:t>Lisää kuva napsauttamalla kuvaketta</a:t>
            </a:r>
          </a:p>
        </p:txBody>
      </p:sp>
      <p:sp>
        <p:nvSpPr>
          <p:cNvPr id="10" name="Tekstin paikkamerkki 10">
            <a:extLst>
              <a:ext uri="{FF2B5EF4-FFF2-40B4-BE49-F238E27FC236}">
                <a16:creationId xmlns:a16="http://schemas.microsoft.com/office/drawing/2014/main" id="{E4A72597-9596-554A-8472-9CCBE6E599C3}"/>
              </a:ext>
            </a:extLst>
          </p:cNvPr>
          <p:cNvSpPr>
            <a:spLocks noGrp="1"/>
          </p:cNvSpPr>
          <p:nvPr>
            <p:ph type="body" sz="quarter" idx="15"/>
          </p:nvPr>
        </p:nvSpPr>
        <p:spPr>
          <a:xfrm>
            <a:off x="714653" y="4549141"/>
            <a:ext cx="4982762" cy="937260"/>
          </a:xfrm>
        </p:spPr>
        <p:txBody>
          <a:bodyPr>
            <a:normAutofit/>
          </a:bodyPr>
          <a:lstStyle>
            <a:lvl1pPr marL="0" indent="0">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p:txBody>
      </p:sp>
      <p:sp>
        <p:nvSpPr>
          <p:cNvPr id="6" name="Kuvan paikkamerkki 3">
            <a:extLst>
              <a:ext uri="{FF2B5EF4-FFF2-40B4-BE49-F238E27FC236}">
                <a16:creationId xmlns:a16="http://schemas.microsoft.com/office/drawing/2014/main" id="{BCB0A600-B46D-A848-BA27-48232813210F}"/>
              </a:ext>
            </a:extLst>
          </p:cNvPr>
          <p:cNvSpPr>
            <a:spLocks noGrp="1"/>
          </p:cNvSpPr>
          <p:nvPr>
            <p:ph type="pic" sz="quarter" idx="13"/>
          </p:nvPr>
        </p:nvSpPr>
        <p:spPr>
          <a:xfrm>
            <a:off x="6512010" y="1371601"/>
            <a:ext cx="4869081" cy="2748454"/>
          </a:xfrm>
        </p:spPr>
        <p:txBody>
          <a:bodyPr/>
          <a:lstStyle/>
          <a:p>
            <a:r>
              <a:rPr lang="fi-FI"/>
              <a:t>Lisää kuva napsauttamalla kuvaketta</a:t>
            </a:r>
          </a:p>
        </p:txBody>
      </p:sp>
      <p:sp>
        <p:nvSpPr>
          <p:cNvPr id="7" name="Tekstin paikkamerkki 10">
            <a:extLst>
              <a:ext uri="{FF2B5EF4-FFF2-40B4-BE49-F238E27FC236}">
                <a16:creationId xmlns:a16="http://schemas.microsoft.com/office/drawing/2014/main" id="{3900F4F0-A16D-7440-B3F8-B6AB5CC8CDE2}"/>
              </a:ext>
            </a:extLst>
          </p:cNvPr>
          <p:cNvSpPr>
            <a:spLocks noGrp="1"/>
          </p:cNvSpPr>
          <p:nvPr>
            <p:ph type="body" sz="quarter" idx="14"/>
          </p:nvPr>
        </p:nvSpPr>
        <p:spPr>
          <a:xfrm>
            <a:off x="6431797" y="4549141"/>
            <a:ext cx="4922737" cy="937260"/>
          </a:xfrm>
        </p:spPr>
        <p:txBody>
          <a:bodyPr>
            <a:normAutofit/>
          </a:bodyPr>
          <a:lstStyle>
            <a:lvl1pPr marL="0" indent="0">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p:txBody>
      </p:sp>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2991394" y="5934820"/>
            <a:ext cx="7461082" cy="322263"/>
          </a:xfrm>
        </p:spPr>
        <p:txBody>
          <a:bodyPr anchor="b">
            <a:normAutofit/>
          </a:bodyPr>
          <a:lstStyle>
            <a:lvl1pPr marL="0" indent="0">
              <a:buNone/>
              <a:defRPr sz="1200" spc="50" baseline="0"/>
            </a:lvl1pPr>
          </a:lstStyle>
          <a:p>
            <a:pPr lvl="0"/>
            <a:r>
              <a:rPr lang="fi-FI" dirty="0"/>
              <a:t>MUOKKAA TEKSTIN PERUSTYYLEJÄ NAPSAUTTAMALLA</a:t>
            </a:r>
          </a:p>
        </p:txBody>
      </p:sp>
      <p:pic>
        <p:nvPicPr>
          <p:cNvPr id="11" name="Kuva 10" descr="Sivistys- ja kulttuuripalveluiden logo.">
            <a:extLst>
              <a:ext uri="{FF2B5EF4-FFF2-40B4-BE49-F238E27FC236}">
                <a16:creationId xmlns:a16="http://schemas.microsoft.com/office/drawing/2014/main" id="{4A564046-4101-4E23-B37B-CC9656EC56E1}"/>
              </a:ext>
            </a:extLst>
          </p:cNvPr>
          <p:cNvPicPr>
            <a:picLocks noChangeAspect="1"/>
          </p:cNvPicPr>
          <p:nvPr userDrawn="1"/>
        </p:nvPicPr>
        <p:blipFill>
          <a:blip r:embed="rId2"/>
          <a:stretch>
            <a:fillRect/>
          </a:stretch>
        </p:blipFill>
        <p:spPr>
          <a:xfrm>
            <a:off x="758785" y="5882368"/>
            <a:ext cx="1988919" cy="443127"/>
          </a:xfrm>
          <a:prstGeom prst="rect">
            <a:avLst/>
          </a:prstGeom>
        </p:spPr>
      </p:pic>
      <p:pic>
        <p:nvPicPr>
          <p:cNvPr id="12" name="Kuva 11" descr="Oulun logo.">
            <a:extLst>
              <a:ext uri="{FF2B5EF4-FFF2-40B4-BE49-F238E27FC236}">
                <a16:creationId xmlns:a16="http://schemas.microsoft.com/office/drawing/2014/main" id="{8A77F652-86F5-4BED-A22A-3580E611E778}"/>
              </a:ext>
            </a:extLst>
          </p:cNvPr>
          <p:cNvPicPr>
            <a:picLocks noChangeAspect="1"/>
          </p:cNvPicPr>
          <p:nvPr userDrawn="1"/>
        </p:nvPicPr>
        <p:blipFill>
          <a:blip r:embed="rId3"/>
          <a:stretch>
            <a:fillRect/>
          </a:stretch>
        </p:blipFill>
        <p:spPr>
          <a:xfrm>
            <a:off x="10740563" y="6029508"/>
            <a:ext cx="600450" cy="159235"/>
          </a:xfrm>
          <a:prstGeom prst="rect">
            <a:avLst/>
          </a:prstGeom>
        </p:spPr>
      </p:pic>
    </p:spTree>
    <p:extLst>
      <p:ext uri="{BB962C8B-B14F-4D97-AF65-F5344CB8AC3E}">
        <p14:creationId xmlns:p14="http://schemas.microsoft.com/office/powerpoint/2010/main" val="24621305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5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3633536"/>
            <a:ext cx="10633321" cy="581659"/>
          </a:xfrm>
        </p:spPr>
        <p:txBody>
          <a:bodyPr anchor="b">
            <a:normAutofit/>
          </a:bodyPr>
          <a:lstStyle>
            <a:lvl1pPr>
              <a:defRPr sz="2000"/>
            </a:lvl1pPr>
          </a:lstStyle>
          <a:p>
            <a:r>
              <a:rPr lang="fi-FI"/>
              <a:t>Muokkaa ots. perustyyl. napsautt.</a:t>
            </a:r>
            <a:endParaRPr lang="fi-FI" dirty="0"/>
          </a:p>
        </p:txBody>
      </p:sp>
      <p:sp>
        <p:nvSpPr>
          <p:cNvPr id="10" name="Tekstin paikkamerkki 10">
            <a:extLst>
              <a:ext uri="{FF2B5EF4-FFF2-40B4-BE49-F238E27FC236}">
                <a16:creationId xmlns:a16="http://schemas.microsoft.com/office/drawing/2014/main" id="{E4A72597-9596-554A-8472-9CCBE6E599C3}"/>
              </a:ext>
            </a:extLst>
          </p:cNvPr>
          <p:cNvSpPr>
            <a:spLocks noGrp="1"/>
          </p:cNvSpPr>
          <p:nvPr>
            <p:ph type="body" sz="quarter" idx="15"/>
          </p:nvPr>
        </p:nvSpPr>
        <p:spPr>
          <a:xfrm>
            <a:off x="714653" y="4549141"/>
            <a:ext cx="4982762" cy="937260"/>
          </a:xfrm>
        </p:spPr>
        <p:txBody>
          <a:bodyPr>
            <a:normAutofit/>
          </a:bodyPr>
          <a:lstStyle>
            <a:lvl1pPr marL="0" indent="0">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p:txBody>
      </p:sp>
      <p:sp>
        <p:nvSpPr>
          <p:cNvPr id="4" name="Kuvan paikkamerkki 3">
            <a:extLst>
              <a:ext uri="{FF2B5EF4-FFF2-40B4-BE49-F238E27FC236}">
                <a16:creationId xmlns:a16="http://schemas.microsoft.com/office/drawing/2014/main" id="{9ECB48CF-48CE-A74B-9D2D-2AE4129A3E36}"/>
              </a:ext>
            </a:extLst>
          </p:cNvPr>
          <p:cNvSpPr>
            <a:spLocks noGrp="1"/>
          </p:cNvSpPr>
          <p:nvPr>
            <p:ph type="pic" sz="quarter" idx="12"/>
          </p:nvPr>
        </p:nvSpPr>
        <p:spPr>
          <a:xfrm>
            <a:off x="800100" y="697833"/>
            <a:ext cx="4896365" cy="2748454"/>
          </a:xfrm>
        </p:spPr>
        <p:txBody>
          <a:bodyPr/>
          <a:lstStyle/>
          <a:p>
            <a:r>
              <a:rPr lang="fi-FI"/>
              <a:t>Lisää kuva napsauttamalla kuvaketta</a:t>
            </a:r>
          </a:p>
        </p:txBody>
      </p:sp>
      <p:sp>
        <p:nvSpPr>
          <p:cNvPr id="7" name="Tekstin paikkamerkki 10">
            <a:extLst>
              <a:ext uri="{FF2B5EF4-FFF2-40B4-BE49-F238E27FC236}">
                <a16:creationId xmlns:a16="http://schemas.microsoft.com/office/drawing/2014/main" id="{3900F4F0-A16D-7440-B3F8-B6AB5CC8CDE2}"/>
              </a:ext>
            </a:extLst>
          </p:cNvPr>
          <p:cNvSpPr>
            <a:spLocks noGrp="1"/>
          </p:cNvSpPr>
          <p:nvPr>
            <p:ph type="body" sz="quarter" idx="14"/>
          </p:nvPr>
        </p:nvSpPr>
        <p:spPr>
          <a:xfrm>
            <a:off x="6431797" y="4549141"/>
            <a:ext cx="4922737" cy="937260"/>
          </a:xfrm>
        </p:spPr>
        <p:txBody>
          <a:bodyPr>
            <a:normAutofit/>
          </a:bodyPr>
          <a:lstStyle>
            <a:lvl1pPr marL="0" indent="0">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p:txBody>
      </p:sp>
      <p:sp>
        <p:nvSpPr>
          <p:cNvPr id="6" name="Kuvan paikkamerkki 3">
            <a:extLst>
              <a:ext uri="{FF2B5EF4-FFF2-40B4-BE49-F238E27FC236}">
                <a16:creationId xmlns:a16="http://schemas.microsoft.com/office/drawing/2014/main" id="{BCB0A600-B46D-A848-BA27-48232813210F}"/>
              </a:ext>
            </a:extLst>
          </p:cNvPr>
          <p:cNvSpPr>
            <a:spLocks noGrp="1"/>
          </p:cNvSpPr>
          <p:nvPr>
            <p:ph type="pic" sz="quarter" idx="13"/>
          </p:nvPr>
        </p:nvSpPr>
        <p:spPr>
          <a:xfrm>
            <a:off x="6512010" y="697833"/>
            <a:ext cx="4869081" cy="2748454"/>
          </a:xfrm>
        </p:spPr>
        <p:txBody>
          <a:bodyPr/>
          <a:lstStyle/>
          <a:p>
            <a:r>
              <a:rPr lang="fi-FI"/>
              <a:t>Lisää kuva napsauttamalla kuvaketta</a:t>
            </a:r>
          </a:p>
        </p:txBody>
      </p:sp>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3056709" y="5934820"/>
            <a:ext cx="7395767" cy="322263"/>
          </a:xfrm>
        </p:spPr>
        <p:txBody>
          <a:bodyPr anchor="b">
            <a:normAutofit/>
          </a:bodyPr>
          <a:lstStyle>
            <a:lvl1pPr marL="0" indent="0">
              <a:buNone/>
              <a:defRPr sz="1200" spc="50" baseline="0"/>
            </a:lvl1pPr>
          </a:lstStyle>
          <a:p>
            <a:pPr lvl="0"/>
            <a:r>
              <a:rPr lang="fi-FI" dirty="0"/>
              <a:t>MUOKKAA TEKSTIN PERUSTYYLEJÄ NAPSAUTTAMALLA</a:t>
            </a:r>
          </a:p>
        </p:txBody>
      </p:sp>
      <p:pic>
        <p:nvPicPr>
          <p:cNvPr id="11" name="Kuva 10" descr="Sivistys- ja kulttuuripalveluiden logo.">
            <a:extLst>
              <a:ext uri="{FF2B5EF4-FFF2-40B4-BE49-F238E27FC236}">
                <a16:creationId xmlns:a16="http://schemas.microsoft.com/office/drawing/2014/main" id="{403744BB-A902-4690-B7EE-A8204A22BE02}"/>
              </a:ext>
            </a:extLst>
          </p:cNvPr>
          <p:cNvPicPr>
            <a:picLocks noChangeAspect="1"/>
          </p:cNvPicPr>
          <p:nvPr userDrawn="1"/>
        </p:nvPicPr>
        <p:blipFill>
          <a:blip r:embed="rId2"/>
          <a:stretch>
            <a:fillRect/>
          </a:stretch>
        </p:blipFill>
        <p:spPr>
          <a:xfrm>
            <a:off x="758785" y="5882368"/>
            <a:ext cx="1988919" cy="443127"/>
          </a:xfrm>
          <a:prstGeom prst="rect">
            <a:avLst/>
          </a:prstGeom>
        </p:spPr>
      </p:pic>
      <p:pic>
        <p:nvPicPr>
          <p:cNvPr id="12" name="Kuva 11" descr="Oulun logo.">
            <a:extLst>
              <a:ext uri="{FF2B5EF4-FFF2-40B4-BE49-F238E27FC236}">
                <a16:creationId xmlns:a16="http://schemas.microsoft.com/office/drawing/2014/main" id="{4D2F779D-CF7C-467B-BE6D-D357E4FD3E77}"/>
              </a:ext>
            </a:extLst>
          </p:cNvPr>
          <p:cNvPicPr>
            <a:picLocks noChangeAspect="1"/>
          </p:cNvPicPr>
          <p:nvPr userDrawn="1"/>
        </p:nvPicPr>
        <p:blipFill>
          <a:blip r:embed="rId3"/>
          <a:stretch>
            <a:fillRect/>
          </a:stretch>
        </p:blipFill>
        <p:spPr>
          <a:xfrm>
            <a:off x="10740563" y="6029508"/>
            <a:ext cx="600450" cy="159235"/>
          </a:xfrm>
          <a:prstGeom prst="rect">
            <a:avLst/>
          </a:prstGeom>
        </p:spPr>
      </p:pic>
    </p:spTree>
    <p:extLst>
      <p:ext uri="{BB962C8B-B14F-4D97-AF65-F5344CB8AC3E}">
        <p14:creationId xmlns:p14="http://schemas.microsoft.com/office/powerpoint/2010/main" val="25940949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Otsikkodia">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54201668-D23C-1141-8324-66983C326C53}"/>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740563" y="669257"/>
            <a:ext cx="644428" cy="647700"/>
          </a:xfrm>
          <a:prstGeom prst="rect">
            <a:avLst/>
          </a:prstGeom>
        </p:spPr>
      </p:pic>
      <p:pic>
        <p:nvPicPr>
          <p:cNvPr id="10" name="Kuva 9">
            <a:extLst>
              <a:ext uri="{FF2B5EF4-FFF2-40B4-BE49-F238E27FC236}">
                <a16:creationId xmlns:a16="http://schemas.microsoft.com/office/drawing/2014/main" id="{75DF2903-B3B4-41DD-809E-AA5BDCC391E5}"/>
              </a:ext>
            </a:extLst>
          </p:cNvPr>
          <p:cNvPicPr>
            <a:picLocks noChangeAspect="1"/>
          </p:cNvPicPr>
          <p:nvPr userDrawn="1"/>
        </p:nvPicPr>
        <p:blipFill>
          <a:blip r:embed="rId4"/>
          <a:stretch>
            <a:fillRect/>
          </a:stretch>
        </p:blipFill>
        <p:spPr>
          <a:xfrm>
            <a:off x="806824" y="3429000"/>
            <a:ext cx="10560423" cy="2741649"/>
          </a:xfrm>
          <a:prstGeom prst="rect">
            <a:avLst/>
          </a:prstGeom>
        </p:spPr>
      </p:pic>
      <p:sp>
        <p:nvSpPr>
          <p:cNvPr id="11" name="Otsikko 1">
            <a:extLst>
              <a:ext uri="{FF2B5EF4-FFF2-40B4-BE49-F238E27FC236}">
                <a16:creationId xmlns:a16="http://schemas.microsoft.com/office/drawing/2014/main" id="{56AF01AB-05B6-4311-A216-6DBEBB59165E}"/>
              </a:ext>
            </a:extLst>
          </p:cNvPr>
          <p:cNvSpPr>
            <a:spLocks noGrp="1"/>
          </p:cNvSpPr>
          <p:nvPr>
            <p:ph type="ctrTitle"/>
          </p:nvPr>
        </p:nvSpPr>
        <p:spPr>
          <a:xfrm>
            <a:off x="1481676" y="3887891"/>
            <a:ext cx="5903449" cy="1296297"/>
          </a:xfrm>
        </p:spPr>
        <p:txBody>
          <a:bodyPr anchor="b">
            <a:normAutofit/>
          </a:bodyPr>
          <a:lstStyle>
            <a:lvl1pPr algn="l">
              <a:defRPr sz="3000">
                <a:solidFill>
                  <a:schemeClr val="bg1"/>
                </a:solidFill>
              </a:defRPr>
            </a:lvl1pPr>
          </a:lstStyle>
          <a:p>
            <a:r>
              <a:rPr lang="fi-FI"/>
              <a:t>Muokkaa ots. perustyyl. napsautt.</a:t>
            </a:r>
            <a:endParaRPr lang="fi-FI" dirty="0"/>
          </a:p>
        </p:txBody>
      </p:sp>
      <p:sp>
        <p:nvSpPr>
          <p:cNvPr id="12" name="Alaotsikko 2">
            <a:extLst>
              <a:ext uri="{FF2B5EF4-FFF2-40B4-BE49-F238E27FC236}">
                <a16:creationId xmlns:a16="http://schemas.microsoft.com/office/drawing/2014/main" id="{7200CB74-A542-4E91-BB69-41AAD86C20B8}"/>
              </a:ext>
            </a:extLst>
          </p:cNvPr>
          <p:cNvSpPr>
            <a:spLocks noGrp="1"/>
          </p:cNvSpPr>
          <p:nvPr>
            <p:ph type="subTitle" idx="1" hasCustomPrompt="1"/>
          </p:nvPr>
        </p:nvSpPr>
        <p:spPr>
          <a:xfrm>
            <a:off x="1481676" y="5325034"/>
            <a:ext cx="5903449" cy="480701"/>
          </a:xfrm>
        </p:spPr>
        <p:txBody>
          <a:bodyPr anchor="b">
            <a:normAutofit/>
          </a:bodyPr>
          <a:lstStyle>
            <a:lvl1pPr marL="0" indent="0" algn="l">
              <a:buNone/>
              <a:defRPr sz="18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MUOKKAA ALAOTSIKON PERUSTYYLIÄ NAPSAUTT.</a:t>
            </a:r>
          </a:p>
        </p:txBody>
      </p:sp>
      <p:sp>
        <p:nvSpPr>
          <p:cNvPr id="13" name="Päivämäärän paikkamerkki 5">
            <a:extLst>
              <a:ext uri="{FF2B5EF4-FFF2-40B4-BE49-F238E27FC236}">
                <a16:creationId xmlns:a16="http://schemas.microsoft.com/office/drawing/2014/main" id="{994AE624-B9D2-4FD5-A0B2-D1098AFB2704}"/>
              </a:ext>
            </a:extLst>
          </p:cNvPr>
          <p:cNvSpPr>
            <a:spLocks noGrp="1"/>
          </p:cNvSpPr>
          <p:nvPr>
            <p:ph type="dt" sz="half" idx="10"/>
          </p:nvPr>
        </p:nvSpPr>
        <p:spPr>
          <a:xfrm>
            <a:off x="9968292" y="3698049"/>
            <a:ext cx="966856" cy="365125"/>
          </a:xfrm>
        </p:spPr>
        <p:txBody>
          <a:bodyPr/>
          <a:lstStyle>
            <a:lvl1pPr algn="r">
              <a:defRPr/>
            </a:lvl1pPr>
          </a:lstStyle>
          <a:p>
            <a:fld id="{13851BC7-B432-4747-9742-70043FBB6BD1}" type="datetime1">
              <a:rPr lang="fi-FI" smtClean="0"/>
              <a:pPr/>
              <a:t>11.8.2022</a:t>
            </a:fld>
            <a:endParaRPr lang="fi-FI" dirty="0"/>
          </a:p>
        </p:txBody>
      </p:sp>
      <p:pic>
        <p:nvPicPr>
          <p:cNvPr id="14" name="Kuva 13" descr="Oulun logo.">
            <a:extLst>
              <a:ext uri="{FF2B5EF4-FFF2-40B4-BE49-F238E27FC236}">
                <a16:creationId xmlns:a16="http://schemas.microsoft.com/office/drawing/2014/main" id="{289962B0-8C3D-4C5B-80B5-37C68C9CEAAE}"/>
              </a:ext>
            </a:extLst>
          </p:cNvPr>
          <p:cNvPicPr>
            <a:picLocks noChangeAspect="1"/>
          </p:cNvPicPr>
          <p:nvPr userDrawn="1"/>
        </p:nvPicPr>
        <p:blipFill>
          <a:blip r:embed="rId5"/>
          <a:stretch>
            <a:fillRect/>
          </a:stretch>
        </p:blipFill>
        <p:spPr>
          <a:xfrm>
            <a:off x="9997384" y="5506190"/>
            <a:ext cx="925547" cy="244822"/>
          </a:xfrm>
          <a:prstGeom prst="rect">
            <a:avLst/>
          </a:prstGeom>
        </p:spPr>
      </p:pic>
      <p:pic>
        <p:nvPicPr>
          <p:cNvPr id="15" name="Kuva 14" descr="Sivistys- ja kulttuuripalveluiden logo.">
            <a:extLst>
              <a:ext uri="{FF2B5EF4-FFF2-40B4-BE49-F238E27FC236}">
                <a16:creationId xmlns:a16="http://schemas.microsoft.com/office/drawing/2014/main" id="{75FBB37F-84FE-4CED-8847-E95172F8C8DB}"/>
              </a:ext>
            </a:extLst>
          </p:cNvPr>
          <p:cNvPicPr>
            <a:picLocks noChangeAspect="1"/>
          </p:cNvPicPr>
          <p:nvPr userDrawn="1"/>
        </p:nvPicPr>
        <p:blipFill>
          <a:blip r:embed="rId6"/>
          <a:stretch>
            <a:fillRect/>
          </a:stretch>
        </p:blipFill>
        <p:spPr>
          <a:xfrm>
            <a:off x="7699736" y="4500662"/>
            <a:ext cx="3235412" cy="720843"/>
          </a:xfrm>
          <a:prstGeom prst="rect">
            <a:avLst/>
          </a:prstGeom>
        </p:spPr>
      </p:pic>
    </p:spTree>
    <p:extLst>
      <p:ext uri="{BB962C8B-B14F-4D97-AF65-F5344CB8AC3E}">
        <p14:creationId xmlns:p14="http://schemas.microsoft.com/office/powerpoint/2010/main" val="37742470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Otsikkodia">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13" name="Kuva 12">
            <a:extLst>
              <a:ext uri="{FF2B5EF4-FFF2-40B4-BE49-F238E27FC236}">
                <a16:creationId xmlns:a16="http://schemas.microsoft.com/office/drawing/2014/main" id="{15963053-D18F-1F48-8421-D46F941D8AE1}"/>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740563" y="669257"/>
            <a:ext cx="644428" cy="647700"/>
          </a:xfrm>
          <a:prstGeom prst="rect">
            <a:avLst/>
          </a:prstGeom>
        </p:spPr>
      </p:pic>
      <p:pic>
        <p:nvPicPr>
          <p:cNvPr id="8" name="Kuva 7">
            <a:extLst>
              <a:ext uri="{FF2B5EF4-FFF2-40B4-BE49-F238E27FC236}">
                <a16:creationId xmlns:a16="http://schemas.microsoft.com/office/drawing/2014/main" id="{AA600428-06B4-4439-8999-DCDC9BBDCF8B}"/>
              </a:ext>
            </a:extLst>
          </p:cNvPr>
          <p:cNvPicPr>
            <a:picLocks noChangeAspect="1"/>
          </p:cNvPicPr>
          <p:nvPr userDrawn="1"/>
        </p:nvPicPr>
        <p:blipFill>
          <a:blip r:embed="rId4"/>
          <a:stretch>
            <a:fillRect/>
          </a:stretch>
        </p:blipFill>
        <p:spPr>
          <a:xfrm>
            <a:off x="792863" y="699247"/>
            <a:ext cx="4902284" cy="5522259"/>
          </a:xfrm>
          <a:prstGeom prst="rect">
            <a:avLst/>
          </a:prstGeom>
        </p:spPr>
      </p:pic>
      <p:sp>
        <p:nvSpPr>
          <p:cNvPr id="10" name="Otsikko 1">
            <a:extLst>
              <a:ext uri="{FF2B5EF4-FFF2-40B4-BE49-F238E27FC236}">
                <a16:creationId xmlns:a16="http://schemas.microsoft.com/office/drawing/2014/main" id="{D4FCBDC7-0CCB-4DE1-AA79-B241844BC625}"/>
              </a:ext>
            </a:extLst>
          </p:cNvPr>
          <p:cNvSpPr>
            <a:spLocks noGrp="1"/>
          </p:cNvSpPr>
          <p:nvPr>
            <p:ph type="ctrTitle"/>
          </p:nvPr>
        </p:nvSpPr>
        <p:spPr>
          <a:xfrm>
            <a:off x="1253266" y="1290918"/>
            <a:ext cx="3901538" cy="1532670"/>
          </a:xfrm>
        </p:spPr>
        <p:txBody>
          <a:bodyPr anchor="b">
            <a:noAutofit/>
          </a:bodyPr>
          <a:lstStyle>
            <a:lvl1pPr algn="l">
              <a:defRPr sz="3200">
                <a:solidFill>
                  <a:schemeClr val="bg1"/>
                </a:solidFill>
              </a:defRPr>
            </a:lvl1pPr>
          </a:lstStyle>
          <a:p>
            <a:r>
              <a:rPr lang="fi-FI"/>
              <a:t>Muokkaa ots. perustyyl. napsautt.</a:t>
            </a:r>
            <a:endParaRPr lang="fi-FI" dirty="0"/>
          </a:p>
        </p:txBody>
      </p:sp>
      <p:sp>
        <p:nvSpPr>
          <p:cNvPr id="11" name="Alaotsikko 2">
            <a:extLst>
              <a:ext uri="{FF2B5EF4-FFF2-40B4-BE49-F238E27FC236}">
                <a16:creationId xmlns:a16="http://schemas.microsoft.com/office/drawing/2014/main" id="{D21D391B-307C-46A7-9D9A-1B6D1847D9C9}"/>
              </a:ext>
            </a:extLst>
          </p:cNvPr>
          <p:cNvSpPr>
            <a:spLocks noGrp="1"/>
          </p:cNvSpPr>
          <p:nvPr>
            <p:ph type="subTitle" idx="1" hasCustomPrompt="1"/>
          </p:nvPr>
        </p:nvSpPr>
        <p:spPr>
          <a:xfrm>
            <a:off x="1273008" y="3145134"/>
            <a:ext cx="3881796" cy="763478"/>
          </a:xfrm>
        </p:spPr>
        <p:txBody>
          <a:bodyPr>
            <a:normAutofit/>
          </a:bodyPr>
          <a:lstStyle>
            <a:lvl1pPr marL="0" indent="0" algn="l">
              <a:buNone/>
              <a:defRPr sz="18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MUOKKAA ALAOTSIKON PERUSTYYLIÄ NAPSAUTT.</a:t>
            </a:r>
          </a:p>
        </p:txBody>
      </p:sp>
      <p:sp>
        <p:nvSpPr>
          <p:cNvPr id="12" name="Päivämäärän paikkamerkki 6">
            <a:extLst>
              <a:ext uri="{FF2B5EF4-FFF2-40B4-BE49-F238E27FC236}">
                <a16:creationId xmlns:a16="http://schemas.microsoft.com/office/drawing/2014/main" id="{5CE5CFD8-9FA3-4D3F-8ADF-DF32DB92B5D2}"/>
              </a:ext>
            </a:extLst>
          </p:cNvPr>
          <p:cNvSpPr>
            <a:spLocks noGrp="1"/>
          </p:cNvSpPr>
          <p:nvPr>
            <p:ph type="dt" sz="half" idx="10"/>
          </p:nvPr>
        </p:nvSpPr>
        <p:spPr>
          <a:xfrm>
            <a:off x="4217993" y="3971647"/>
            <a:ext cx="936811" cy="365125"/>
          </a:xfrm>
        </p:spPr>
        <p:txBody>
          <a:bodyPr/>
          <a:lstStyle>
            <a:lvl1pPr algn="r">
              <a:defRPr/>
            </a:lvl1pPr>
          </a:lstStyle>
          <a:p>
            <a:fld id="{13851BC7-B432-4747-9742-70043FBB6BD1}" type="datetime1">
              <a:rPr lang="fi-FI" smtClean="0"/>
              <a:pPr/>
              <a:t>11.8.2022</a:t>
            </a:fld>
            <a:endParaRPr lang="fi-FI" dirty="0"/>
          </a:p>
        </p:txBody>
      </p:sp>
      <p:pic>
        <p:nvPicPr>
          <p:cNvPr id="14" name="Kuva 13" descr="Oulun logo.">
            <a:extLst>
              <a:ext uri="{FF2B5EF4-FFF2-40B4-BE49-F238E27FC236}">
                <a16:creationId xmlns:a16="http://schemas.microsoft.com/office/drawing/2014/main" id="{4D44A00D-785D-46BF-95D4-B07262E83ECB}"/>
              </a:ext>
            </a:extLst>
          </p:cNvPr>
          <p:cNvPicPr>
            <a:picLocks noChangeAspect="1"/>
          </p:cNvPicPr>
          <p:nvPr userDrawn="1"/>
        </p:nvPicPr>
        <p:blipFill>
          <a:blip r:embed="rId5"/>
          <a:stretch>
            <a:fillRect/>
          </a:stretch>
        </p:blipFill>
        <p:spPr>
          <a:xfrm>
            <a:off x="4205631" y="5482815"/>
            <a:ext cx="925547" cy="244822"/>
          </a:xfrm>
          <a:prstGeom prst="rect">
            <a:avLst/>
          </a:prstGeom>
        </p:spPr>
      </p:pic>
      <p:pic>
        <p:nvPicPr>
          <p:cNvPr id="15" name="Kuva 14" descr="Sivistys- ja kulttuuripalveluiden logo.">
            <a:extLst>
              <a:ext uri="{FF2B5EF4-FFF2-40B4-BE49-F238E27FC236}">
                <a16:creationId xmlns:a16="http://schemas.microsoft.com/office/drawing/2014/main" id="{9507F183-A44C-45F9-ADFD-73D1EF36C7B2}"/>
              </a:ext>
            </a:extLst>
          </p:cNvPr>
          <p:cNvPicPr>
            <a:picLocks noChangeAspect="1"/>
          </p:cNvPicPr>
          <p:nvPr userDrawn="1"/>
        </p:nvPicPr>
        <p:blipFill>
          <a:blip r:embed="rId6"/>
          <a:stretch>
            <a:fillRect/>
          </a:stretch>
        </p:blipFill>
        <p:spPr>
          <a:xfrm>
            <a:off x="1273008" y="4558295"/>
            <a:ext cx="3881796" cy="864856"/>
          </a:xfrm>
          <a:prstGeom prst="rect">
            <a:avLst/>
          </a:prstGeom>
        </p:spPr>
      </p:pic>
    </p:spTree>
    <p:extLst>
      <p:ext uri="{BB962C8B-B14F-4D97-AF65-F5344CB8AC3E}">
        <p14:creationId xmlns:p14="http://schemas.microsoft.com/office/powerpoint/2010/main" val="1623716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Otsikkodia">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54201668-D23C-1141-8324-66983C326C53}"/>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740563" y="669257"/>
            <a:ext cx="644428" cy="647700"/>
          </a:xfrm>
          <a:prstGeom prst="rect">
            <a:avLst/>
          </a:prstGeom>
        </p:spPr>
      </p:pic>
      <p:pic>
        <p:nvPicPr>
          <p:cNvPr id="10" name="Kuva 9">
            <a:extLst>
              <a:ext uri="{FF2B5EF4-FFF2-40B4-BE49-F238E27FC236}">
                <a16:creationId xmlns:a16="http://schemas.microsoft.com/office/drawing/2014/main" id="{75DF2903-B3B4-41DD-809E-AA5BDCC391E5}"/>
              </a:ext>
            </a:extLst>
          </p:cNvPr>
          <p:cNvPicPr>
            <a:picLocks noChangeAspect="1"/>
          </p:cNvPicPr>
          <p:nvPr userDrawn="1"/>
        </p:nvPicPr>
        <p:blipFill>
          <a:blip r:embed="rId4"/>
          <a:stretch>
            <a:fillRect/>
          </a:stretch>
        </p:blipFill>
        <p:spPr>
          <a:xfrm>
            <a:off x="806824" y="3429000"/>
            <a:ext cx="10560423" cy="2741649"/>
          </a:xfrm>
          <a:prstGeom prst="rect">
            <a:avLst/>
          </a:prstGeom>
        </p:spPr>
      </p:pic>
      <p:sp>
        <p:nvSpPr>
          <p:cNvPr id="11" name="Otsikko 1">
            <a:extLst>
              <a:ext uri="{FF2B5EF4-FFF2-40B4-BE49-F238E27FC236}">
                <a16:creationId xmlns:a16="http://schemas.microsoft.com/office/drawing/2014/main" id="{56AF01AB-05B6-4311-A216-6DBEBB59165E}"/>
              </a:ext>
            </a:extLst>
          </p:cNvPr>
          <p:cNvSpPr>
            <a:spLocks noGrp="1"/>
          </p:cNvSpPr>
          <p:nvPr>
            <p:ph type="ctrTitle"/>
          </p:nvPr>
        </p:nvSpPr>
        <p:spPr>
          <a:xfrm>
            <a:off x="1481676" y="3887891"/>
            <a:ext cx="5903449" cy="1296297"/>
          </a:xfrm>
        </p:spPr>
        <p:txBody>
          <a:bodyPr anchor="b">
            <a:normAutofit/>
          </a:bodyPr>
          <a:lstStyle>
            <a:lvl1pPr algn="l">
              <a:defRPr sz="3000">
                <a:solidFill>
                  <a:schemeClr val="bg1"/>
                </a:solidFill>
              </a:defRPr>
            </a:lvl1pPr>
          </a:lstStyle>
          <a:p>
            <a:r>
              <a:rPr lang="fi-FI"/>
              <a:t>Muokkaa ots. perustyyl. napsautt.</a:t>
            </a:r>
            <a:endParaRPr lang="fi-FI" dirty="0"/>
          </a:p>
        </p:txBody>
      </p:sp>
      <p:sp>
        <p:nvSpPr>
          <p:cNvPr id="12" name="Alaotsikko 2">
            <a:extLst>
              <a:ext uri="{FF2B5EF4-FFF2-40B4-BE49-F238E27FC236}">
                <a16:creationId xmlns:a16="http://schemas.microsoft.com/office/drawing/2014/main" id="{7200CB74-A542-4E91-BB69-41AAD86C20B8}"/>
              </a:ext>
            </a:extLst>
          </p:cNvPr>
          <p:cNvSpPr>
            <a:spLocks noGrp="1"/>
          </p:cNvSpPr>
          <p:nvPr>
            <p:ph type="subTitle" idx="1" hasCustomPrompt="1"/>
          </p:nvPr>
        </p:nvSpPr>
        <p:spPr>
          <a:xfrm>
            <a:off x="1481676" y="5325034"/>
            <a:ext cx="5903449" cy="480701"/>
          </a:xfrm>
        </p:spPr>
        <p:txBody>
          <a:bodyPr anchor="b">
            <a:normAutofit/>
          </a:bodyPr>
          <a:lstStyle>
            <a:lvl1pPr marL="0" indent="0" algn="l">
              <a:buNone/>
              <a:defRPr sz="18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MUOKKAA ALAOTSIKON PERUSTYYLIÄ NAPSAUTT.</a:t>
            </a:r>
          </a:p>
        </p:txBody>
      </p:sp>
      <p:sp>
        <p:nvSpPr>
          <p:cNvPr id="13" name="Päivämäärän paikkamerkki 5">
            <a:extLst>
              <a:ext uri="{FF2B5EF4-FFF2-40B4-BE49-F238E27FC236}">
                <a16:creationId xmlns:a16="http://schemas.microsoft.com/office/drawing/2014/main" id="{994AE624-B9D2-4FD5-A0B2-D1098AFB2704}"/>
              </a:ext>
            </a:extLst>
          </p:cNvPr>
          <p:cNvSpPr>
            <a:spLocks noGrp="1"/>
          </p:cNvSpPr>
          <p:nvPr>
            <p:ph type="dt" sz="half" idx="10"/>
          </p:nvPr>
        </p:nvSpPr>
        <p:spPr>
          <a:xfrm>
            <a:off x="9968292" y="3698049"/>
            <a:ext cx="966856" cy="365125"/>
          </a:xfrm>
        </p:spPr>
        <p:txBody>
          <a:bodyPr/>
          <a:lstStyle>
            <a:lvl1pPr algn="r">
              <a:defRPr/>
            </a:lvl1pPr>
          </a:lstStyle>
          <a:p>
            <a:fld id="{13851BC7-B432-4747-9742-70043FBB6BD1}" type="datetime1">
              <a:rPr lang="fi-FI" smtClean="0"/>
              <a:pPr/>
              <a:t>11.8.2022</a:t>
            </a:fld>
            <a:endParaRPr lang="fi-FI" dirty="0"/>
          </a:p>
        </p:txBody>
      </p:sp>
      <p:pic>
        <p:nvPicPr>
          <p:cNvPr id="14" name="Kuva 13" descr="Oulun logo.">
            <a:extLst>
              <a:ext uri="{FF2B5EF4-FFF2-40B4-BE49-F238E27FC236}">
                <a16:creationId xmlns:a16="http://schemas.microsoft.com/office/drawing/2014/main" id="{289962B0-8C3D-4C5B-80B5-37C68C9CEAAE}"/>
              </a:ext>
            </a:extLst>
          </p:cNvPr>
          <p:cNvPicPr>
            <a:picLocks noChangeAspect="1"/>
          </p:cNvPicPr>
          <p:nvPr userDrawn="1"/>
        </p:nvPicPr>
        <p:blipFill>
          <a:blip r:embed="rId5"/>
          <a:stretch>
            <a:fillRect/>
          </a:stretch>
        </p:blipFill>
        <p:spPr>
          <a:xfrm>
            <a:off x="9997384" y="5506190"/>
            <a:ext cx="925547" cy="244822"/>
          </a:xfrm>
          <a:prstGeom prst="rect">
            <a:avLst/>
          </a:prstGeom>
        </p:spPr>
      </p:pic>
      <p:pic>
        <p:nvPicPr>
          <p:cNvPr id="15" name="Kuva 14" descr="Sivistys- ja kulttuuripalveluiden logo.">
            <a:extLst>
              <a:ext uri="{FF2B5EF4-FFF2-40B4-BE49-F238E27FC236}">
                <a16:creationId xmlns:a16="http://schemas.microsoft.com/office/drawing/2014/main" id="{75FBB37F-84FE-4CED-8847-E95172F8C8DB}"/>
              </a:ext>
            </a:extLst>
          </p:cNvPr>
          <p:cNvPicPr>
            <a:picLocks noChangeAspect="1"/>
          </p:cNvPicPr>
          <p:nvPr userDrawn="1"/>
        </p:nvPicPr>
        <p:blipFill>
          <a:blip r:embed="rId6"/>
          <a:stretch>
            <a:fillRect/>
          </a:stretch>
        </p:blipFill>
        <p:spPr>
          <a:xfrm>
            <a:off x="7699736" y="4500662"/>
            <a:ext cx="3235412" cy="720843"/>
          </a:xfrm>
          <a:prstGeom prst="rect">
            <a:avLst/>
          </a:prstGeom>
        </p:spPr>
      </p:pic>
    </p:spTree>
    <p:extLst>
      <p:ext uri="{BB962C8B-B14F-4D97-AF65-F5344CB8AC3E}">
        <p14:creationId xmlns:p14="http://schemas.microsoft.com/office/powerpoint/2010/main" val="37460706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_Otsikkodia">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13" name="Kuva 12">
            <a:extLst>
              <a:ext uri="{FF2B5EF4-FFF2-40B4-BE49-F238E27FC236}">
                <a16:creationId xmlns:a16="http://schemas.microsoft.com/office/drawing/2014/main" id="{15963053-D18F-1F48-8421-D46F941D8AE1}"/>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740563" y="669257"/>
            <a:ext cx="644428" cy="647700"/>
          </a:xfrm>
          <a:prstGeom prst="rect">
            <a:avLst/>
          </a:prstGeom>
        </p:spPr>
      </p:pic>
      <p:pic>
        <p:nvPicPr>
          <p:cNvPr id="8" name="Kuva 7">
            <a:extLst>
              <a:ext uri="{FF2B5EF4-FFF2-40B4-BE49-F238E27FC236}">
                <a16:creationId xmlns:a16="http://schemas.microsoft.com/office/drawing/2014/main" id="{AA600428-06B4-4439-8999-DCDC9BBDCF8B}"/>
              </a:ext>
            </a:extLst>
          </p:cNvPr>
          <p:cNvPicPr>
            <a:picLocks noChangeAspect="1"/>
          </p:cNvPicPr>
          <p:nvPr userDrawn="1"/>
        </p:nvPicPr>
        <p:blipFill>
          <a:blip r:embed="rId4"/>
          <a:stretch>
            <a:fillRect/>
          </a:stretch>
        </p:blipFill>
        <p:spPr>
          <a:xfrm>
            <a:off x="792863" y="699247"/>
            <a:ext cx="4902284" cy="5522259"/>
          </a:xfrm>
          <a:prstGeom prst="rect">
            <a:avLst/>
          </a:prstGeom>
        </p:spPr>
      </p:pic>
      <p:sp>
        <p:nvSpPr>
          <p:cNvPr id="10" name="Otsikko 1">
            <a:extLst>
              <a:ext uri="{FF2B5EF4-FFF2-40B4-BE49-F238E27FC236}">
                <a16:creationId xmlns:a16="http://schemas.microsoft.com/office/drawing/2014/main" id="{D4FCBDC7-0CCB-4DE1-AA79-B241844BC625}"/>
              </a:ext>
            </a:extLst>
          </p:cNvPr>
          <p:cNvSpPr>
            <a:spLocks noGrp="1"/>
          </p:cNvSpPr>
          <p:nvPr>
            <p:ph type="ctrTitle"/>
          </p:nvPr>
        </p:nvSpPr>
        <p:spPr>
          <a:xfrm>
            <a:off x="1253266" y="1290918"/>
            <a:ext cx="3901538" cy="1532670"/>
          </a:xfrm>
        </p:spPr>
        <p:txBody>
          <a:bodyPr anchor="b">
            <a:noAutofit/>
          </a:bodyPr>
          <a:lstStyle>
            <a:lvl1pPr algn="l">
              <a:defRPr sz="3200">
                <a:solidFill>
                  <a:schemeClr val="bg1"/>
                </a:solidFill>
              </a:defRPr>
            </a:lvl1pPr>
          </a:lstStyle>
          <a:p>
            <a:r>
              <a:rPr lang="fi-FI"/>
              <a:t>Muokkaa ots. perustyyl. napsautt.</a:t>
            </a:r>
            <a:endParaRPr lang="fi-FI" dirty="0"/>
          </a:p>
        </p:txBody>
      </p:sp>
      <p:sp>
        <p:nvSpPr>
          <p:cNvPr id="11" name="Alaotsikko 2">
            <a:extLst>
              <a:ext uri="{FF2B5EF4-FFF2-40B4-BE49-F238E27FC236}">
                <a16:creationId xmlns:a16="http://schemas.microsoft.com/office/drawing/2014/main" id="{D21D391B-307C-46A7-9D9A-1B6D1847D9C9}"/>
              </a:ext>
            </a:extLst>
          </p:cNvPr>
          <p:cNvSpPr>
            <a:spLocks noGrp="1"/>
          </p:cNvSpPr>
          <p:nvPr>
            <p:ph type="subTitle" idx="1" hasCustomPrompt="1"/>
          </p:nvPr>
        </p:nvSpPr>
        <p:spPr>
          <a:xfrm>
            <a:off x="1273008" y="3145134"/>
            <a:ext cx="3881796" cy="763478"/>
          </a:xfrm>
        </p:spPr>
        <p:txBody>
          <a:bodyPr>
            <a:normAutofit/>
          </a:bodyPr>
          <a:lstStyle>
            <a:lvl1pPr marL="0" indent="0" algn="l">
              <a:buNone/>
              <a:defRPr sz="18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MUOKKAA ALAOTSIKON PERUSTYYLIÄ NAPSAUTT.</a:t>
            </a:r>
          </a:p>
        </p:txBody>
      </p:sp>
      <p:sp>
        <p:nvSpPr>
          <p:cNvPr id="12" name="Päivämäärän paikkamerkki 6">
            <a:extLst>
              <a:ext uri="{FF2B5EF4-FFF2-40B4-BE49-F238E27FC236}">
                <a16:creationId xmlns:a16="http://schemas.microsoft.com/office/drawing/2014/main" id="{5CE5CFD8-9FA3-4D3F-8ADF-DF32DB92B5D2}"/>
              </a:ext>
            </a:extLst>
          </p:cNvPr>
          <p:cNvSpPr>
            <a:spLocks noGrp="1"/>
          </p:cNvSpPr>
          <p:nvPr>
            <p:ph type="dt" sz="half" idx="10"/>
          </p:nvPr>
        </p:nvSpPr>
        <p:spPr>
          <a:xfrm>
            <a:off x="4217993" y="3971647"/>
            <a:ext cx="936811" cy="365125"/>
          </a:xfrm>
        </p:spPr>
        <p:txBody>
          <a:bodyPr/>
          <a:lstStyle>
            <a:lvl1pPr algn="r">
              <a:defRPr/>
            </a:lvl1pPr>
          </a:lstStyle>
          <a:p>
            <a:fld id="{13851BC7-B432-4747-9742-70043FBB6BD1}" type="datetime1">
              <a:rPr lang="fi-FI" smtClean="0"/>
              <a:pPr/>
              <a:t>11.8.2022</a:t>
            </a:fld>
            <a:endParaRPr lang="fi-FI" dirty="0"/>
          </a:p>
        </p:txBody>
      </p:sp>
      <p:pic>
        <p:nvPicPr>
          <p:cNvPr id="14" name="Kuva 13" descr="Oulun logo.">
            <a:extLst>
              <a:ext uri="{FF2B5EF4-FFF2-40B4-BE49-F238E27FC236}">
                <a16:creationId xmlns:a16="http://schemas.microsoft.com/office/drawing/2014/main" id="{4D44A00D-785D-46BF-95D4-B07262E83ECB}"/>
              </a:ext>
            </a:extLst>
          </p:cNvPr>
          <p:cNvPicPr>
            <a:picLocks noChangeAspect="1"/>
          </p:cNvPicPr>
          <p:nvPr userDrawn="1"/>
        </p:nvPicPr>
        <p:blipFill>
          <a:blip r:embed="rId5"/>
          <a:stretch>
            <a:fillRect/>
          </a:stretch>
        </p:blipFill>
        <p:spPr>
          <a:xfrm>
            <a:off x="4205631" y="5482815"/>
            <a:ext cx="925547" cy="244822"/>
          </a:xfrm>
          <a:prstGeom prst="rect">
            <a:avLst/>
          </a:prstGeom>
        </p:spPr>
      </p:pic>
      <p:pic>
        <p:nvPicPr>
          <p:cNvPr id="15" name="Kuva 14" descr="Sivistys- ja kulttuuripalveluiden logo.">
            <a:extLst>
              <a:ext uri="{FF2B5EF4-FFF2-40B4-BE49-F238E27FC236}">
                <a16:creationId xmlns:a16="http://schemas.microsoft.com/office/drawing/2014/main" id="{9507F183-A44C-45F9-ADFD-73D1EF36C7B2}"/>
              </a:ext>
            </a:extLst>
          </p:cNvPr>
          <p:cNvPicPr>
            <a:picLocks noChangeAspect="1"/>
          </p:cNvPicPr>
          <p:nvPr userDrawn="1"/>
        </p:nvPicPr>
        <p:blipFill>
          <a:blip r:embed="rId6"/>
          <a:stretch>
            <a:fillRect/>
          </a:stretch>
        </p:blipFill>
        <p:spPr>
          <a:xfrm>
            <a:off x="1273008" y="4558295"/>
            <a:ext cx="3881796" cy="864856"/>
          </a:xfrm>
          <a:prstGeom prst="rect">
            <a:avLst/>
          </a:prstGeom>
        </p:spPr>
      </p:pic>
    </p:spTree>
    <p:extLst>
      <p:ext uri="{BB962C8B-B14F-4D97-AF65-F5344CB8AC3E}">
        <p14:creationId xmlns:p14="http://schemas.microsoft.com/office/powerpoint/2010/main" val="10939103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Otsikkodia">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54201668-D23C-1141-8324-66983C326C53}"/>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740563" y="669257"/>
            <a:ext cx="644428" cy="647700"/>
          </a:xfrm>
          <a:prstGeom prst="rect">
            <a:avLst/>
          </a:prstGeom>
        </p:spPr>
      </p:pic>
      <p:pic>
        <p:nvPicPr>
          <p:cNvPr id="10" name="Kuva 9">
            <a:extLst>
              <a:ext uri="{FF2B5EF4-FFF2-40B4-BE49-F238E27FC236}">
                <a16:creationId xmlns:a16="http://schemas.microsoft.com/office/drawing/2014/main" id="{75DF2903-B3B4-41DD-809E-AA5BDCC391E5}"/>
              </a:ext>
            </a:extLst>
          </p:cNvPr>
          <p:cNvPicPr>
            <a:picLocks noChangeAspect="1"/>
          </p:cNvPicPr>
          <p:nvPr userDrawn="1"/>
        </p:nvPicPr>
        <p:blipFill>
          <a:blip r:embed="rId4"/>
          <a:stretch>
            <a:fillRect/>
          </a:stretch>
        </p:blipFill>
        <p:spPr>
          <a:xfrm>
            <a:off x="806824" y="3429000"/>
            <a:ext cx="10560423" cy="2741649"/>
          </a:xfrm>
          <a:prstGeom prst="rect">
            <a:avLst/>
          </a:prstGeom>
        </p:spPr>
      </p:pic>
      <p:sp>
        <p:nvSpPr>
          <p:cNvPr id="11" name="Otsikko 1">
            <a:extLst>
              <a:ext uri="{FF2B5EF4-FFF2-40B4-BE49-F238E27FC236}">
                <a16:creationId xmlns:a16="http://schemas.microsoft.com/office/drawing/2014/main" id="{56AF01AB-05B6-4311-A216-6DBEBB59165E}"/>
              </a:ext>
            </a:extLst>
          </p:cNvPr>
          <p:cNvSpPr>
            <a:spLocks noGrp="1"/>
          </p:cNvSpPr>
          <p:nvPr>
            <p:ph type="ctrTitle"/>
          </p:nvPr>
        </p:nvSpPr>
        <p:spPr>
          <a:xfrm>
            <a:off x="1481676" y="3887891"/>
            <a:ext cx="5903449" cy="1296297"/>
          </a:xfrm>
        </p:spPr>
        <p:txBody>
          <a:bodyPr anchor="b">
            <a:normAutofit/>
          </a:bodyPr>
          <a:lstStyle>
            <a:lvl1pPr algn="l">
              <a:defRPr sz="3000">
                <a:solidFill>
                  <a:schemeClr val="bg1"/>
                </a:solidFill>
              </a:defRPr>
            </a:lvl1pPr>
          </a:lstStyle>
          <a:p>
            <a:r>
              <a:rPr lang="fi-FI"/>
              <a:t>Muokkaa ots. perustyyl. napsautt.</a:t>
            </a:r>
            <a:endParaRPr lang="fi-FI" dirty="0"/>
          </a:p>
        </p:txBody>
      </p:sp>
      <p:sp>
        <p:nvSpPr>
          <p:cNvPr id="12" name="Alaotsikko 2">
            <a:extLst>
              <a:ext uri="{FF2B5EF4-FFF2-40B4-BE49-F238E27FC236}">
                <a16:creationId xmlns:a16="http://schemas.microsoft.com/office/drawing/2014/main" id="{7200CB74-A542-4E91-BB69-41AAD86C20B8}"/>
              </a:ext>
            </a:extLst>
          </p:cNvPr>
          <p:cNvSpPr>
            <a:spLocks noGrp="1"/>
          </p:cNvSpPr>
          <p:nvPr>
            <p:ph type="subTitle" idx="1" hasCustomPrompt="1"/>
          </p:nvPr>
        </p:nvSpPr>
        <p:spPr>
          <a:xfrm>
            <a:off x="1481676" y="5325034"/>
            <a:ext cx="5903449" cy="480701"/>
          </a:xfrm>
        </p:spPr>
        <p:txBody>
          <a:bodyPr anchor="b">
            <a:normAutofit/>
          </a:bodyPr>
          <a:lstStyle>
            <a:lvl1pPr marL="0" indent="0" algn="l">
              <a:buNone/>
              <a:defRPr sz="18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MUOKKAA ALAOTSIKON PERUSTYYLIÄ NAPSAUTT.</a:t>
            </a:r>
          </a:p>
        </p:txBody>
      </p:sp>
      <p:sp>
        <p:nvSpPr>
          <p:cNvPr id="13" name="Päivämäärän paikkamerkki 5">
            <a:extLst>
              <a:ext uri="{FF2B5EF4-FFF2-40B4-BE49-F238E27FC236}">
                <a16:creationId xmlns:a16="http://schemas.microsoft.com/office/drawing/2014/main" id="{994AE624-B9D2-4FD5-A0B2-D1098AFB2704}"/>
              </a:ext>
            </a:extLst>
          </p:cNvPr>
          <p:cNvSpPr>
            <a:spLocks noGrp="1"/>
          </p:cNvSpPr>
          <p:nvPr>
            <p:ph type="dt" sz="half" idx="10"/>
          </p:nvPr>
        </p:nvSpPr>
        <p:spPr>
          <a:xfrm>
            <a:off x="9968292" y="3698049"/>
            <a:ext cx="966856" cy="365125"/>
          </a:xfrm>
        </p:spPr>
        <p:txBody>
          <a:bodyPr/>
          <a:lstStyle>
            <a:lvl1pPr algn="r">
              <a:defRPr/>
            </a:lvl1pPr>
          </a:lstStyle>
          <a:p>
            <a:fld id="{13851BC7-B432-4747-9742-70043FBB6BD1}" type="datetime1">
              <a:rPr lang="fi-FI" smtClean="0"/>
              <a:pPr/>
              <a:t>11.8.2022</a:t>
            </a:fld>
            <a:endParaRPr lang="fi-FI" dirty="0"/>
          </a:p>
        </p:txBody>
      </p:sp>
      <p:pic>
        <p:nvPicPr>
          <p:cNvPr id="14" name="Kuva 13" descr="Oulun logo.">
            <a:extLst>
              <a:ext uri="{FF2B5EF4-FFF2-40B4-BE49-F238E27FC236}">
                <a16:creationId xmlns:a16="http://schemas.microsoft.com/office/drawing/2014/main" id="{289962B0-8C3D-4C5B-80B5-37C68C9CEAAE}"/>
              </a:ext>
            </a:extLst>
          </p:cNvPr>
          <p:cNvPicPr>
            <a:picLocks noChangeAspect="1"/>
          </p:cNvPicPr>
          <p:nvPr userDrawn="1"/>
        </p:nvPicPr>
        <p:blipFill>
          <a:blip r:embed="rId5"/>
          <a:stretch>
            <a:fillRect/>
          </a:stretch>
        </p:blipFill>
        <p:spPr>
          <a:xfrm>
            <a:off x="9997384" y="5506190"/>
            <a:ext cx="925547" cy="244822"/>
          </a:xfrm>
          <a:prstGeom prst="rect">
            <a:avLst/>
          </a:prstGeom>
        </p:spPr>
      </p:pic>
      <p:pic>
        <p:nvPicPr>
          <p:cNvPr id="15" name="Kuva 14" descr="Sivistys- ja kulttuuripalveluiden logo.">
            <a:extLst>
              <a:ext uri="{FF2B5EF4-FFF2-40B4-BE49-F238E27FC236}">
                <a16:creationId xmlns:a16="http://schemas.microsoft.com/office/drawing/2014/main" id="{75FBB37F-84FE-4CED-8847-E95172F8C8DB}"/>
              </a:ext>
            </a:extLst>
          </p:cNvPr>
          <p:cNvPicPr>
            <a:picLocks noChangeAspect="1"/>
          </p:cNvPicPr>
          <p:nvPr userDrawn="1"/>
        </p:nvPicPr>
        <p:blipFill>
          <a:blip r:embed="rId6"/>
          <a:stretch>
            <a:fillRect/>
          </a:stretch>
        </p:blipFill>
        <p:spPr>
          <a:xfrm>
            <a:off x="7699736" y="4500662"/>
            <a:ext cx="3235412" cy="720843"/>
          </a:xfrm>
          <a:prstGeom prst="rect">
            <a:avLst/>
          </a:prstGeom>
        </p:spPr>
      </p:pic>
    </p:spTree>
    <p:extLst>
      <p:ext uri="{BB962C8B-B14F-4D97-AF65-F5344CB8AC3E}">
        <p14:creationId xmlns:p14="http://schemas.microsoft.com/office/powerpoint/2010/main" val="22291335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_Otsikkodia">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13" name="Kuva 12">
            <a:extLst>
              <a:ext uri="{FF2B5EF4-FFF2-40B4-BE49-F238E27FC236}">
                <a16:creationId xmlns:a16="http://schemas.microsoft.com/office/drawing/2014/main" id="{15963053-D18F-1F48-8421-D46F941D8AE1}"/>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740563" y="669257"/>
            <a:ext cx="644428" cy="647700"/>
          </a:xfrm>
          <a:prstGeom prst="rect">
            <a:avLst/>
          </a:prstGeom>
        </p:spPr>
      </p:pic>
      <p:pic>
        <p:nvPicPr>
          <p:cNvPr id="8" name="Kuva 7">
            <a:extLst>
              <a:ext uri="{FF2B5EF4-FFF2-40B4-BE49-F238E27FC236}">
                <a16:creationId xmlns:a16="http://schemas.microsoft.com/office/drawing/2014/main" id="{AA600428-06B4-4439-8999-DCDC9BBDCF8B}"/>
              </a:ext>
            </a:extLst>
          </p:cNvPr>
          <p:cNvPicPr>
            <a:picLocks noChangeAspect="1"/>
          </p:cNvPicPr>
          <p:nvPr userDrawn="1"/>
        </p:nvPicPr>
        <p:blipFill>
          <a:blip r:embed="rId4"/>
          <a:stretch>
            <a:fillRect/>
          </a:stretch>
        </p:blipFill>
        <p:spPr>
          <a:xfrm>
            <a:off x="792863" y="699247"/>
            <a:ext cx="4902284" cy="5522259"/>
          </a:xfrm>
          <a:prstGeom prst="rect">
            <a:avLst/>
          </a:prstGeom>
        </p:spPr>
      </p:pic>
      <p:sp>
        <p:nvSpPr>
          <p:cNvPr id="10" name="Otsikko 1">
            <a:extLst>
              <a:ext uri="{FF2B5EF4-FFF2-40B4-BE49-F238E27FC236}">
                <a16:creationId xmlns:a16="http://schemas.microsoft.com/office/drawing/2014/main" id="{D4FCBDC7-0CCB-4DE1-AA79-B241844BC625}"/>
              </a:ext>
            </a:extLst>
          </p:cNvPr>
          <p:cNvSpPr>
            <a:spLocks noGrp="1"/>
          </p:cNvSpPr>
          <p:nvPr>
            <p:ph type="ctrTitle"/>
          </p:nvPr>
        </p:nvSpPr>
        <p:spPr>
          <a:xfrm>
            <a:off x="1253266" y="1290918"/>
            <a:ext cx="3901538" cy="1532670"/>
          </a:xfrm>
        </p:spPr>
        <p:txBody>
          <a:bodyPr anchor="b">
            <a:noAutofit/>
          </a:bodyPr>
          <a:lstStyle>
            <a:lvl1pPr algn="l">
              <a:defRPr sz="3200">
                <a:solidFill>
                  <a:schemeClr val="bg1"/>
                </a:solidFill>
              </a:defRPr>
            </a:lvl1pPr>
          </a:lstStyle>
          <a:p>
            <a:r>
              <a:rPr lang="fi-FI"/>
              <a:t>Muokkaa ots. perustyyl. napsautt.</a:t>
            </a:r>
            <a:endParaRPr lang="fi-FI" dirty="0"/>
          </a:p>
        </p:txBody>
      </p:sp>
      <p:sp>
        <p:nvSpPr>
          <p:cNvPr id="11" name="Alaotsikko 2">
            <a:extLst>
              <a:ext uri="{FF2B5EF4-FFF2-40B4-BE49-F238E27FC236}">
                <a16:creationId xmlns:a16="http://schemas.microsoft.com/office/drawing/2014/main" id="{D21D391B-307C-46A7-9D9A-1B6D1847D9C9}"/>
              </a:ext>
            </a:extLst>
          </p:cNvPr>
          <p:cNvSpPr>
            <a:spLocks noGrp="1"/>
          </p:cNvSpPr>
          <p:nvPr>
            <p:ph type="subTitle" idx="1" hasCustomPrompt="1"/>
          </p:nvPr>
        </p:nvSpPr>
        <p:spPr>
          <a:xfrm>
            <a:off x="1273008" y="3145134"/>
            <a:ext cx="3881796" cy="763478"/>
          </a:xfrm>
        </p:spPr>
        <p:txBody>
          <a:bodyPr>
            <a:normAutofit/>
          </a:bodyPr>
          <a:lstStyle>
            <a:lvl1pPr marL="0" indent="0" algn="l">
              <a:buNone/>
              <a:defRPr sz="18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MUOKKAA ALAOTSIKON PERUSTYYLIÄ NAPSAUTT.</a:t>
            </a:r>
          </a:p>
        </p:txBody>
      </p:sp>
      <p:sp>
        <p:nvSpPr>
          <p:cNvPr id="12" name="Päivämäärän paikkamerkki 6">
            <a:extLst>
              <a:ext uri="{FF2B5EF4-FFF2-40B4-BE49-F238E27FC236}">
                <a16:creationId xmlns:a16="http://schemas.microsoft.com/office/drawing/2014/main" id="{5CE5CFD8-9FA3-4D3F-8ADF-DF32DB92B5D2}"/>
              </a:ext>
            </a:extLst>
          </p:cNvPr>
          <p:cNvSpPr>
            <a:spLocks noGrp="1"/>
          </p:cNvSpPr>
          <p:nvPr>
            <p:ph type="dt" sz="half" idx="10"/>
          </p:nvPr>
        </p:nvSpPr>
        <p:spPr>
          <a:xfrm>
            <a:off x="4217993" y="3971647"/>
            <a:ext cx="936811" cy="365125"/>
          </a:xfrm>
        </p:spPr>
        <p:txBody>
          <a:bodyPr/>
          <a:lstStyle>
            <a:lvl1pPr algn="r">
              <a:defRPr/>
            </a:lvl1pPr>
          </a:lstStyle>
          <a:p>
            <a:fld id="{13851BC7-B432-4747-9742-70043FBB6BD1}" type="datetime1">
              <a:rPr lang="fi-FI" smtClean="0"/>
              <a:pPr/>
              <a:t>11.8.2022</a:t>
            </a:fld>
            <a:endParaRPr lang="fi-FI" dirty="0"/>
          </a:p>
        </p:txBody>
      </p:sp>
      <p:pic>
        <p:nvPicPr>
          <p:cNvPr id="14" name="Kuva 13" descr="Oulun logo.">
            <a:extLst>
              <a:ext uri="{FF2B5EF4-FFF2-40B4-BE49-F238E27FC236}">
                <a16:creationId xmlns:a16="http://schemas.microsoft.com/office/drawing/2014/main" id="{4D44A00D-785D-46BF-95D4-B07262E83ECB}"/>
              </a:ext>
            </a:extLst>
          </p:cNvPr>
          <p:cNvPicPr>
            <a:picLocks noChangeAspect="1"/>
          </p:cNvPicPr>
          <p:nvPr userDrawn="1"/>
        </p:nvPicPr>
        <p:blipFill>
          <a:blip r:embed="rId5"/>
          <a:stretch>
            <a:fillRect/>
          </a:stretch>
        </p:blipFill>
        <p:spPr>
          <a:xfrm>
            <a:off x="4205631" y="5482815"/>
            <a:ext cx="925547" cy="244822"/>
          </a:xfrm>
          <a:prstGeom prst="rect">
            <a:avLst/>
          </a:prstGeom>
        </p:spPr>
      </p:pic>
      <p:pic>
        <p:nvPicPr>
          <p:cNvPr id="15" name="Kuva 14" descr="Sivistys- ja kulttuuripalveluiden logo.">
            <a:extLst>
              <a:ext uri="{FF2B5EF4-FFF2-40B4-BE49-F238E27FC236}">
                <a16:creationId xmlns:a16="http://schemas.microsoft.com/office/drawing/2014/main" id="{9507F183-A44C-45F9-ADFD-73D1EF36C7B2}"/>
              </a:ext>
            </a:extLst>
          </p:cNvPr>
          <p:cNvPicPr>
            <a:picLocks noChangeAspect="1"/>
          </p:cNvPicPr>
          <p:nvPr userDrawn="1"/>
        </p:nvPicPr>
        <p:blipFill>
          <a:blip r:embed="rId6"/>
          <a:stretch>
            <a:fillRect/>
          </a:stretch>
        </p:blipFill>
        <p:spPr>
          <a:xfrm>
            <a:off x="1273008" y="4558295"/>
            <a:ext cx="3881796" cy="864856"/>
          </a:xfrm>
          <a:prstGeom prst="rect">
            <a:avLst/>
          </a:prstGeom>
        </p:spPr>
      </p:pic>
    </p:spTree>
    <p:extLst>
      <p:ext uri="{BB962C8B-B14F-4D97-AF65-F5344CB8AC3E}">
        <p14:creationId xmlns:p14="http://schemas.microsoft.com/office/powerpoint/2010/main" val="6472180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D18DAED1-DD14-BF4A-B88C-E1C96F9438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ots. perustyyl. napsautt.</a:t>
            </a:r>
          </a:p>
        </p:txBody>
      </p:sp>
      <p:sp>
        <p:nvSpPr>
          <p:cNvPr id="3" name="Tekstin paikkamerkki 2">
            <a:extLst>
              <a:ext uri="{FF2B5EF4-FFF2-40B4-BE49-F238E27FC236}">
                <a16:creationId xmlns:a16="http://schemas.microsoft.com/office/drawing/2014/main" id="{358CEF64-9781-D945-9720-99CE85F398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14101579-0DA9-4049-AC13-EF6FA335BF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latin typeface="Segoe UI" panose="020B0502040204020203" pitchFamily="34" charset="0"/>
                <a:cs typeface="Segoe UI" panose="020B0502040204020203" pitchFamily="34" charset="0"/>
              </a:defRPr>
            </a:lvl1pPr>
          </a:lstStyle>
          <a:p>
            <a:fld id="{13851BC7-B432-4747-9742-70043FBB6BD1}" type="datetime1">
              <a:rPr lang="fi-FI" smtClean="0"/>
              <a:t>11.8.2022</a:t>
            </a:fld>
            <a:endParaRPr lang="fi-FI"/>
          </a:p>
        </p:txBody>
      </p:sp>
      <p:sp>
        <p:nvSpPr>
          <p:cNvPr id="5" name="Alatunnisteen paikkamerkki 4">
            <a:extLst>
              <a:ext uri="{FF2B5EF4-FFF2-40B4-BE49-F238E27FC236}">
                <a16:creationId xmlns:a16="http://schemas.microsoft.com/office/drawing/2014/main" id="{265F9E72-400B-824D-91AE-6E5C40C7F6C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latin typeface="Segoe UI" panose="020B0502040204020203" pitchFamily="34" charset="0"/>
                <a:cs typeface="Segoe UI" panose="020B0502040204020203" pitchFamily="34" charset="0"/>
              </a:defRPr>
            </a:lvl1pPr>
          </a:lstStyle>
          <a:p>
            <a:endParaRPr lang="fi-FI"/>
          </a:p>
        </p:txBody>
      </p:sp>
      <p:sp>
        <p:nvSpPr>
          <p:cNvPr id="6" name="Dian numeron paikkamerkki 5">
            <a:extLst>
              <a:ext uri="{FF2B5EF4-FFF2-40B4-BE49-F238E27FC236}">
                <a16:creationId xmlns:a16="http://schemas.microsoft.com/office/drawing/2014/main" id="{571DABDF-68E5-1744-9D23-F69A2F2C7D2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latin typeface="Segoe UI" panose="020B0502040204020203" pitchFamily="34" charset="0"/>
                <a:cs typeface="Segoe UI" panose="020B0502040204020203" pitchFamily="34" charset="0"/>
              </a:defRPr>
            </a:lvl1pPr>
          </a:lstStyle>
          <a:p>
            <a:fld id="{69C2F4FE-713B-884F-B5BF-63AA24B8D1FF}" type="slidenum">
              <a:rPr lang="fi-FI" smtClean="0"/>
              <a:pPr/>
              <a:t>‹#›</a:t>
            </a:fld>
            <a:endParaRPr lang="fi-FI"/>
          </a:p>
        </p:txBody>
      </p:sp>
    </p:spTree>
    <p:extLst>
      <p:ext uri="{BB962C8B-B14F-4D97-AF65-F5344CB8AC3E}">
        <p14:creationId xmlns:p14="http://schemas.microsoft.com/office/powerpoint/2010/main" val="2351872108"/>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62" r:id="rId14"/>
    <p:sldLayoutId id="2147483663" r:id="rId15"/>
    <p:sldLayoutId id="2147483650" r:id="rId16"/>
    <p:sldLayoutId id="2147483651" r:id="rId17"/>
    <p:sldLayoutId id="2147483664" r:id="rId18"/>
    <p:sldLayoutId id="2147483665" r:id="rId19"/>
    <p:sldLayoutId id="2147483666" r:id="rId20"/>
    <p:sldLayoutId id="2147483667" r:id="rId21"/>
    <p:sldLayoutId id="2147483670" r:id="rId22"/>
    <p:sldLayoutId id="2147483668" r:id="rId23"/>
    <p:sldLayoutId id="2147483669" r:id="rId24"/>
    <p:sldLayoutId id="2147483677" r:id="rId25"/>
    <p:sldLayoutId id="2147483673" r:id="rId26"/>
    <p:sldLayoutId id="2147483675" r:id="rId27"/>
    <p:sldLayoutId id="2147483674" r:id="rId28"/>
    <p:sldLayoutId id="2147483676" r:id="rId29"/>
    <p:sldLayoutId id="2147483678" r:id="rId30"/>
    <p:sldLayoutId id="2147483679" r:id="rId31"/>
    <p:sldLayoutId id="2147483680" r:id="rId32"/>
    <p:sldLayoutId id="2147483681" r:id="rId33"/>
  </p:sldLayoutIdLst>
  <p:hf sldNum="0" hdr="0" ftr="0"/>
  <p:txStyles>
    <p:titleStyle>
      <a:lvl1pPr algn="l" defTabSz="914400" rtl="0" eaLnBrk="1" latinLnBrk="0" hangingPunct="1">
        <a:lnSpc>
          <a:spcPct val="90000"/>
        </a:lnSpc>
        <a:spcBef>
          <a:spcPct val="0"/>
        </a:spcBef>
        <a:buNone/>
        <a:defRPr sz="2400" b="1" kern="1200">
          <a:solidFill>
            <a:schemeClr val="tx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hyperlink" Target="mailto:sikuturjo@ouka.fi" TargetMode="Externa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hyperlink" Target="https://www.finlex.fi/fi/laki/ajantasa/1998/19980628#L7P36d" TargetMode="Externa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E052028-CCF9-0A44-82AB-381B5C0D8FFA}"/>
              </a:ext>
            </a:extLst>
          </p:cNvPr>
          <p:cNvSpPr>
            <a:spLocks noGrp="1"/>
          </p:cNvSpPr>
          <p:nvPr>
            <p:ph type="ctrTitle"/>
          </p:nvPr>
        </p:nvSpPr>
        <p:spPr/>
        <p:txBody>
          <a:bodyPr>
            <a:normAutofit fontScale="90000"/>
          </a:bodyPr>
          <a:lstStyle/>
          <a:p>
            <a:r>
              <a:rPr lang="fi-FI" dirty="0"/>
              <a:t>Ohjeita kasvatuskeskustelusta, kurinpitotoimista ja kurinpitorangaistuksista </a:t>
            </a:r>
          </a:p>
        </p:txBody>
      </p:sp>
      <p:sp>
        <p:nvSpPr>
          <p:cNvPr id="3" name="Alaotsikko 2">
            <a:extLst>
              <a:ext uri="{FF2B5EF4-FFF2-40B4-BE49-F238E27FC236}">
                <a16:creationId xmlns:a16="http://schemas.microsoft.com/office/drawing/2014/main" id="{1D2B47B0-186E-724E-8713-D5575A23AFA9}"/>
              </a:ext>
            </a:extLst>
          </p:cNvPr>
          <p:cNvSpPr>
            <a:spLocks noGrp="1"/>
          </p:cNvSpPr>
          <p:nvPr>
            <p:ph type="subTitle" idx="1"/>
          </p:nvPr>
        </p:nvSpPr>
        <p:spPr/>
        <p:txBody>
          <a:bodyPr/>
          <a:lstStyle/>
          <a:p>
            <a:r>
              <a:rPr lang="fi-FI" dirty="0"/>
              <a:t>Voimassa 1.8.2022 alkaen</a:t>
            </a:r>
          </a:p>
        </p:txBody>
      </p:sp>
    </p:spTree>
    <p:extLst>
      <p:ext uri="{BB962C8B-B14F-4D97-AF65-F5344CB8AC3E}">
        <p14:creationId xmlns:p14="http://schemas.microsoft.com/office/powerpoint/2010/main" val="18177123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1150706" y="365125"/>
            <a:ext cx="10203094" cy="1325563"/>
          </a:xfrm>
        </p:spPr>
        <p:txBody>
          <a:bodyPr>
            <a:normAutofit/>
          </a:bodyPr>
          <a:lstStyle/>
          <a:p>
            <a:r>
              <a:rPr lang="fi-FI" b="1" dirty="0"/>
              <a:t>Jälki-istunto</a:t>
            </a:r>
            <a:endParaRPr lang="fi-FI" dirty="0"/>
          </a:p>
        </p:txBody>
      </p:sp>
      <p:sp>
        <p:nvSpPr>
          <p:cNvPr id="3" name="Sisällön paikkamerkki 2"/>
          <p:cNvSpPr>
            <a:spLocks noGrp="1"/>
          </p:cNvSpPr>
          <p:nvPr>
            <p:ph idx="1"/>
          </p:nvPr>
        </p:nvSpPr>
        <p:spPr>
          <a:xfrm>
            <a:off x="1150705" y="1541124"/>
            <a:ext cx="9359757" cy="4638762"/>
          </a:xfrm>
        </p:spPr>
        <p:txBody>
          <a:bodyPr vert="horz" lIns="91440" tIns="45720" rIns="91440" bIns="45720" rtlCol="0" anchor="t">
            <a:normAutofit fontScale="92500" lnSpcReduction="20000"/>
          </a:bodyPr>
          <a:lstStyle/>
          <a:p>
            <a:r>
              <a:rPr lang="fi-FI" dirty="0">
                <a:latin typeface="Segoe UI"/>
                <a:cs typeface="Segoe UI"/>
              </a:rPr>
              <a:t>Oppilas, joka häiritsee opetusta tai muuten rikkoo koulun järjestystä taikka menettelee vilpillisesti, voidaan määrätä jälki-istuntoon enintään kahdeksi tunniksi tai hänelle voidaan antaa kirjallinen varoitus.</a:t>
            </a:r>
          </a:p>
          <a:p>
            <a:r>
              <a:rPr lang="fi-FI" dirty="0">
                <a:latin typeface="Segoe UI"/>
                <a:cs typeface="Segoe UI"/>
              </a:rPr>
              <a:t>Jälki-istunnossa voidaan teettää kirjallisia tai suullisia tehtäviä, harjoituksia ja tehtäviä, joiden tulee olla kasvatusta, opetusta ja kehitystä tukevia. </a:t>
            </a:r>
            <a:endParaRPr lang="fi-FI" dirty="0"/>
          </a:p>
          <a:p>
            <a:r>
              <a:rPr lang="fi-FI" dirty="0">
                <a:latin typeface="Segoe UI"/>
                <a:cs typeface="Segoe UI"/>
              </a:rPr>
              <a:t>Perusopetuslain 36 a §:n mukaan ennen oppilaan määräämistä jälki-istuntoon on yksilöitävä toimenpiteeseen johtava teko tai laiminlyönti, kuultava oppilasta ja hankittava muu tarpeellinen selvitys. </a:t>
            </a:r>
          </a:p>
          <a:p>
            <a:r>
              <a:rPr lang="fi-FI" dirty="0">
                <a:latin typeface="Segoe UI"/>
                <a:cs typeface="Segoe UI"/>
              </a:rPr>
              <a:t>Jälki-istunnosta on ilmoitettava oppilaan huoltajalle ja toimenpide tulee kirjata. Jälki-istunnossa voidaan teettää kirjallisia tai suullisia tehtäviä, joiden tulee olla kasvatusta, opetusta ja kehitystä tukevia, oikeassa suhteessa oppilaan tekoon tai laiminlyöntiin sekä ikä ja kehitystaso huomioon ottaen oppilaalle sopivia. </a:t>
            </a:r>
          </a:p>
          <a:p>
            <a:r>
              <a:rPr lang="fi-FI" dirty="0">
                <a:latin typeface="Segoe UI"/>
                <a:cs typeface="Segoe UI"/>
              </a:rPr>
              <a:t>Oppilas voidaan myös velvoittaa istumaan hiljaa jälki-istunnon ajan. </a:t>
            </a:r>
            <a:endParaRPr lang="fi-FI" dirty="0"/>
          </a:p>
          <a:p>
            <a:r>
              <a:rPr lang="fi-FI" dirty="0">
                <a:latin typeface="Segoe UI"/>
                <a:cs typeface="Segoe UI"/>
              </a:rPr>
              <a:t>Esimerkiksi yhteisöllisyyttä ja osallisuutta edistävien tehtävien teettäminen on mahdollista.</a:t>
            </a:r>
          </a:p>
          <a:p>
            <a:r>
              <a:rPr lang="fi-FI" dirty="0"/>
              <a:t>Jälki-istunto järjestetään </a:t>
            </a:r>
            <a:r>
              <a:rPr lang="fi-FI" b="1" dirty="0"/>
              <a:t>aina kouluajan ulkopuolella.</a:t>
            </a:r>
          </a:p>
          <a:p>
            <a:r>
              <a:rPr lang="fi-FI" dirty="0"/>
              <a:t>Ennen oppilaan määräämistä jälki-istuntoon on yksilöitävä toimenpiteeseen johtava teko tai laiminlyönti, kuultava oppilasta ja hankittava muu tarpeellinen selvitys. </a:t>
            </a:r>
          </a:p>
          <a:p>
            <a:pPr marL="0" indent="0">
              <a:buNone/>
            </a:pPr>
            <a:r>
              <a:rPr lang="fi-FI" dirty="0">
                <a:latin typeface="Segoe UI"/>
                <a:cs typeface="Segoe UI"/>
              </a:rPr>
              <a:t>	 → Nämä tiedot kirjataan aina Wilman lomakkeeseen.</a:t>
            </a:r>
          </a:p>
        </p:txBody>
      </p:sp>
    </p:spTree>
    <p:extLst>
      <p:ext uri="{BB962C8B-B14F-4D97-AF65-F5344CB8AC3E}">
        <p14:creationId xmlns:p14="http://schemas.microsoft.com/office/powerpoint/2010/main" val="29052296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1991544" y="908720"/>
            <a:ext cx="8229600" cy="720080"/>
          </a:xfrm>
        </p:spPr>
        <p:txBody>
          <a:bodyPr>
            <a:normAutofit/>
          </a:bodyPr>
          <a:lstStyle/>
          <a:p>
            <a:r>
              <a:rPr lang="fi-FI" dirty="0"/>
              <a:t>Luokasta poistaminen</a:t>
            </a:r>
          </a:p>
        </p:txBody>
      </p:sp>
      <p:sp>
        <p:nvSpPr>
          <p:cNvPr id="3" name="Sisällön paikkamerkki 2"/>
          <p:cNvSpPr>
            <a:spLocks noGrp="1"/>
          </p:cNvSpPr>
          <p:nvPr>
            <p:ph idx="1"/>
          </p:nvPr>
        </p:nvSpPr>
        <p:spPr>
          <a:xfrm>
            <a:off x="1015181" y="1778477"/>
            <a:ext cx="9731588" cy="4537412"/>
          </a:xfrm>
        </p:spPr>
        <p:txBody>
          <a:bodyPr vert="horz" lIns="91440" tIns="45720" rIns="91440" bIns="45720" rtlCol="0" anchor="t">
            <a:noAutofit/>
          </a:bodyPr>
          <a:lstStyle/>
          <a:p>
            <a:r>
              <a:rPr lang="fi-FI" sz="2000" dirty="0">
                <a:latin typeface="Segoe UI"/>
                <a:cs typeface="Segoe UI"/>
              </a:rPr>
              <a:t>Rehtori tai opettaja voi määrätä opetusta häiritsevän oppilaan poistumaan jäljellä olevan oppitunnin ajaksi luokkahuoneesta tai muusta tilasta taikka koulun järjestämästä tilaisuudesta.</a:t>
            </a:r>
          </a:p>
          <a:p>
            <a:r>
              <a:rPr lang="fi-FI" sz="2000" dirty="0">
                <a:latin typeface="Segoe UI"/>
                <a:cs typeface="Segoe UI"/>
              </a:rPr>
              <a:t>Jos oppilas ei noudata poistumismääräystä ja koettaa vastarintaa tekemällä välttää poistamisen, rehtorilla ja opettajalla on oikeus poistaa oppilas voimakeinoja käyttäen luokkahuoneesta, muusta opetustilasta taikka koulun tilaisuudesta. </a:t>
            </a:r>
            <a:endParaRPr lang="fi-FI" sz="2000" dirty="0"/>
          </a:p>
          <a:p>
            <a:r>
              <a:rPr lang="fi-FI" sz="2000" dirty="0"/>
              <a:t>Rehtorilla ja opettajalla on myös oikeus poistaa koulun alueelta oppilas, joka ei poistu saatuaan tiedon edellä kuvatusta opetuksen epäämisestä.</a:t>
            </a:r>
          </a:p>
          <a:p>
            <a:r>
              <a:rPr lang="fi-FI" sz="2000" dirty="0"/>
              <a:t>Voimakeinojen tulee olla sellaisia, joita voidaan pitää puolustettavina oppilaan ikä ja tilanteen uhkaavuus tai vastarinnan vakavuus sekä tilanteen kokonaisarviointi huomioon ottaen.</a:t>
            </a:r>
          </a:p>
          <a:p>
            <a:pPr lvl="0"/>
            <a:r>
              <a:rPr lang="fi-FI" sz="2000" dirty="0"/>
              <a:t>Voimakeinojen käytöstä annetaan välittömästi kirjallinen selvitys </a:t>
            </a:r>
            <a:r>
              <a:rPr lang="fi-FI" sz="2000" dirty="0" err="1"/>
              <a:t>Sikuturjolle</a:t>
            </a:r>
            <a:r>
              <a:rPr lang="fi-FI" sz="2000" dirty="0"/>
              <a:t> (turvallisuusjohtaminen) ja aluepäällikölle. </a:t>
            </a:r>
          </a:p>
          <a:p>
            <a:pPr marL="0" indent="0">
              <a:buNone/>
            </a:pPr>
            <a:r>
              <a:rPr lang="fi-FI" sz="2000" dirty="0">
                <a:latin typeface="Segoe UI"/>
                <a:cs typeface="Segoe UI"/>
              </a:rPr>
              <a:t>	- Ilmoitetaan </a:t>
            </a:r>
            <a:r>
              <a:rPr lang="fi-FI" sz="2000" dirty="0" err="1">
                <a:latin typeface="Segoe UI"/>
                <a:cs typeface="Segoe UI"/>
              </a:rPr>
              <a:t>Sikuturjolle</a:t>
            </a:r>
            <a:r>
              <a:rPr lang="fi-FI" sz="2000" dirty="0">
                <a:latin typeface="Segoe UI"/>
                <a:cs typeface="Segoe UI"/>
              </a:rPr>
              <a:t> sähköpostilla. ( </a:t>
            </a:r>
            <a:r>
              <a:rPr lang="fi-FI" sz="2000" u="sng" dirty="0">
                <a:latin typeface="Segoe UI"/>
                <a:cs typeface="Segoe UI"/>
                <a:hlinkClick r:id="rId2"/>
              </a:rPr>
              <a:t>sikuturjo@ouka.fi</a:t>
            </a:r>
            <a:r>
              <a:rPr lang="fi-FI" sz="2000" dirty="0">
                <a:latin typeface="Segoe UI"/>
                <a:cs typeface="Segoe UI"/>
              </a:rPr>
              <a:t>)</a:t>
            </a:r>
          </a:p>
          <a:p>
            <a:pPr lvl="0"/>
            <a:endParaRPr lang="fi-FI" sz="2000" dirty="0">
              <a:solidFill>
                <a:srgbClr val="FF0000"/>
              </a:solidFill>
            </a:endParaRPr>
          </a:p>
          <a:p>
            <a:endParaRPr lang="fi-FI" sz="2000" dirty="0"/>
          </a:p>
        </p:txBody>
      </p:sp>
    </p:spTree>
    <p:extLst>
      <p:ext uri="{BB962C8B-B14F-4D97-AF65-F5344CB8AC3E}">
        <p14:creationId xmlns:p14="http://schemas.microsoft.com/office/powerpoint/2010/main" val="2770446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1037690" y="908720"/>
            <a:ext cx="9183454" cy="648072"/>
          </a:xfrm>
        </p:spPr>
        <p:txBody>
          <a:bodyPr>
            <a:noAutofit/>
          </a:bodyPr>
          <a:lstStyle/>
          <a:p>
            <a:r>
              <a:rPr lang="fi-FI" sz="2800" dirty="0">
                <a:latin typeface="Segoe UI"/>
                <a:cs typeface="Segoe UI"/>
              </a:rPr>
              <a:t>Opetuksen epääminen loppupäivän/seuraavan työpäivän ajaksi</a:t>
            </a:r>
          </a:p>
        </p:txBody>
      </p:sp>
      <p:sp>
        <p:nvSpPr>
          <p:cNvPr id="3" name="Sisällön paikkamerkki 2"/>
          <p:cNvSpPr>
            <a:spLocks noGrp="1"/>
          </p:cNvSpPr>
          <p:nvPr>
            <p:ph idx="1"/>
          </p:nvPr>
        </p:nvSpPr>
        <p:spPr>
          <a:xfrm>
            <a:off x="1027346" y="1871256"/>
            <a:ext cx="9657778" cy="4248473"/>
          </a:xfrm>
        </p:spPr>
        <p:txBody>
          <a:bodyPr vert="horz" lIns="91440" tIns="45720" rIns="91440" bIns="45720" rtlCol="0" anchor="t">
            <a:noAutofit/>
          </a:bodyPr>
          <a:lstStyle/>
          <a:p>
            <a:r>
              <a:rPr lang="fi-FI" sz="1600" dirty="0">
                <a:latin typeface="Segoe UI"/>
                <a:cs typeface="Segoe UI"/>
              </a:rPr>
              <a:t>Rehtori voi evätä oppilaan oikeuden osallistua opetukseen enintään jäljellä olevan koulupäivän ajaksi tai seuraavan työpäivän ajaksi</a:t>
            </a:r>
            <a:endParaRPr lang="fi-FI" sz="1600" dirty="0"/>
          </a:p>
          <a:p>
            <a:pPr lvl="1"/>
            <a:r>
              <a:rPr lang="fi-FI" sz="1600" dirty="0"/>
              <a:t>jos on olemassa vaara, että toisen oppilaan tai muun henkilön turvallisuus kärsii oppilaan väkivaltaisen tai uhkaavan käyttäytymisen vuoksi tai</a:t>
            </a:r>
          </a:p>
          <a:p>
            <a:pPr lvl="1"/>
            <a:r>
              <a:rPr lang="fi-FI" sz="1600" dirty="0">
                <a:latin typeface="Segoe UI"/>
                <a:cs typeface="Segoe UI"/>
              </a:rPr>
              <a:t>opetus tai siihen liittyvä toiminta vaikeutuu kohtuuttomasti oppilaan häiritsevän käyttäytymisen vuoksi.</a:t>
            </a:r>
          </a:p>
          <a:p>
            <a:pPr lvl="1"/>
            <a:r>
              <a:rPr lang="fi-FI" sz="1600" dirty="0">
                <a:latin typeface="Segoe UI"/>
                <a:cs typeface="Segoe UI"/>
              </a:rPr>
              <a:t>mikäli opetuksen järjestäjä tarvitsee aikaa suunnitella oppilaan paluuta takaisin opetukseen ja tarjota oppilaalle oppilashuollon palveluita sekä tukea turvallista paluuta opetukseen.</a:t>
            </a:r>
            <a:endParaRPr lang="fi-FI" sz="1600" dirty="0">
              <a:cs typeface="Segoe UI"/>
            </a:endParaRPr>
          </a:p>
          <a:p>
            <a:r>
              <a:rPr lang="fi-FI" sz="1600" dirty="0">
                <a:latin typeface="Segoe UI"/>
                <a:cs typeface="Segoe UI"/>
              </a:rPr>
              <a:t>Epäämisen aikana oppilaalle on järjestettävä 36 h §:ssä tarkoitettuna oppilashuoltona mahdollisuus keskustella henkilökohtaisesti oppilashuollon psykologin tai kuraattorin kanssa. </a:t>
            </a:r>
            <a:endParaRPr lang="fi-FI" sz="1600" dirty="0"/>
          </a:p>
          <a:p>
            <a:r>
              <a:rPr lang="fi-FI" sz="1600" dirty="0">
                <a:latin typeface="Segoe UI"/>
                <a:cs typeface="Segoe UI"/>
              </a:rPr>
              <a:t>Lisäksi oppilaalle on järjestettävä muu hänen tarvitsemansa tuki epäämisen aikana ja oppilaan palatessa opetukseen. Oppilaalle tehdään suunnitelma opetukseen palaamisen tukemiseksi.</a:t>
            </a:r>
            <a:endParaRPr lang="en-US" sz="1600" dirty="0">
              <a:latin typeface="Segoe UI"/>
              <a:cs typeface="Segoe UI"/>
            </a:endParaRPr>
          </a:p>
          <a:p>
            <a:r>
              <a:rPr lang="fi-FI" sz="1600" dirty="0">
                <a:latin typeface="Segoe UI"/>
                <a:cs typeface="Segoe UI"/>
              </a:rPr>
              <a:t>Opetuksen epääminen kirjataan Wilmaan</a:t>
            </a:r>
            <a:endParaRPr lang="fi-FI" sz="1600" dirty="0"/>
          </a:p>
          <a:p>
            <a:r>
              <a:rPr lang="fi-FI" sz="1600" dirty="0">
                <a:latin typeface="Segoe UI"/>
                <a:cs typeface="Segoe UI"/>
              </a:rPr>
              <a:t>Oppilasta ei saa jättää ilman valvontaa. Oppilas voi mennä itse kotiin, jos huoltajien kanssa on erikseen sovittu asiasta. </a:t>
            </a:r>
            <a:endParaRPr lang="fi-FI" sz="1600" dirty="0"/>
          </a:p>
          <a:p>
            <a:r>
              <a:rPr lang="fi-FI" sz="1600" dirty="0"/>
              <a:t>Opetuksen epäämisestä ilmoitetaan tarvittaessa koulun sijaintikunnan sosiaalihuollon toimeenpanoon kuuluvia tehtäviä hoitavalle viranomaiselle.</a:t>
            </a:r>
          </a:p>
          <a:p>
            <a:endParaRPr lang="fi-FI" sz="1600" dirty="0"/>
          </a:p>
          <a:p>
            <a:endParaRPr lang="fi-FI" sz="1600" dirty="0"/>
          </a:p>
          <a:p>
            <a:pPr lvl="1"/>
            <a:endParaRPr lang="fi-FI" sz="1600" dirty="0"/>
          </a:p>
          <a:p>
            <a:endParaRPr lang="fi-FI" sz="1600" dirty="0"/>
          </a:p>
        </p:txBody>
      </p:sp>
    </p:spTree>
    <p:extLst>
      <p:ext uri="{BB962C8B-B14F-4D97-AF65-F5344CB8AC3E}">
        <p14:creationId xmlns:p14="http://schemas.microsoft.com/office/powerpoint/2010/main" val="39844046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1991544" y="764704"/>
            <a:ext cx="8229600" cy="720080"/>
          </a:xfrm>
        </p:spPr>
        <p:txBody>
          <a:bodyPr>
            <a:normAutofit fontScale="90000"/>
          </a:bodyPr>
          <a:lstStyle/>
          <a:p>
            <a:r>
              <a:rPr lang="fi-FI" b="1" dirty="0"/>
              <a:t>Oikeus ottaa haltuun esineitä tai aineita</a:t>
            </a:r>
            <a:br>
              <a:rPr lang="fi-FI" b="1" dirty="0"/>
            </a:br>
            <a:endParaRPr lang="fi-FI" dirty="0"/>
          </a:p>
        </p:txBody>
      </p:sp>
      <p:sp>
        <p:nvSpPr>
          <p:cNvPr id="3" name="Sisällön paikkamerkki 2"/>
          <p:cNvSpPr>
            <a:spLocks noGrp="1"/>
          </p:cNvSpPr>
          <p:nvPr>
            <p:ph idx="1"/>
          </p:nvPr>
        </p:nvSpPr>
        <p:spPr>
          <a:xfrm>
            <a:off x="976045" y="1530808"/>
            <a:ext cx="9499543" cy="4885571"/>
          </a:xfrm>
        </p:spPr>
        <p:txBody>
          <a:bodyPr vert="horz" lIns="91440" tIns="45720" rIns="91440" bIns="45720" rtlCol="0" anchor="t">
            <a:noAutofit/>
          </a:bodyPr>
          <a:lstStyle/>
          <a:p>
            <a:r>
              <a:rPr lang="fi-FI" dirty="0">
                <a:latin typeface="Segoe UI"/>
                <a:cs typeface="Segoe UI"/>
              </a:rPr>
              <a:t>Opetukseen osallistuvalla on oikeus turvalliseen opiskeluympäristöön. </a:t>
            </a:r>
            <a:endParaRPr lang="fi-FI" dirty="0"/>
          </a:p>
          <a:p>
            <a:r>
              <a:rPr lang="fi-FI" dirty="0">
                <a:latin typeface="Segoe UI"/>
                <a:cs typeface="Segoe UI"/>
              </a:rPr>
              <a:t>Tämän vuoksi kouluun ei saa tuoda eikä koulussa pitää hallussa (perusopetuslaki 29§ 2 mom.) </a:t>
            </a:r>
            <a:r>
              <a:rPr lang="fi-FI" b="1" dirty="0">
                <a:latin typeface="Segoe UI"/>
                <a:cs typeface="Segoe UI"/>
              </a:rPr>
              <a:t>laissa kiellettyjä esineitä tai aineita</a:t>
            </a:r>
            <a:r>
              <a:rPr lang="fi-FI" dirty="0">
                <a:latin typeface="Segoe UI"/>
                <a:cs typeface="Segoe UI"/>
              </a:rPr>
              <a:t>, kuten alaikäisillä alkoholilain sekä tupakkalain mukaisia tuotteita tai vahingoittamiseen tai lyömiseen soveltuvia esineitä tai aineita (järjestyslaki) tai </a:t>
            </a:r>
            <a:r>
              <a:rPr lang="fi-FI" b="1" dirty="0">
                <a:latin typeface="Segoe UI"/>
                <a:cs typeface="Segoe UI"/>
              </a:rPr>
              <a:t>omaa tai toisen turvallisuutta vaarantavia tai erityisesti omaisuuden vahingoittamiseen</a:t>
            </a:r>
            <a:r>
              <a:rPr lang="fi-FI" dirty="0">
                <a:latin typeface="Segoe UI"/>
                <a:cs typeface="Segoe UI"/>
              </a:rPr>
              <a:t> soveltuvia esineitä tai aineita.</a:t>
            </a:r>
          </a:p>
          <a:p>
            <a:r>
              <a:rPr lang="fi-FI" dirty="0">
                <a:latin typeface="Segoe UI"/>
                <a:cs typeface="Segoe UI"/>
              </a:rPr>
              <a:t>Rehtorilla ja opettajalla on oikeus </a:t>
            </a:r>
            <a:r>
              <a:rPr lang="fi-FI" b="1" dirty="0">
                <a:latin typeface="Segoe UI"/>
                <a:cs typeface="Segoe UI"/>
              </a:rPr>
              <a:t>määrätä haltuunsa</a:t>
            </a:r>
            <a:r>
              <a:rPr lang="fi-FI" dirty="0">
                <a:latin typeface="Segoe UI"/>
                <a:cs typeface="Segoe UI"/>
              </a:rPr>
              <a:t> kielletty esine tai aine (esim. tupakkatuote tai sytkäri), sellainen esine tai aine, jolla oppilas häiritsee opetusta tai oppimista (esim. kännykkä) tai vaarallinen esine tai aine (esim. teräase tai spraypullo).</a:t>
            </a:r>
          </a:p>
          <a:p>
            <a:r>
              <a:rPr lang="fi-FI" dirty="0">
                <a:latin typeface="Segoe UI"/>
                <a:cs typeface="Segoe UI"/>
              </a:rPr>
              <a:t>Jos oppilas ei kehotuksesta huolimatta anna kyseistä esinettä tai ainetta, opettajalla on oikeus poistaa oppilas luokasta tai vaarallisen esineen ollessa kyseessä käyttää välttämättömiä voimakeinoja. Kun esine otetaan haltuun, siitä ilmoitetaan aina huoltajille.</a:t>
            </a:r>
          </a:p>
          <a:p>
            <a:r>
              <a:rPr lang="fi-FI" dirty="0">
                <a:latin typeface="Segoe UI"/>
                <a:cs typeface="Segoe UI"/>
              </a:rPr>
              <a:t>Jos haltuun otettavaa esinettä tai ainetta hallussaan pitävä oppilas koettaa vastarintaa tekemällä välttää haltuun ottamisen, rehtorilla tai koulun opettajalla on oikeus käyttää sellaisia esineen tai aineen haltuun ottamiseksi välttämättömiä voimakeinoja, joita voidaan pitää puolustettavina oppilaan ikä ja tilanteen uhkaavuus tai vastarinnan vakavuus sekä tilanteen kokonaisarviointi huomioon ottaen. </a:t>
            </a:r>
          </a:p>
          <a:p>
            <a:endParaRPr lang="fi-FI" dirty="0"/>
          </a:p>
        </p:txBody>
      </p:sp>
    </p:spTree>
    <p:extLst>
      <p:ext uri="{BB962C8B-B14F-4D97-AF65-F5344CB8AC3E}">
        <p14:creationId xmlns:p14="http://schemas.microsoft.com/office/powerpoint/2010/main" val="9250448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a:bodyPr>
          <a:lstStyle/>
          <a:p>
            <a:r>
              <a:rPr lang="fi-FI" b="1" dirty="0"/>
              <a:t>Oikeus tarkastaa oppilaan tavarat</a:t>
            </a:r>
            <a:br>
              <a:rPr lang="fi-FI" b="1" dirty="0"/>
            </a:br>
            <a:endParaRPr lang="fi-FI" dirty="0"/>
          </a:p>
        </p:txBody>
      </p:sp>
      <p:sp>
        <p:nvSpPr>
          <p:cNvPr id="3" name="Sisällön paikkamerkki 2"/>
          <p:cNvSpPr>
            <a:spLocks noGrp="1"/>
          </p:cNvSpPr>
          <p:nvPr>
            <p:ph idx="1"/>
          </p:nvPr>
        </p:nvSpPr>
        <p:spPr>
          <a:xfrm>
            <a:off x="1990026" y="1615342"/>
            <a:ext cx="8229600" cy="4765986"/>
          </a:xfrm>
        </p:spPr>
        <p:txBody>
          <a:bodyPr vert="horz" lIns="91440" tIns="45720" rIns="91440" bIns="45720" rtlCol="0" anchor="t">
            <a:normAutofit fontScale="92500" lnSpcReduction="20000"/>
          </a:bodyPr>
          <a:lstStyle/>
          <a:p>
            <a:r>
              <a:rPr lang="fi-FI" dirty="0">
                <a:latin typeface="Segoe UI"/>
                <a:cs typeface="Segoe UI"/>
              </a:rPr>
              <a:t>Koulun opettajalla ja rehtorilla on työpäivän aikana oikeus tarkastaa oppilaan mukana olevat tavarat, oppilaan hallinnassaan olevat koulun säilytystilat ja päällisin puolin hänen vaatteensa.</a:t>
            </a:r>
            <a:endParaRPr lang="fi-FI" dirty="0"/>
          </a:p>
          <a:p>
            <a:r>
              <a:rPr lang="fi-FI" dirty="0">
                <a:latin typeface="Segoe UI"/>
                <a:cs typeface="Segoe UI"/>
              </a:rPr>
              <a:t>Oppilaalle tulee ennen tarkastusta ilmoittaa tarkastuksen syy.</a:t>
            </a:r>
          </a:p>
          <a:p>
            <a:r>
              <a:rPr lang="fi-FI" dirty="0">
                <a:latin typeface="Segoe UI"/>
                <a:cs typeface="Segoe UI"/>
              </a:rPr>
              <a:t>Tarkastaminen koskee esineitä ja aineita, jotka </a:t>
            </a:r>
            <a:r>
              <a:rPr lang="fi-FI" b="1" dirty="0">
                <a:latin typeface="Segoe UI"/>
                <a:cs typeface="Segoe UI"/>
              </a:rPr>
              <a:t>vaarantavat oppilaan oman tai muiden turvallisuuden</a:t>
            </a:r>
            <a:r>
              <a:rPr lang="fi-FI" dirty="0">
                <a:latin typeface="Segoe UI"/>
                <a:cs typeface="Segoe UI"/>
              </a:rPr>
              <a:t>. Tällä taataan turvallinen ja rauhallinen toimintaympäristö kaikille. Jos tällaisen esineen tai aineen hallussa pito on ilmeistä ja oppilas pyynnöstä huolimatta kieltäytyy niitä luovuttamasta tai ei luotettavasti osoita, ettei hänen hallussaan niitä ole.</a:t>
            </a:r>
            <a:endParaRPr lang="en-US" dirty="0">
              <a:latin typeface="Segoe UI"/>
              <a:cs typeface="Segoe UI"/>
            </a:endParaRPr>
          </a:p>
          <a:p>
            <a:r>
              <a:rPr lang="fi-FI" dirty="0">
                <a:latin typeface="Segoe UI"/>
                <a:cs typeface="Segoe UI"/>
              </a:rPr>
              <a:t>Tarkastajan tulee olla oppilaan kanssa samaa sukupuolta. Tarkastuksessa tulee olla läsnä tarkastajan lisäksi toinen täysi-ikäinen koulun henkilökuntaan kuuluva. Oppilaan pyynnöstä tarkastuksessa tulee olla läsnä hänen valitsemansa koulun henkilökuntaan kuuluva, jos tämä on saapuvilla.</a:t>
            </a:r>
            <a:endParaRPr lang="en-US" dirty="0">
              <a:latin typeface="Segoe UI"/>
              <a:cs typeface="Segoe UI"/>
            </a:endParaRPr>
          </a:p>
          <a:p>
            <a:r>
              <a:rPr lang="fi-FI" dirty="0"/>
              <a:t>Tarkastaminen edellyttää epäilyä tai havaintoa. Läsnä tulee olla kaksi aikuista, joista oppilas voi valita toisen, mikäli mahdollista.</a:t>
            </a:r>
          </a:p>
          <a:p>
            <a:r>
              <a:rPr lang="fi-FI" dirty="0">
                <a:latin typeface="Segoe UI"/>
                <a:cs typeface="Segoe UI"/>
              </a:rPr>
              <a:t>Edellä 3 momentissa säädetystä tarkastuksen suorittamistavasta voidaan kuitenkin poiketa, jos se on asian kiireellinen luonne huomioon ottaen turvallisuuden kannalta ehdottoman välttämätöntä.</a:t>
            </a:r>
            <a:endParaRPr lang="en-US" dirty="0">
              <a:latin typeface="Segoe UI"/>
              <a:cs typeface="Segoe UI"/>
            </a:endParaRPr>
          </a:p>
          <a:p>
            <a:r>
              <a:rPr lang="fi-FI" dirty="0"/>
              <a:t>Tarkastamisessa ja esineiden haltuun ottamisessa on noudatettava hienotunteisuutta ja kunnioitettava henkilökohtaista koskemattomuutta ja yksityisyyttä mahdollisimman pitkälle.</a:t>
            </a:r>
            <a:endParaRPr lang="fi-FI"/>
          </a:p>
          <a:p>
            <a:endParaRPr lang="fi-FI" dirty="0"/>
          </a:p>
        </p:txBody>
      </p:sp>
    </p:spTree>
    <p:extLst>
      <p:ext uri="{BB962C8B-B14F-4D97-AF65-F5344CB8AC3E}">
        <p14:creationId xmlns:p14="http://schemas.microsoft.com/office/powerpoint/2010/main" val="22467856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p:txBody>
          <a:bodyPr/>
          <a:lstStyle/>
          <a:p>
            <a:r>
              <a:rPr lang="fi-FI" dirty="0">
                <a:latin typeface="Segoe UI"/>
                <a:cs typeface="Segoe UI"/>
              </a:rPr>
              <a:t>Kurinpitotoimi</a:t>
            </a:r>
            <a:endParaRPr lang="fi-FI" dirty="0"/>
          </a:p>
        </p:txBody>
      </p:sp>
      <p:sp>
        <p:nvSpPr>
          <p:cNvPr id="3" name="Alaotsikko 2"/>
          <p:cNvSpPr>
            <a:spLocks noGrp="1"/>
          </p:cNvSpPr>
          <p:nvPr>
            <p:ph type="subTitle" idx="1"/>
          </p:nvPr>
        </p:nvSpPr>
        <p:spPr/>
        <p:txBody>
          <a:bodyPr>
            <a:normAutofit/>
          </a:bodyPr>
          <a:lstStyle/>
          <a:p>
            <a:r>
              <a:rPr lang="fi-FI" sz="2000" dirty="0"/>
              <a:t>Kirjallinen varoitus, määräaikainen erottaminen</a:t>
            </a:r>
          </a:p>
        </p:txBody>
      </p:sp>
    </p:spTree>
    <p:extLst>
      <p:ext uri="{BB962C8B-B14F-4D97-AF65-F5344CB8AC3E}">
        <p14:creationId xmlns:p14="http://schemas.microsoft.com/office/powerpoint/2010/main" val="30552293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a:bodyPr>
          <a:lstStyle/>
          <a:p>
            <a:r>
              <a:rPr lang="fi-FI" dirty="0"/>
              <a:t>Kirjallinen varoittaminen (päätös)</a:t>
            </a:r>
            <a:br>
              <a:rPr lang="fi-FI" dirty="0"/>
            </a:br>
            <a:endParaRPr lang="fi-FI" dirty="0"/>
          </a:p>
        </p:txBody>
      </p:sp>
      <p:sp>
        <p:nvSpPr>
          <p:cNvPr id="3" name="Sisällön paikkamerkki 2"/>
          <p:cNvSpPr>
            <a:spLocks noGrp="1"/>
          </p:cNvSpPr>
          <p:nvPr>
            <p:ph idx="1"/>
          </p:nvPr>
        </p:nvSpPr>
        <p:spPr/>
        <p:txBody>
          <a:bodyPr vert="horz" lIns="91440" tIns="45720" rIns="91440" bIns="45720" rtlCol="0" anchor="t">
            <a:normAutofit/>
          </a:bodyPr>
          <a:lstStyle/>
          <a:p>
            <a:pPr marL="342900" lvl="1" indent="-342900"/>
            <a:r>
              <a:rPr lang="fi-FI" dirty="0"/>
              <a:t>Kirjallisen varoituksen antaa koulun rehtori</a:t>
            </a:r>
          </a:p>
          <a:p>
            <a:pPr marL="342900" lvl="1" indent="-342900"/>
            <a:r>
              <a:rPr lang="fi-FI" dirty="0"/>
              <a:t>Ennen kirjallisen varoituksen antamista on yksilöitävä toimenpiteeseen johtava teko tai laiminlyönti, kuultava oppilasta ja hankittava muu tarpeellinen selvitys. </a:t>
            </a:r>
          </a:p>
          <a:p>
            <a:pPr marL="342900" lvl="1" indent="-342900"/>
            <a:r>
              <a:rPr lang="fi-FI" dirty="0"/>
              <a:t>Ennen kirjallisen varoituksen antamista on oppilaan huoltajalle varattava tilaisuus tulla kuulluksi.</a:t>
            </a:r>
          </a:p>
          <a:p>
            <a:pPr marL="342900" lvl="1" indent="-342900"/>
            <a:r>
              <a:rPr lang="fi-FI" dirty="0">
                <a:latin typeface="Segoe UI"/>
                <a:cs typeface="Segoe UI"/>
              </a:rPr>
              <a:t>Opetuksen järjestäjän tulee kurinpitotoimea harkitessaan ottaa huomioon teon laatu sekä oppilaan ikä ja kehitystaso.</a:t>
            </a:r>
          </a:p>
          <a:p>
            <a:pPr marL="342900" lvl="1" indent="-342900"/>
            <a:r>
              <a:rPr lang="fi-FI" dirty="0">
                <a:latin typeface="Segoe UI"/>
                <a:cs typeface="Segoe UI"/>
              </a:rPr>
              <a:t>Kirjallisesta varoituksesta tehdään hallintopäätös.</a:t>
            </a:r>
            <a:endParaRPr lang="fi-FI" dirty="0">
              <a:solidFill>
                <a:srgbClr val="FF0000"/>
              </a:solidFill>
              <a:latin typeface="Segoe UI"/>
              <a:cs typeface="Segoe UI"/>
            </a:endParaRPr>
          </a:p>
          <a:p>
            <a:endParaRPr lang="fi-FI" dirty="0"/>
          </a:p>
          <a:p>
            <a:endParaRPr lang="fi-FI" dirty="0"/>
          </a:p>
        </p:txBody>
      </p:sp>
    </p:spTree>
    <p:extLst>
      <p:ext uri="{BB962C8B-B14F-4D97-AF65-F5344CB8AC3E}">
        <p14:creationId xmlns:p14="http://schemas.microsoft.com/office/powerpoint/2010/main" val="30282331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a:bodyPr>
          <a:lstStyle/>
          <a:p>
            <a:r>
              <a:rPr lang="fi-FI" dirty="0"/>
              <a:t>Määräaikainen erottaminen (päätös)</a:t>
            </a:r>
          </a:p>
        </p:txBody>
      </p:sp>
      <p:sp>
        <p:nvSpPr>
          <p:cNvPr id="3" name="Sisällön paikkamerkki 2"/>
          <p:cNvSpPr>
            <a:spLocks noGrp="1"/>
          </p:cNvSpPr>
          <p:nvPr>
            <p:ph idx="1"/>
          </p:nvPr>
        </p:nvSpPr>
        <p:spPr>
          <a:xfrm>
            <a:off x="1366463" y="1903375"/>
            <a:ext cx="8853163" cy="4045906"/>
          </a:xfrm>
        </p:spPr>
        <p:txBody>
          <a:bodyPr vert="horz" lIns="91440" tIns="45720" rIns="91440" bIns="45720" rtlCol="0" anchor="t">
            <a:noAutofit/>
          </a:bodyPr>
          <a:lstStyle/>
          <a:p>
            <a:pPr marL="0" indent="0">
              <a:buNone/>
            </a:pPr>
            <a:r>
              <a:rPr lang="fi-FI" sz="2000" b="1" dirty="0">
                <a:latin typeface="Segoe UI"/>
                <a:cs typeface="Segoe UI"/>
              </a:rPr>
              <a:t>Määräaikaisesta erottamisesta päättää monijäseninen toimielin, joka on Oulun kaupungin sivistys- ja kulttuurilautakunta</a:t>
            </a:r>
          </a:p>
          <a:p>
            <a:pPr marL="342900" lvl="1" indent="-342900"/>
            <a:r>
              <a:rPr lang="fi-FI" sz="2000" dirty="0"/>
              <a:t>Ennen määräaikaista erottamista on yksilöitävä toimenpiteeseen johtava teko tai laiminlyönti, kuultava oppilasta ja hankittava muu tarpeellinen selvitys. </a:t>
            </a:r>
          </a:p>
          <a:p>
            <a:r>
              <a:rPr lang="fi-FI" sz="2000" dirty="0">
                <a:latin typeface="Segoe UI"/>
                <a:cs typeface="Segoe UI"/>
              </a:rPr>
              <a:t>Ennen tätä kurinpitorangaistuksen antamista on oppilaan huoltajalle varattava tilaisuus tulla kuulluksi.</a:t>
            </a:r>
            <a:endParaRPr lang="fi-FI" sz="2000" dirty="0"/>
          </a:p>
          <a:p>
            <a:r>
              <a:rPr lang="fi-FI" sz="2000" dirty="0"/>
              <a:t>Opetuksen järjestäjän tulee järjestää opetus, joka estää määräajaksi erotetun oppilaan jäämisen jälkeen vuosiluokkansa ja opetusryhmänsä edistymisestä. </a:t>
            </a:r>
          </a:p>
          <a:p>
            <a:r>
              <a:rPr lang="fi-FI" sz="2000" dirty="0">
                <a:latin typeface="Segoe UI"/>
                <a:cs typeface="Segoe UI"/>
              </a:rPr>
              <a:t>Erotetulle oppilaalle laaditaan opetussuunnitelmaan perustuva henkilökohtainen suunnitelma, jonka mukaan opetus toteutetaan ja oppimista seurataan.</a:t>
            </a:r>
          </a:p>
          <a:p>
            <a:pPr lvl="0"/>
            <a:endParaRPr lang="fi-FI" sz="2000" dirty="0"/>
          </a:p>
        </p:txBody>
      </p:sp>
    </p:spTree>
    <p:extLst>
      <p:ext uri="{BB962C8B-B14F-4D97-AF65-F5344CB8AC3E}">
        <p14:creationId xmlns:p14="http://schemas.microsoft.com/office/powerpoint/2010/main" val="15667666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2536DFA-ECEF-E861-E126-50A66A5B5349}"/>
              </a:ext>
            </a:extLst>
          </p:cNvPr>
          <p:cNvSpPr>
            <a:spLocks noGrp="1"/>
          </p:cNvSpPr>
          <p:nvPr>
            <p:ph type="title"/>
          </p:nvPr>
        </p:nvSpPr>
        <p:spPr/>
        <p:txBody>
          <a:bodyPr/>
          <a:lstStyle/>
          <a:p>
            <a:r>
              <a:rPr lang="fi-FI" dirty="0">
                <a:latin typeface="Segoe UI"/>
                <a:cs typeface="Segoe UI"/>
              </a:rPr>
              <a:t>Ilmoitusvelvollisuus</a:t>
            </a:r>
            <a:endParaRPr lang="fi-FI" dirty="0"/>
          </a:p>
        </p:txBody>
      </p:sp>
      <p:sp>
        <p:nvSpPr>
          <p:cNvPr id="3" name="Sisällön paikkamerkki 2">
            <a:extLst>
              <a:ext uri="{FF2B5EF4-FFF2-40B4-BE49-F238E27FC236}">
                <a16:creationId xmlns:a16="http://schemas.microsoft.com/office/drawing/2014/main" id="{4D8DCA9D-AFAA-7587-5197-B0A27D8E2F46}"/>
              </a:ext>
            </a:extLst>
          </p:cNvPr>
          <p:cNvSpPr>
            <a:spLocks noGrp="1"/>
          </p:cNvSpPr>
          <p:nvPr>
            <p:ph idx="1"/>
          </p:nvPr>
        </p:nvSpPr>
        <p:spPr/>
        <p:txBody>
          <a:bodyPr vert="horz" lIns="91440" tIns="45720" rIns="91440" bIns="45720" rtlCol="0" anchor="t">
            <a:normAutofit/>
          </a:bodyPr>
          <a:lstStyle/>
          <a:p>
            <a:pPr marL="0" indent="0">
              <a:buNone/>
            </a:pPr>
            <a:r>
              <a:rPr lang="fi-FI" sz="2000" dirty="0">
                <a:latin typeface="Segoe UI"/>
                <a:cs typeface="Segoe UI"/>
              </a:rPr>
              <a:t>Koulun opettajan tai rehtorin tulee ilmoittaa tietoonsa tulleesta koulussa tai koulumatkalla tapahtuneesta häirinnästä, kiusaamisesta tai väkivallasta niihin syyllistyneen ja niiden kohteena olevan oppilaan huoltajalle tai muulle lailliselle edustajalle.</a:t>
            </a:r>
            <a:endParaRPr lang="fi-FI" sz="2000" dirty="0"/>
          </a:p>
        </p:txBody>
      </p:sp>
    </p:spTree>
    <p:extLst>
      <p:ext uri="{BB962C8B-B14F-4D97-AF65-F5344CB8AC3E}">
        <p14:creationId xmlns:p14="http://schemas.microsoft.com/office/powerpoint/2010/main" val="23207721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D35DC61-9863-3A2F-5678-6E52DD6C22D6}"/>
              </a:ext>
            </a:extLst>
          </p:cNvPr>
          <p:cNvSpPr>
            <a:spLocks noGrp="1"/>
          </p:cNvSpPr>
          <p:nvPr>
            <p:ph type="title"/>
          </p:nvPr>
        </p:nvSpPr>
        <p:spPr/>
        <p:txBody>
          <a:bodyPr/>
          <a:lstStyle/>
          <a:p>
            <a:r>
              <a:rPr lang="fi-FI" dirty="0">
                <a:latin typeface="Segoe UI"/>
                <a:cs typeface="Segoe UI"/>
              </a:rPr>
              <a:t>Perusopetuslaki</a:t>
            </a:r>
            <a:endParaRPr lang="fi-FI" dirty="0"/>
          </a:p>
        </p:txBody>
      </p:sp>
      <p:sp>
        <p:nvSpPr>
          <p:cNvPr id="3" name="Sisällön paikkamerkki 2">
            <a:extLst>
              <a:ext uri="{FF2B5EF4-FFF2-40B4-BE49-F238E27FC236}">
                <a16:creationId xmlns:a16="http://schemas.microsoft.com/office/drawing/2014/main" id="{7A12D51E-0B6D-A26F-B1E7-E88049D5465C}"/>
              </a:ext>
            </a:extLst>
          </p:cNvPr>
          <p:cNvSpPr>
            <a:spLocks noGrp="1"/>
          </p:cNvSpPr>
          <p:nvPr>
            <p:ph idx="1"/>
          </p:nvPr>
        </p:nvSpPr>
        <p:spPr/>
        <p:txBody>
          <a:bodyPr vert="horz" lIns="91440" tIns="45720" rIns="91440" bIns="45720" rtlCol="0" anchor="t">
            <a:normAutofit/>
          </a:bodyPr>
          <a:lstStyle/>
          <a:p>
            <a:pPr marL="0" indent="0">
              <a:buNone/>
            </a:pPr>
            <a:r>
              <a:rPr lang="fi-FI" dirty="0">
                <a:latin typeface="Segoe UI"/>
                <a:cs typeface="Segoe UI"/>
                <a:hlinkClick r:id="rId2"/>
              </a:rPr>
              <a:t>https://www.finlex.fi/fi/laki/ajantasa/1998/19980628#L7P36d</a:t>
            </a:r>
            <a:r>
              <a:rPr lang="fi-FI" dirty="0">
                <a:latin typeface="Segoe UI"/>
                <a:cs typeface="Segoe UI"/>
              </a:rPr>
              <a:t> </a:t>
            </a:r>
            <a:endParaRPr lang="fi-FI" dirty="0"/>
          </a:p>
        </p:txBody>
      </p:sp>
    </p:spTree>
    <p:extLst>
      <p:ext uri="{BB962C8B-B14F-4D97-AF65-F5344CB8AC3E}">
        <p14:creationId xmlns:p14="http://schemas.microsoft.com/office/powerpoint/2010/main" val="12665045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1991544" y="908720"/>
            <a:ext cx="8229600" cy="576064"/>
          </a:xfrm>
        </p:spPr>
        <p:txBody>
          <a:bodyPr>
            <a:normAutofit fontScale="90000"/>
          </a:bodyPr>
          <a:lstStyle/>
          <a:p>
            <a:r>
              <a:rPr lang="fi-FI" dirty="0"/>
              <a:t>Mitä huomioidaan ennen kasvatuskeskustelua tai kurinpitotoimia?</a:t>
            </a:r>
          </a:p>
        </p:txBody>
      </p:sp>
      <p:sp>
        <p:nvSpPr>
          <p:cNvPr id="3" name="Sisällön paikkamerkki 2"/>
          <p:cNvSpPr>
            <a:spLocks noGrp="1"/>
          </p:cNvSpPr>
          <p:nvPr>
            <p:ph idx="1"/>
          </p:nvPr>
        </p:nvSpPr>
        <p:spPr>
          <a:xfrm>
            <a:off x="1304818" y="1916833"/>
            <a:ext cx="8905982" cy="4032449"/>
          </a:xfrm>
        </p:spPr>
        <p:txBody>
          <a:bodyPr>
            <a:normAutofit/>
          </a:bodyPr>
          <a:lstStyle/>
          <a:p>
            <a:pPr algn="l" rtl="0" fontAlgn="base">
              <a:buFont typeface="Arial" panose="020B0604020202020204" pitchFamily="34" charset="0"/>
              <a:buChar char="•"/>
            </a:pPr>
            <a:r>
              <a:rPr lang="fi-FI" b="0" i="0" u="none" strike="noStrike" dirty="0">
                <a:solidFill>
                  <a:srgbClr val="000000"/>
                </a:solidFill>
                <a:effectLst/>
              </a:rPr>
              <a:t>Työrauhaan voidaan vaikuttaa monilla koulun keinoilla, joista keskeisiä ovat opettajan antama ohjaus ja palaute, yhteistyö sekä yhteinen vastuunotto ja huolenpito. </a:t>
            </a:r>
            <a:r>
              <a:rPr lang="en-US" b="0" i="0" dirty="0">
                <a:effectLst/>
              </a:rPr>
              <a:t>​</a:t>
            </a:r>
          </a:p>
          <a:p>
            <a:pPr algn="l" rtl="0" fontAlgn="base">
              <a:buFont typeface="Arial" panose="020B0604020202020204" pitchFamily="34" charset="0"/>
              <a:buChar char="•"/>
            </a:pPr>
            <a:r>
              <a:rPr lang="fi-FI" b="0" i="0" u="none" strike="noStrike" dirty="0">
                <a:solidFill>
                  <a:srgbClr val="000000"/>
                </a:solidFill>
                <a:effectLst/>
              </a:rPr>
              <a:t>Pedagogisia ratkaisuja kehittämällä sekä luottamuksen ja välittämisen ilmapiiriä vahvistamalla luodaan edellytykset hyvän työrauhan rakentumiselle.</a:t>
            </a:r>
            <a:r>
              <a:rPr lang="en-US" b="0" i="0" dirty="0">
                <a:effectLst/>
              </a:rPr>
              <a:t>​</a:t>
            </a:r>
          </a:p>
          <a:p>
            <a:pPr algn="l" rtl="0" fontAlgn="base">
              <a:buFont typeface="Arial" panose="020B0604020202020204" pitchFamily="34" charset="0"/>
              <a:buChar char="•"/>
            </a:pPr>
            <a:r>
              <a:rPr lang="fi-FI" b="0" i="0" u="none" strike="noStrike" dirty="0">
                <a:solidFill>
                  <a:srgbClr val="000000"/>
                </a:solidFill>
                <a:effectLst/>
              </a:rPr>
              <a:t>Oppilaalla on oikeus sekä pedagogiseen että oppilashuollolliseen tukeen.</a:t>
            </a:r>
            <a:r>
              <a:rPr lang="en-US" b="0" i="0" dirty="0">
                <a:effectLst/>
              </a:rPr>
              <a:t>​</a:t>
            </a:r>
          </a:p>
          <a:p>
            <a:pPr algn="l" rtl="0" fontAlgn="base">
              <a:buFont typeface="Arial" panose="020B0604020202020204" pitchFamily="34" charset="0"/>
              <a:buChar char="•"/>
            </a:pPr>
            <a:r>
              <a:rPr lang="fi-FI" b="0" i="0" u="none" strike="noStrike" dirty="0">
                <a:solidFill>
                  <a:srgbClr val="000000"/>
                </a:solidFill>
                <a:effectLst/>
              </a:rPr>
              <a:t>Kouluilla tulee sopia pedagogiset käytännöt ja tukitoimet ennen kasvatuskeskusteluja tai kurinpitotoimia. Näitä ovat mm. porrastukset myöhästymisistä, kotitehtävien tekemättömyydestä tms.</a:t>
            </a:r>
            <a:endParaRPr lang="en-US" b="0" i="0" dirty="0">
              <a:effectLst/>
            </a:endParaRPr>
          </a:p>
        </p:txBody>
      </p:sp>
    </p:spTree>
    <p:extLst>
      <p:ext uri="{BB962C8B-B14F-4D97-AF65-F5344CB8AC3E}">
        <p14:creationId xmlns:p14="http://schemas.microsoft.com/office/powerpoint/2010/main" val="21014476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1991544" y="260648"/>
            <a:ext cx="8229600" cy="864096"/>
          </a:xfrm>
        </p:spPr>
        <p:txBody>
          <a:bodyPr>
            <a:normAutofit/>
          </a:bodyPr>
          <a:lstStyle/>
          <a:p>
            <a:r>
              <a:rPr lang="fi-FI" dirty="0"/>
              <a:t>Oppilaan velvollisuudet</a:t>
            </a:r>
          </a:p>
        </p:txBody>
      </p:sp>
      <p:sp>
        <p:nvSpPr>
          <p:cNvPr id="3" name="Sisällön paikkamerkki 2"/>
          <p:cNvSpPr>
            <a:spLocks noGrp="1"/>
          </p:cNvSpPr>
          <p:nvPr>
            <p:ph idx="1"/>
          </p:nvPr>
        </p:nvSpPr>
        <p:spPr>
          <a:xfrm>
            <a:off x="1508588" y="1525525"/>
            <a:ext cx="8971052" cy="5256584"/>
          </a:xfrm>
        </p:spPr>
        <p:txBody>
          <a:bodyPr>
            <a:normAutofit fontScale="25000" lnSpcReduction="20000"/>
          </a:bodyPr>
          <a:lstStyle/>
          <a:p>
            <a:r>
              <a:rPr lang="fi-FI" sz="7200" dirty="0"/>
              <a:t> Oppilaan tulee osallistua perusopetukseen, jollei hänelle ole erityisestä syystä tilapäisesti myönnetty vapautusta.​</a:t>
            </a:r>
          </a:p>
          <a:p>
            <a:r>
              <a:rPr lang="fi-FI" sz="7200" dirty="0"/>
              <a:t>    Oppilaalla on velvollisuus perusopetuslain (POL) §:n 35 mukaan käyttäydyttävä muita kiusaamatta ja syrjimättä sekä toimittava siten, ettei hän vaaranna muiden opiskelijoiden, oppilaitosyhteisön tai opiskeluympäristön turvallisuutta tai terveyttä.​</a:t>
            </a:r>
          </a:p>
          <a:p>
            <a:r>
              <a:rPr lang="fi-FI" sz="7200" dirty="0"/>
              <a:t>    Oppilaan tekemään vahinkoon sovelletaan vahingonkorvauslakia. Vahingosta ilmoitetaan aina huoltajille.​</a:t>
            </a:r>
          </a:p>
          <a:p>
            <a:r>
              <a:rPr lang="fi-FI" sz="7200" dirty="0"/>
              <a:t>    Jos vahingon tekijä on varmuudella tiedossa ja yksilöitävissä, koulun opettaja tai rehtori voi kasvatuksellisista syistä määrätä oppilaan puhdistamaan tai uudelleen järjestämään koulun omaisuuden, jonka tämä on tahallaan tai huolimattomuuttaan liannut tai saattanut epäjärjestykseen.​</a:t>
            </a:r>
          </a:p>
          <a:p>
            <a:r>
              <a:rPr lang="fi-FI" sz="7200" dirty="0"/>
              <a:t>    Oppilas ei voi jäädä pois opetuksesta tehtävän ajaksi. Siivoamisesta ilmoitetaan huoltajalle, mikäli tehtävä suoritetaan koulupäivän ulkopuolella. Työtä valvotaan ja se saa kestää enintään kaksi tuntia. ​</a:t>
            </a:r>
          </a:p>
          <a:p>
            <a:r>
              <a:rPr lang="fi-FI" sz="7200" dirty="0"/>
              <a:t>    Kotitehtävänsä laiminlyönyt oppilas voidaan määrätä työpäivän päätyttyä enintään tunniksi kerrallaan valvonnan alaisena suorittamaan tehtäviään.​</a:t>
            </a:r>
          </a:p>
          <a:p>
            <a:r>
              <a:rPr lang="fi-FI" sz="7200" dirty="0"/>
              <a:t>    Jos oppilas laiminlyö perusopetuslain mukaisten velvollisuuksien asianmukaisen noudattamisen tai esim. rikkoo koulun järjestyssääntöjä, häntä voidaan ojentaa tai häneen voidaan kohdistaa kurinpitotoimia. </a:t>
            </a:r>
            <a:endParaRPr lang="fi-FI" dirty="0"/>
          </a:p>
          <a:p>
            <a:endParaRPr lang="fi-FI" dirty="0"/>
          </a:p>
        </p:txBody>
      </p:sp>
    </p:spTree>
    <p:extLst>
      <p:ext uri="{BB962C8B-B14F-4D97-AF65-F5344CB8AC3E}">
        <p14:creationId xmlns:p14="http://schemas.microsoft.com/office/powerpoint/2010/main" val="27783114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Sisällön paikkamerkki 3"/>
          <p:cNvGraphicFramePr>
            <a:graphicFrameLocks noGrp="1"/>
          </p:cNvGraphicFramePr>
          <p:nvPr>
            <p:ph idx="1"/>
          </p:nvPr>
        </p:nvGraphicFramePr>
        <p:xfrm>
          <a:off x="1754605" y="260685"/>
          <a:ext cx="8675910" cy="6561957"/>
        </p:xfrm>
        <a:graphic>
          <a:graphicData uri="http://schemas.openxmlformats.org/drawingml/2006/table">
            <a:tbl>
              <a:tblPr firstRow="1" bandRow="1">
                <a:tableStyleId>{5C22544A-7EE6-4342-B048-85BDC9FD1C3A}</a:tableStyleId>
              </a:tblPr>
              <a:tblGrid>
                <a:gridCol w="2573959">
                  <a:extLst>
                    <a:ext uri="{9D8B030D-6E8A-4147-A177-3AD203B41FA5}">
                      <a16:colId xmlns:a16="http://schemas.microsoft.com/office/drawing/2014/main" val="20000"/>
                    </a:ext>
                  </a:extLst>
                </a:gridCol>
                <a:gridCol w="2069978">
                  <a:extLst>
                    <a:ext uri="{9D8B030D-6E8A-4147-A177-3AD203B41FA5}">
                      <a16:colId xmlns:a16="http://schemas.microsoft.com/office/drawing/2014/main" val="20001"/>
                    </a:ext>
                  </a:extLst>
                </a:gridCol>
                <a:gridCol w="1862995">
                  <a:extLst>
                    <a:ext uri="{9D8B030D-6E8A-4147-A177-3AD203B41FA5}">
                      <a16:colId xmlns:a16="http://schemas.microsoft.com/office/drawing/2014/main" val="20002"/>
                    </a:ext>
                  </a:extLst>
                </a:gridCol>
                <a:gridCol w="2168978">
                  <a:extLst>
                    <a:ext uri="{9D8B030D-6E8A-4147-A177-3AD203B41FA5}">
                      <a16:colId xmlns:a16="http://schemas.microsoft.com/office/drawing/2014/main" val="20003"/>
                    </a:ext>
                  </a:extLst>
                </a:gridCol>
              </a:tblGrid>
              <a:tr h="387973">
                <a:tc>
                  <a:txBody>
                    <a:bodyPr/>
                    <a:lstStyle/>
                    <a:p>
                      <a:r>
                        <a:rPr lang="fi-FI" dirty="0"/>
                        <a:t>Toimenpide</a:t>
                      </a:r>
                      <a:r>
                        <a:rPr lang="fi-FI" baseline="0" dirty="0"/>
                        <a:t> </a:t>
                      </a:r>
                      <a:endParaRPr lang="fi-FI" dirty="0"/>
                    </a:p>
                  </a:txBody>
                  <a:tcPr/>
                </a:tc>
                <a:tc>
                  <a:txBody>
                    <a:bodyPr/>
                    <a:lstStyle/>
                    <a:p>
                      <a:r>
                        <a:rPr lang="fi-FI" dirty="0"/>
                        <a:t>Menettely</a:t>
                      </a:r>
                    </a:p>
                  </a:txBody>
                  <a:tcPr/>
                </a:tc>
                <a:tc>
                  <a:txBody>
                    <a:bodyPr/>
                    <a:lstStyle/>
                    <a:p>
                      <a:r>
                        <a:rPr lang="fi-FI" dirty="0"/>
                        <a:t>Huoltajille</a:t>
                      </a:r>
                    </a:p>
                  </a:txBody>
                  <a:tcPr/>
                </a:tc>
                <a:tc>
                  <a:txBody>
                    <a:bodyPr/>
                    <a:lstStyle/>
                    <a:p>
                      <a:r>
                        <a:rPr lang="fi-FI" dirty="0"/>
                        <a:t>Toimivalta</a:t>
                      </a:r>
                      <a:r>
                        <a:rPr lang="fi-FI" baseline="0" dirty="0"/>
                        <a:t> ja -tapa </a:t>
                      </a:r>
                      <a:endParaRPr lang="fi-FI" dirty="0"/>
                    </a:p>
                  </a:txBody>
                  <a:tcPr/>
                </a:tc>
                <a:extLst>
                  <a:ext uri="{0D108BD9-81ED-4DB2-BD59-A6C34878D82A}">
                    <a16:rowId xmlns:a16="http://schemas.microsoft.com/office/drawing/2014/main" val="10000"/>
                  </a:ext>
                </a:extLst>
              </a:tr>
              <a:tr h="678952">
                <a:tc>
                  <a:txBody>
                    <a:bodyPr/>
                    <a:lstStyle/>
                    <a:p>
                      <a:r>
                        <a:rPr lang="fi-FI" b="0" dirty="0"/>
                        <a:t>Kasvatuskeskustelu</a:t>
                      </a:r>
                      <a:r>
                        <a:rPr lang="fi-FI" b="0" baseline="0" dirty="0"/>
                        <a:t> </a:t>
                      </a:r>
                      <a:endParaRPr lang="fi-FI" b="0" dirty="0"/>
                    </a:p>
                  </a:txBody>
                  <a:tcPr/>
                </a:tc>
                <a:tc>
                  <a:txBody>
                    <a:bodyPr/>
                    <a:lstStyle/>
                    <a:p>
                      <a:r>
                        <a:rPr lang="fi-FI" b="0" dirty="0"/>
                        <a:t>ensisijainen</a:t>
                      </a:r>
                      <a:r>
                        <a:rPr lang="fi-FI" b="0" baseline="0" dirty="0"/>
                        <a:t> keino </a:t>
                      </a:r>
                      <a:endParaRPr lang="fi-FI" b="0" dirty="0"/>
                    </a:p>
                  </a:txBody>
                  <a:tcPr/>
                </a:tc>
                <a:tc>
                  <a:txBody>
                    <a:bodyPr/>
                    <a:lstStyle/>
                    <a:p>
                      <a:r>
                        <a:rPr lang="fi-FI" dirty="0"/>
                        <a:t>Ilmoittaminen</a:t>
                      </a:r>
                    </a:p>
                  </a:txBody>
                  <a:tcPr/>
                </a:tc>
                <a:tc>
                  <a:txBody>
                    <a:bodyPr/>
                    <a:lstStyle/>
                    <a:p>
                      <a:r>
                        <a:rPr lang="fi-FI" dirty="0"/>
                        <a:t>opettaja, rehtori</a:t>
                      </a:r>
                    </a:p>
                    <a:p>
                      <a:r>
                        <a:rPr lang="fi-FI" dirty="0"/>
                        <a:t>kirjaaminen</a:t>
                      </a:r>
                    </a:p>
                  </a:txBody>
                  <a:tcPr/>
                </a:tc>
                <a:extLst>
                  <a:ext uri="{0D108BD9-81ED-4DB2-BD59-A6C34878D82A}">
                    <a16:rowId xmlns:a16="http://schemas.microsoft.com/office/drawing/2014/main" val="10001"/>
                  </a:ext>
                </a:extLst>
              </a:tr>
              <a:tr h="678952">
                <a:tc>
                  <a:txBody>
                    <a:bodyPr/>
                    <a:lstStyle/>
                    <a:p>
                      <a:r>
                        <a:rPr lang="fi-FI" dirty="0"/>
                        <a:t>Jälki-istunto</a:t>
                      </a:r>
                    </a:p>
                  </a:txBody>
                  <a:tcPr/>
                </a:tc>
                <a:tc>
                  <a:txBody>
                    <a:bodyPr/>
                    <a:lstStyle/>
                    <a:p>
                      <a:r>
                        <a:rPr lang="fi-FI" dirty="0"/>
                        <a:t>kurinpitotoimi</a:t>
                      </a:r>
                    </a:p>
                  </a:txBody>
                  <a:tcPr/>
                </a:tc>
                <a:tc>
                  <a:txBody>
                    <a:bodyPr/>
                    <a:lstStyle/>
                    <a:p>
                      <a:r>
                        <a:rPr lang="fi-FI" dirty="0"/>
                        <a:t>ilmoittaminen</a:t>
                      </a:r>
                    </a:p>
                  </a:txBody>
                  <a:tcPr/>
                </a:tc>
                <a:tc>
                  <a:txBody>
                    <a:bodyPr/>
                    <a:lstStyle/>
                    <a:p>
                      <a:r>
                        <a:rPr lang="fi-FI" dirty="0"/>
                        <a:t>Rehtori, opettaja,</a:t>
                      </a:r>
                    </a:p>
                    <a:p>
                      <a:r>
                        <a:rPr lang="fi-FI" dirty="0"/>
                        <a:t>kirjaaminen</a:t>
                      </a:r>
                    </a:p>
                  </a:txBody>
                  <a:tcPr/>
                </a:tc>
                <a:extLst>
                  <a:ext uri="{0D108BD9-81ED-4DB2-BD59-A6C34878D82A}">
                    <a16:rowId xmlns:a16="http://schemas.microsoft.com/office/drawing/2014/main" val="10002"/>
                  </a:ext>
                </a:extLst>
              </a:tr>
              <a:tr h="698317">
                <a:tc>
                  <a:txBody>
                    <a:bodyPr/>
                    <a:lstStyle/>
                    <a:p>
                      <a:r>
                        <a:rPr lang="fi-FI" dirty="0"/>
                        <a:t>Luokasta</a:t>
                      </a:r>
                      <a:r>
                        <a:rPr lang="fi-FI" baseline="0" dirty="0"/>
                        <a:t> poistaminen </a:t>
                      </a:r>
                      <a:endParaRPr lang="fi-FI" dirty="0"/>
                    </a:p>
                  </a:txBody>
                  <a:tcPr/>
                </a:tc>
                <a:tc>
                  <a:txBody>
                    <a:bodyPr/>
                    <a:lstStyle/>
                    <a:p>
                      <a:r>
                        <a:rPr lang="fi-FI" dirty="0"/>
                        <a:t>kurinpitotoimi</a:t>
                      </a:r>
                    </a:p>
                  </a:txBody>
                  <a:tcPr/>
                </a:tc>
                <a:tc>
                  <a:txBody>
                    <a:bodyPr/>
                    <a:lstStyle/>
                    <a:p>
                      <a:r>
                        <a:rPr lang="fi-FI" dirty="0"/>
                        <a:t>Ilmoittaminen</a:t>
                      </a:r>
                    </a:p>
                  </a:txBody>
                  <a:tcPr/>
                </a:tc>
                <a:tc>
                  <a:txBody>
                    <a:bodyPr/>
                    <a:lstStyle/>
                    <a:p>
                      <a:r>
                        <a:rPr lang="fi-FI" dirty="0"/>
                        <a:t>Rehtori, opettaja,</a:t>
                      </a:r>
                    </a:p>
                    <a:p>
                      <a:r>
                        <a:rPr lang="fi-FI" dirty="0"/>
                        <a:t>kirjaaminen</a:t>
                      </a:r>
                    </a:p>
                  </a:txBody>
                  <a:tcPr/>
                </a:tc>
                <a:extLst>
                  <a:ext uri="{0D108BD9-81ED-4DB2-BD59-A6C34878D82A}">
                    <a16:rowId xmlns:a16="http://schemas.microsoft.com/office/drawing/2014/main" val="10003"/>
                  </a:ext>
                </a:extLst>
              </a:tr>
              <a:tr h="763810">
                <a:tc>
                  <a:txBody>
                    <a:bodyPr/>
                    <a:lstStyle/>
                    <a:p>
                      <a:r>
                        <a:rPr lang="fi-FI" dirty="0"/>
                        <a:t>Opetuksen epääminen loppupäivän/seuraavan työpäivän ajaksi</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i-FI" dirty="0"/>
                        <a:t>kurinpitotoimi</a:t>
                      </a:r>
                    </a:p>
                  </a:txBody>
                  <a:tcPr/>
                </a:tc>
                <a:tc>
                  <a:txBody>
                    <a:bodyPr/>
                    <a:lstStyle/>
                    <a:p>
                      <a:r>
                        <a:rPr lang="fi-FI" baseline="0" dirty="0"/>
                        <a:t>Ilmoittaminen</a:t>
                      </a:r>
                      <a:endParaRPr lang="fi-FI" dirty="0"/>
                    </a:p>
                  </a:txBody>
                  <a:tcPr/>
                </a:tc>
                <a:tc>
                  <a:txBody>
                    <a:bodyPr/>
                    <a:lstStyle/>
                    <a:p>
                      <a:pPr marL="0" marR="0" indent="0" algn="l" rtl="0" eaLnBrk="1" fontAlgn="auto" latinLnBrk="0" hangingPunct="1">
                        <a:lnSpc>
                          <a:spcPct val="100000"/>
                        </a:lnSpc>
                        <a:spcBef>
                          <a:spcPts val="0"/>
                        </a:spcBef>
                        <a:spcAft>
                          <a:spcPts val="0"/>
                        </a:spcAft>
                        <a:buClrTx/>
                        <a:buSzTx/>
                        <a:buFontTx/>
                        <a:buNone/>
                      </a:pPr>
                      <a:r>
                        <a:rPr lang="fi-FI" dirty="0"/>
                        <a:t>Rehtori, opettaja,</a:t>
                      </a:r>
                    </a:p>
                    <a:p>
                      <a:pPr marL="0" marR="0" indent="0" algn="l" defTabSz="914400" rtl="0" eaLnBrk="1" fontAlgn="auto" latinLnBrk="0" hangingPunct="1">
                        <a:lnSpc>
                          <a:spcPct val="100000"/>
                        </a:lnSpc>
                        <a:spcBef>
                          <a:spcPts val="0"/>
                        </a:spcBef>
                        <a:spcAft>
                          <a:spcPts val="0"/>
                        </a:spcAft>
                        <a:buClrTx/>
                        <a:buSzTx/>
                        <a:buFontTx/>
                        <a:buNone/>
                        <a:tabLst/>
                        <a:defRPr/>
                      </a:pPr>
                      <a:r>
                        <a:rPr lang="fi-FI" i="0" dirty="0"/>
                        <a:t>kirjaaminen</a:t>
                      </a:r>
                      <a:endParaRPr lang="fi-FI" i="0" dirty="0">
                        <a:solidFill>
                          <a:srgbClr val="FF0000"/>
                        </a:solidFill>
                      </a:endParaRPr>
                    </a:p>
                  </a:txBody>
                  <a:tcPr/>
                </a:tc>
                <a:extLst>
                  <a:ext uri="{0D108BD9-81ED-4DB2-BD59-A6C34878D82A}">
                    <a16:rowId xmlns:a16="http://schemas.microsoft.com/office/drawing/2014/main" val="10004"/>
                  </a:ext>
                </a:extLst>
              </a:tr>
              <a:tr h="914400">
                <a:tc>
                  <a:txBody>
                    <a:bodyPr/>
                    <a:lstStyle/>
                    <a:p>
                      <a:r>
                        <a:rPr lang="fi-FI" dirty="0"/>
                        <a:t>Esineen</a:t>
                      </a:r>
                      <a:r>
                        <a:rPr lang="fi-FI" baseline="0" dirty="0"/>
                        <a:t> haltuunotto</a:t>
                      </a:r>
                      <a:endParaRPr lang="fi-FI"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i-FI" dirty="0"/>
                        <a:t>kurinpitotoimi</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i-FI" dirty="0"/>
                        <a:t>ilmoittaminen</a:t>
                      </a:r>
                    </a:p>
                  </a:txBody>
                  <a:tcPr/>
                </a:tc>
                <a:tc>
                  <a:txBody>
                    <a:bodyPr/>
                    <a:lstStyle/>
                    <a:p>
                      <a:pPr marL="0" marR="0" indent="0" algn="l" rtl="0" eaLnBrk="1" fontAlgn="auto" latinLnBrk="0" hangingPunct="1">
                        <a:lnSpc>
                          <a:spcPct val="100000"/>
                        </a:lnSpc>
                        <a:spcBef>
                          <a:spcPts val="0"/>
                        </a:spcBef>
                        <a:spcAft>
                          <a:spcPts val="0"/>
                        </a:spcAft>
                        <a:buClrTx/>
                        <a:buSzTx/>
                        <a:buFontTx/>
                        <a:buNone/>
                      </a:pPr>
                      <a:r>
                        <a:rPr lang="fi-FI" dirty="0"/>
                        <a:t>Rehtori, opettaja,</a:t>
                      </a:r>
                    </a:p>
                    <a:p>
                      <a:pPr marL="0" marR="0" indent="0" algn="l" defTabSz="914400" rtl="0" eaLnBrk="1" fontAlgn="auto" latinLnBrk="0" hangingPunct="1">
                        <a:lnSpc>
                          <a:spcPct val="100000"/>
                        </a:lnSpc>
                        <a:spcBef>
                          <a:spcPts val="0"/>
                        </a:spcBef>
                        <a:spcAft>
                          <a:spcPts val="0"/>
                        </a:spcAft>
                        <a:buClrTx/>
                        <a:buSzTx/>
                        <a:buFontTx/>
                        <a:buNone/>
                        <a:tabLst/>
                        <a:defRPr/>
                      </a:pPr>
                      <a:r>
                        <a:rPr lang="fi-FI" dirty="0"/>
                        <a:t>kirjaaminen</a:t>
                      </a:r>
                    </a:p>
                  </a:txBody>
                  <a:tcPr/>
                </a:tc>
                <a:extLst>
                  <a:ext uri="{0D108BD9-81ED-4DB2-BD59-A6C34878D82A}">
                    <a16:rowId xmlns:a16="http://schemas.microsoft.com/office/drawing/2014/main" val="10005"/>
                  </a:ext>
                </a:extLst>
              </a:tr>
              <a:tr h="678952">
                <a:tc>
                  <a:txBody>
                    <a:bodyPr/>
                    <a:lstStyle/>
                    <a:p>
                      <a:r>
                        <a:rPr lang="fi-FI" dirty="0"/>
                        <a:t>Tavaroiden</a:t>
                      </a:r>
                      <a:r>
                        <a:rPr lang="fi-FI" baseline="0" dirty="0"/>
                        <a:t> tarkastaminen </a:t>
                      </a:r>
                      <a:endParaRPr lang="fi-FI"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i-FI" dirty="0"/>
                        <a:t>kurinpitotoimi</a:t>
                      </a:r>
                    </a:p>
                    <a:p>
                      <a:endParaRPr lang="fi-FI"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i-FI" dirty="0"/>
                        <a:t>ilmoittaminen</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i-FI" dirty="0"/>
                        <a:t>opettaja, rehtori </a:t>
                      </a:r>
                    </a:p>
                    <a:p>
                      <a:pPr marL="0" marR="0" indent="0" algn="l" defTabSz="914400" rtl="0" eaLnBrk="1" fontAlgn="auto" latinLnBrk="0" hangingPunct="1">
                        <a:lnSpc>
                          <a:spcPct val="100000"/>
                        </a:lnSpc>
                        <a:spcBef>
                          <a:spcPts val="0"/>
                        </a:spcBef>
                        <a:spcAft>
                          <a:spcPts val="0"/>
                        </a:spcAft>
                        <a:buClrTx/>
                        <a:buSzTx/>
                        <a:buFontTx/>
                        <a:buNone/>
                        <a:tabLst/>
                        <a:defRPr/>
                      </a:pPr>
                      <a:r>
                        <a:rPr lang="fi-FI" dirty="0"/>
                        <a:t>kirjaaminen</a:t>
                      </a:r>
                    </a:p>
                  </a:txBody>
                  <a:tcPr/>
                </a:tc>
                <a:extLst>
                  <a:ext uri="{0D108BD9-81ED-4DB2-BD59-A6C34878D82A}">
                    <a16:rowId xmlns:a16="http://schemas.microsoft.com/office/drawing/2014/main" val="10006"/>
                  </a:ext>
                </a:extLst>
              </a:tr>
              <a:tr h="461786">
                <a:tc>
                  <a:txBody>
                    <a:bodyPr/>
                    <a:lstStyle/>
                    <a:p>
                      <a:r>
                        <a:rPr lang="fi-FI" dirty="0"/>
                        <a:t>Kirjallinen varoitus </a:t>
                      </a:r>
                    </a:p>
                  </a:txBody>
                  <a:tcPr/>
                </a:tc>
                <a:tc>
                  <a:txBody>
                    <a:bodyPr/>
                    <a:lstStyle/>
                    <a:p>
                      <a:r>
                        <a:rPr lang="fi-FI" dirty="0"/>
                        <a:t>kurinpitotoimi</a:t>
                      </a:r>
                    </a:p>
                  </a:txBody>
                  <a:tcPr/>
                </a:tc>
                <a:tc>
                  <a:txBody>
                    <a:bodyPr/>
                    <a:lstStyle/>
                    <a:p>
                      <a:r>
                        <a:rPr lang="fi-FI" dirty="0"/>
                        <a:t>Kuuleminen</a:t>
                      </a:r>
                    </a:p>
                  </a:txBody>
                  <a:tcPr/>
                </a:tc>
                <a:tc>
                  <a:txBody>
                    <a:bodyPr/>
                    <a:lstStyle/>
                    <a:p>
                      <a:r>
                        <a:rPr lang="fi-FI" dirty="0"/>
                        <a:t>rehtori,</a:t>
                      </a:r>
                      <a:r>
                        <a:rPr lang="fi-FI" baseline="0" dirty="0"/>
                        <a:t> hallintopäätös</a:t>
                      </a:r>
                      <a:endParaRPr lang="fi-FI" dirty="0">
                        <a:solidFill>
                          <a:srgbClr val="FF0000"/>
                        </a:solidFill>
                      </a:endParaRPr>
                    </a:p>
                  </a:txBody>
                  <a:tcPr/>
                </a:tc>
                <a:extLst>
                  <a:ext uri="{0D108BD9-81ED-4DB2-BD59-A6C34878D82A}">
                    <a16:rowId xmlns:a16="http://schemas.microsoft.com/office/drawing/2014/main" val="10007"/>
                  </a:ext>
                </a:extLst>
              </a:tr>
              <a:tr h="969931">
                <a:tc>
                  <a:txBody>
                    <a:bodyPr/>
                    <a:lstStyle/>
                    <a:p>
                      <a:r>
                        <a:rPr lang="fi-FI" dirty="0"/>
                        <a:t>Määräaikainen erottaminen</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i-FI" dirty="0"/>
                        <a:t>kurinpitotoimi</a:t>
                      </a:r>
                    </a:p>
                    <a:p>
                      <a:endParaRPr lang="fi-FI" dirty="0"/>
                    </a:p>
                  </a:txBody>
                  <a:tcPr/>
                </a:tc>
                <a:tc>
                  <a:txBody>
                    <a:bodyPr/>
                    <a:lstStyle/>
                    <a:p>
                      <a:r>
                        <a:rPr lang="fi-FI" dirty="0"/>
                        <a:t>Kuuleminen</a:t>
                      </a:r>
                    </a:p>
                  </a:txBody>
                  <a:tcPr/>
                </a:tc>
                <a:tc>
                  <a:txBody>
                    <a:bodyPr/>
                    <a:lstStyle/>
                    <a:p>
                      <a:r>
                        <a:rPr lang="fi-FI" dirty="0"/>
                        <a:t>Sivistys- ja kulttuurilautakunta, päätös</a:t>
                      </a:r>
                    </a:p>
                  </a:txBody>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42399292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p:txBody>
          <a:bodyPr/>
          <a:lstStyle/>
          <a:p>
            <a:r>
              <a:rPr lang="fi-FI" dirty="0"/>
              <a:t>Kasvatuskeskustelu</a:t>
            </a:r>
          </a:p>
        </p:txBody>
      </p:sp>
      <p:sp>
        <p:nvSpPr>
          <p:cNvPr id="3" name="Alaotsikko 2"/>
          <p:cNvSpPr>
            <a:spLocks noGrp="1"/>
          </p:cNvSpPr>
          <p:nvPr>
            <p:ph type="subTitle" idx="1"/>
          </p:nvPr>
        </p:nvSpPr>
        <p:spPr/>
        <p:txBody>
          <a:bodyPr>
            <a:normAutofit/>
          </a:bodyPr>
          <a:lstStyle/>
          <a:p>
            <a:r>
              <a:rPr lang="fi-FI" dirty="0"/>
              <a:t>Kasvatuskeskustelu on </a:t>
            </a:r>
            <a:r>
              <a:rPr lang="fi-FI" b="1" dirty="0"/>
              <a:t>ensisijainen</a:t>
            </a:r>
            <a:r>
              <a:rPr lang="fi-FI" dirty="0"/>
              <a:t> keino puuttua oppilaan häiritsevään ja epäasiallisen käyttäytymiseen.</a:t>
            </a:r>
          </a:p>
        </p:txBody>
      </p:sp>
    </p:spTree>
    <p:extLst>
      <p:ext uri="{BB962C8B-B14F-4D97-AF65-F5344CB8AC3E}">
        <p14:creationId xmlns:p14="http://schemas.microsoft.com/office/powerpoint/2010/main" val="33194595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p:cNvSpPr>
            <a:spLocks noGrp="1"/>
          </p:cNvSpPr>
          <p:nvPr>
            <p:ph idx="1"/>
          </p:nvPr>
        </p:nvSpPr>
        <p:spPr>
          <a:xfrm>
            <a:off x="976045" y="1541124"/>
            <a:ext cx="9296419" cy="4408158"/>
          </a:xfrm>
        </p:spPr>
        <p:txBody>
          <a:bodyPr>
            <a:normAutofit fontScale="85000" lnSpcReduction="20000"/>
          </a:bodyPr>
          <a:lstStyle/>
          <a:p>
            <a:r>
              <a:rPr lang="fi-FI" sz="2600" b="1" dirty="0"/>
              <a:t>Kasvatuskeskustelu ei ole kurinpitotoimi</a:t>
            </a:r>
            <a:r>
              <a:rPr lang="fi-FI" sz="2600" dirty="0"/>
              <a:t> vaan </a:t>
            </a:r>
            <a:r>
              <a:rPr lang="fi-FI" sz="2600" b="1" dirty="0"/>
              <a:t>keino</a:t>
            </a:r>
            <a:r>
              <a:rPr lang="fi-FI" sz="2600" dirty="0"/>
              <a:t> oppilaan </a:t>
            </a:r>
            <a:r>
              <a:rPr lang="fi-FI" sz="2600" i="1" dirty="0"/>
              <a:t>oman vastuun </a:t>
            </a:r>
            <a:r>
              <a:rPr lang="fi-FI" sz="2600" dirty="0"/>
              <a:t>lisäämiseen itsestään ja muista.</a:t>
            </a:r>
          </a:p>
          <a:p>
            <a:r>
              <a:rPr lang="fi-FI" sz="2600" dirty="0"/>
              <a:t>Pyritään siihen, että kasvatuskeskustelu olisi </a:t>
            </a:r>
            <a:r>
              <a:rPr lang="fi-FI" sz="2600" b="1" dirty="0"/>
              <a:t>ensisijainen ja välitön </a:t>
            </a:r>
            <a:r>
              <a:rPr lang="fi-FI" sz="2600" dirty="0"/>
              <a:t>puuttumiskeino. Mikäli aikaa teon ja keskustelun välillä venyy pitkäksi, myös kasvatuskeskustelun teho vähenee.</a:t>
            </a:r>
          </a:p>
          <a:p>
            <a:r>
              <a:rPr lang="fi-FI" sz="2600" dirty="0"/>
              <a:t>Kasvatuskeskustelu käydään </a:t>
            </a:r>
          </a:p>
          <a:p>
            <a:pPr lvl="1">
              <a:buFontTx/>
              <a:buChar char="-"/>
            </a:pPr>
            <a:r>
              <a:rPr lang="fi-FI" sz="2600" dirty="0"/>
              <a:t>kun opettajan antama tuki, ohjaus ja palaute ei riitä.</a:t>
            </a:r>
          </a:p>
          <a:p>
            <a:pPr lvl="1">
              <a:buFontTx/>
              <a:buChar char="-"/>
            </a:pPr>
            <a:r>
              <a:rPr lang="fi-FI" sz="2600" dirty="0"/>
              <a:t>jos oppilas häiritsee opetusta, rikkoo koulun järjestystä, menettelee vilpillisesti tai kohtelee muita epäkunnioittavasti tai heidän ihmisarvoaan loukkaavasti.</a:t>
            </a:r>
          </a:p>
          <a:p>
            <a:r>
              <a:rPr lang="fi-FI" sz="2600" dirty="0"/>
              <a:t>Koulun opettaja tai rehtori voi määrätä kasvatuskeskustelun </a:t>
            </a:r>
          </a:p>
          <a:p>
            <a:pPr marL="457200" lvl="1" indent="0">
              <a:buNone/>
            </a:pPr>
            <a:r>
              <a:rPr lang="fi-FI" sz="2600" dirty="0"/>
              <a:t>- kesto yhteensä enintään kaksi tuntia. </a:t>
            </a:r>
          </a:p>
          <a:p>
            <a:pPr marL="457200" lvl="1" indent="0">
              <a:buNone/>
            </a:pPr>
            <a:r>
              <a:rPr lang="fi-FI" sz="2600" dirty="0"/>
              <a:t>- voidaan järjestää kerralla tai useammassa osassa.</a:t>
            </a:r>
          </a:p>
          <a:p>
            <a:pPr lvl="1">
              <a:buFontTx/>
              <a:buChar char="-"/>
            </a:pPr>
            <a:r>
              <a:rPr lang="fi-FI" sz="2600" dirty="0"/>
              <a:t>koulupäivän aikana tai sen ulkopuolella.</a:t>
            </a:r>
          </a:p>
        </p:txBody>
      </p:sp>
      <p:sp>
        <p:nvSpPr>
          <p:cNvPr id="4" name="Otsikko 1">
            <a:extLst>
              <a:ext uri="{FF2B5EF4-FFF2-40B4-BE49-F238E27FC236}">
                <a16:creationId xmlns:a16="http://schemas.microsoft.com/office/drawing/2014/main" id="{00E48F01-F307-4B67-B748-56EB8861C2E6}"/>
              </a:ext>
            </a:extLst>
          </p:cNvPr>
          <p:cNvSpPr>
            <a:spLocks noGrp="1"/>
          </p:cNvSpPr>
          <p:nvPr>
            <p:ph type="title"/>
          </p:nvPr>
        </p:nvSpPr>
        <p:spPr>
          <a:xfrm>
            <a:off x="1210708" y="265509"/>
            <a:ext cx="8229600" cy="864096"/>
          </a:xfrm>
        </p:spPr>
        <p:txBody>
          <a:bodyPr>
            <a:normAutofit/>
          </a:bodyPr>
          <a:lstStyle/>
          <a:p>
            <a:r>
              <a:rPr lang="fi-FI" dirty="0"/>
              <a:t>Kasvatuskeskustelu, dia 1</a:t>
            </a:r>
          </a:p>
        </p:txBody>
      </p:sp>
    </p:spTree>
    <p:extLst>
      <p:ext uri="{BB962C8B-B14F-4D97-AF65-F5344CB8AC3E}">
        <p14:creationId xmlns:p14="http://schemas.microsoft.com/office/powerpoint/2010/main" val="526175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p:cNvSpPr>
            <a:spLocks noGrp="1"/>
          </p:cNvSpPr>
          <p:nvPr>
            <p:ph idx="1"/>
          </p:nvPr>
        </p:nvSpPr>
        <p:spPr>
          <a:xfrm>
            <a:off x="1191802" y="1479478"/>
            <a:ext cx="9080662" cy="4901849"/>
          </a:xfrm>
        </p:spPr>
        <p:txBody>
          <a:bodyPr>
            <a:noAutofit/>
          </a:bodyPr>
          <a:lstStyle/>
          <a:p>
            <a:r>
              <a:rPr lang="fi-FI" sz="2000" dirty="0"/>
              <a:t>Kasvatuskeskustelu kirjataan Wilmaan, ja siitä ilmoitetaan oppilaan huoltajille. Huoltajat voivat osallistua keskusteluun, jos se katsotaan tarpeelliseksi.</a:t>
            </a:r>
          </a:p>
          <a:p>
            <a:r>
              <a:rPr lang="fi-FI" sz="2000" dirty="0"/>
              <a:t>Keskustelussa yksilöidään toimenpiteeseen johtanut teko tai laiminlyönti yhdessä oppilaan kanssa. </a:t>
            </a:r>
          </a:p>
          <a:p>
            <a:pPr lvl="1"/>
            <a:r>
              <a:rPr lang="fi-FI" sz="2000" dirty="0"/>
              <a:t>Kirjattavat kohdat ovat Wilman lomakkeessa.</a:t>
            </a:r>
          </a:p>
          <a:p>
            <a:r>
              <a:rPr lang="fi-FI" sz="2000" dirty="0"/>
              <a:t> Koulukohtaisesti sovitaan ja kirjataan </a:t>
            </a:r>
          </a:p>
          <a:p>
            <a:pPr lvl="1"/>
            <a:r>
              <a:rPr lang="fi-FI" sz="2000" dirty="0"/>
              <a:t>kasvatuskeskustelun menettelytavat ja käytänteet</a:t>
            </a:r>
          </a:p>
          <a:p>
            <a:pPr lvl="1"/>
            <a:r>
              <a:rPr lang="fi-FI" sz="2000" dirty="0"/>
              <a:t>kuka keskustelun käy (luokanopettaja, luokanvalvoja, 	  	  nimetty </a:t>
            </a:r>
            <a:r>
              <a:rPr lang="fi-FI" sz="2000" dirty="0" err="1"/>
              <a:t>kake</a:t>
            </a:r>
            <a:r>
              <a:rPr lang="fi-FI" sz="2000" dirty="0"/>
              <a:t>-opettaja tai keskustelun määrännyt opettaja)</a:t>
            </a:r>
          </a:p>
          <a:p>
            <a:pPr lvl="1"/>
            <a:r>
              <a:rPr lang="fi-FI" sz="2000" dirty="0"/>
              <a:t>kuka kirjaa keskustelun Wilmaan </a:t>
            </a:r>
          </a:p>
          <a:p>
            <a:pPr lvl="1"/>
            <a:r>
              <a:rPr lang="fi-FI" sz="2000" dirty="0"/>
              <a:t>miten huoltajille tiedotetaan koulun kasvatuskeskustelukäytänteistä (vanhempainillat, koulun syystiedote, nettisivut jne.)</a:t>
            </a:r>
          </a:p>
          <a:p>
            <a:r>
              <a:rPr lang="fi-FI" sz="2000" dirty="0"/>
              <a:t>Kouluilla toimitaan johdonmukaisesti sovittujen ja huoltajille tiedotettujen periaatteiden mukaan.</a:t>
            </a:r>
          </a:p>
        </p:txBody>
      </p:sp>
      <p:sp>
        <p:nvSpPr>
          <p:cNvPr id="4" name="Otsikko 1">
            <a:extLst>
              <a:ext uri="{FF2B5EF4-FFF2-40B4-BE49-F238E27FC236}">
                <a16:creationId xmlns:a16="http://schemas.microsoft.com/office/drawing/2014/main" id="{CF83DDC5-6A19-448D-8CFB-4CE7F42A9531}"/>
              </a:ext>
            </a:extLst>
          </p:cNvPr>
          <p:cNvSpPr>
            <a:spLocks noGrp="1"/>
          </p:cNvSpPr>
          <p:nvPr>
            <p:ph type="title"/>
          </p:nvPr>
        </p:nvSpPr>
        <p:spPr>
          <a:xfrm>
            <a:off x="1210708" y="265509"/>
            <a:ext cx="8229600" cy="864096"/>
          </a:xfrm>
        </p:spPr>
        <p:txBody>
          <a:bodyPr>
            <a:normAutofit/>
          </a:bodyPr>
          <a:lstStyle/>
          <a:p>
            <a:r>
              <a:rPr lang="fi-FI" dirty="0"/>
              <a:t>Kasvatuskeskustelu, dia 2</a:t>
            </a:r>
          </a:p>
        </p:txBody>
      </p:sp>
    </p:spTree>
    <p:extLst>
      <p:ext uri="{BB962C8B-B14F-4D97-AF65-F5344CB8AC3E}">
        <p14:creationId xmlns:p14="http://schemas.microsoft.com/office/powerpoint/2010/main" val="32971608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a:xfrm>
            <a:off x="2279576" y="3645024"/>
            <a:ext cx="7772400" cy="864096"/>
          </a:xfrm>
        </p:spPr>
        <p:txBody>
          <a:bodyPr/>
          <a:lstStyle/>
          <a:p>
            <a:r>
              <a:rPr lang="fi-FI" dirty="0"/>
              <a:t>Kurinpitotoimet</a:t>
            </a:r>
          </a:p>
        </p:txBody>
      </p:sp>
      <p:sp>
        <p:nvSpPr>
          <p:cNvPr id="3" name="Alaotsikko 2"/>
          <p:cNvSpPr>
            <a:spLocks noGrp="1"/>
          </p:cNvSpPr>
          <p:nvPr>
            <p:ph type="subTitle" idx="1"/>
          </p:nvPr>
        </p:nvSpPr>
        <p:spPr>
          <a:xfrm>
            <a:off x="2351584" y="4797152"/>
            <a:ext cx="7776864" cy="1224136"/>
          </a:xfrm>
        </p:spPr>
        <p:txBody>
          <a:bodyPr>
            <a:normAutofit/>
          </a:bodyPr>
          <a:lstStyle/>
          <a:p>
            <a:r>
              <a:rPr lang="fi-FI" dirty="0"/>
              <a:t>Jälki-istunto, luokasta poistaminen, opetuksen epääminen loppupäivän ajaksi, tavaroiden tarkistaminen, esineen haltuun otto </a:t>
            </a:r>
          </a:p>
        </p:txBody>
      </p:sp>
    </p:spTree>
    <p:extLst>
      <p:ext uri="{BB962C8B-B14F-4D97-AF65-F5344CB8AC3E}">
        <p14:creationId xmlns:p14="http://schemas.microsoft.com/office/powerpoint/2010/main" val="10518087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p:cNvSpPr>
            <a:spLocks noGrp="1"/>
          </p:cNvSpPr>
          <p:nvPr>
            <p:ph idx="1"/>
          </p:nvPr>
        </p:nvSpPr>
        <p:spPr>
          <a:xfrm>
            <a:off x="1210708" y="1684962"/>
            <a:ext cx="8229600" cy="4264320"/>
          </a:xfrm>
        </p:spPr>
        <p:txBody>
          <a:bodyPr>
            <a:normAutofit/>
          </a:bodyPr>
          <a:lstStyle/>
          <a:p>
            <a:r>
              <a:rPr lang="fi-FI" sz="2000" dirty="0"/>
              <a:t>Kurinpitotoimenpiteet alkavat aina </a:t>
            </a:r>
            <a:r>
              <a:rPr lang="fi-FI" sz="2000" b="1" dirty="0"/>
              <a:t>oppilaan kuulemisella</a:t>
            </a:r>
            <a:r>
              <a:rPr lang="fi-FI" sz="2000" dirty="0"/>
              <a:t>. Oppilaalla on silloin mahdollisuus selittää toimintaansa, oikaista mahdollinen väärinkäsitys tms. </a:t>
            </a:r>
          </a:p>
          <a:p>
            <a:r>
              <a:rPr lang="fi-FI" sz="2000" dirty="0"/>
              <a:t>Koulu käyttää lakisääteistä julkista valtaa. Huoltajan lupaa kurinpitotoimiin ei tarvita, eikä huoltajalla ole oikeutta vaatia olla läsnä oppilaan kuulemisessa. Huoltajat eivät voi myöskään mitätöidä koulun antamaa rangaistusta.</a:t>
            </a:r>
          </a:p>
          <a:p>
            <a:r>
              <a:rPr lang="fi-FI" sz="2000" dirty="0"/>
              <a:t>Jos huoltaja haluaa selvittää kurinpitotoimien syitä, tulee hänen olla ensisijaisesti yhteydessä toimen määränneeseen opettajaan ja vasta sen jälkeen tarvittaessa rehtoriin.</a:t>
            </a:r>
          </a:p>
          <a:p>
            <a:endParaRPr lang="fi-FI" sz="2000" b="1" i="1" dirty="0"/>
          </a:p>
          <a:p>
            <a:endParaRPr lang="fi-FI" sz="2000" dirty="0"/>
          </a:p>
        </p:txBody>
      </p:sp>
      <p:sp>
        <p:nvSpPr>
          <p:cNvPr id="4" name="Otsikko 1">
            <a:extLst>
              <a:ext uri="{FF2B5EF4-FFF2-40B4-BE49-F238E27FC236}">
                <a16:creationId xmlns:a16="http://schemas.microsoft.com/office/drawing/2014/main" id="{79EEE556-3B6A-4A26-9DD1-B814160AF893}"/>
              </a:ext>
            </a:extLst>
          </p:cNvPr>
          <p:cNvSpPr>
            <a:spLocks noGrp="1"/>
          </p:cNvSpPr>
          <p:nvPr>
            <p:ph type="title"/>
          </p:nvPr>
        </p:nvSpPr>
        <p:spPr>
          <a:xfrm>
            <a:off x="1210708" y="476670"/>
            <a:ext cx="8229600" cy="864096"/>
          </a:xfrm>
        </p:spPr>
        <p:txBody>
          <a:bodyPr>
            <a:normAutofit/>
          </a:bodyPr>
          <a:lstStyle/>
          <a:p>
            <a:r>
              <a:rPr lang="fi-FI" dirty="0"/>
              <a:t>Kurinpitotoimet</a:t>
            </a:r>
          </a:p>
        </p:txBody>
      </p:sp>
    </p:spTree>
    <p:extLst>
      <p:ext uri="{BB962C8B-B14F-4D97-AF65-F5344CB8AC3E}">
        <p14:creationId xmlns:p14="http://schemas.microsoft.com/office/powerpoint/2010/main" val="1770433390"/>
      </p:ext>
    </p:extLst>
  </p:cSld>
  <p:clrMapOvr>
    <a:masterClrMapping/>
  </p:clrMapOvr>
</p:sld>
</file>

<file path=ppt/theme/theme1.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IKU-Powerpointpohja2021.potx" id="{5CD113D3-224E-4C75-AF6A-6AF01F1E99CA}" vid="{8C9498C3-41D4-4721-AE2D-2387F051589A}"/>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d5f918f8-d39a-456b-8827-96a36a14c4b6">
      <Terms xmlns="http://schemas.microsoft.com/office/infopath/2007/PartnerControls"/>
    </lcf76f155ced4ddcb4097134ff3c332f>
    <TaxCatchAll xmlns="ab54d772-55e4-4f37-ac3e-b2094366dac1"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230BCE3E774924D93187375BB3C8E54" ma:contentTypeVersion="15" ma:contentTypeDescription="Create a new document." ma:contentTypeScope="" ma:versionID="fd7eb6eb00957d83f436bbf6baa54fb0">
  <xsd:schema xmlns:xsd="http://www.w3.org/2001/XMLSchema" xmlns:xs="http://www.w3.org/2001/XMLSchema" xmlns:p="http://schemas.microsoft.com/office/2006/metadata/properties" xmlns:ns2="d5f918f8-d39a-456b-8827-96a36a14c4b6" xmlns:ns3="ab54d772-55e4-4f37-ac3e-b2094366dac1" targetNamespace="http://schemas.microsoft.com/office/2006/metadata/properties" ma:root="true" ma:fieldsID="96b4fce312ebaf2c4c0f0ff398a23cea" ns2:_="" ns3:_="">
    <xsd:import namespace="d5f918f8-d39a-456b-8827-96a36a14c4b6"/>
    <xsd:import namespace="ab54d772-55e4-4f37-ac3e-b2094366dac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3:TaxCatchAll"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5f918f8-d39a-456b-8827-96a36a14c4b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2e842811-fc86-452f-aa99-9d3d11fbf519"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b54d772-55e4-4f37-ac3e-b2094366dac1"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32e6a969-9fff-4c94-a096-0f65be24d17b}" ma:internalName="TaxCatchAll" ma:showField="CatchAllData" ma:web="ab54d772-55e4-4f37-ac3e-b2094366dac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4FC8AB5-05B7-490B-B0F9-7923DF1BC73D}">
  <ds:schemaRefs>
    <ds:schemaRef ds:uri="http://schemas.microsoft.com/office/2006/metadata/properties"/>
    <ds:schemaRef ds:uri="http://schemas.microsoft.com/office/infopath/2007/PartnerControls"/>
    <ds:schemaRef ds:uri="d5f918f8-d39a-456b-8827-96a36a14c4b6"/>
    <ds:schemaRef ds:uri="ab54d772-55e4-4f37-ac3e-b2094366dac1"/>
  </ds:schemaRefs>
</ds:datastoreItem>
</file>

<file path=customXml/itemProps2.xml><?xml version="1.0" encoding="utf-8"?>
<ds:datastoreItem xmlns:ds="http://schemas.openxmlformats.org/officeDocument/2006/customXml" ds:itemID="{F2CE0E95-7449-43FF-8328-2503C410128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5f918f8-d39a-456b-8827-96a36a14c4b6"/>
    <ds:schemaRef ds:uri="ab54d772-55e4-4f37-ac3e-b2094366dac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A764359-1C87-4F24-98C5-5F84D533C90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SIKU-Powerpointpohja2021</Template>
  <TotalTime>27</TotalTime>
  <Words>1688</Words>
  <Application>Microsoft Office PowerPoint</Application>
  <PresentationFormat>Laajakuva</PresentationFormat>
  <Paragraphs>146</Paragraphs>
  <Slides>19</Slides>
  <Notes>0</Notes>
  <HiddenSlides>0</HiddenSlides>
  <MMClips>0</MMClips>
  <ScaleCrop>false</ScaleCrop>
  <HeadingPairs>
    <vt:vector size="6" baseType="variant">
      <vt:variant>
        <vt:lpstr>Käytetyt fontit</vt:lpstr>
      </vt:variant>
      <vt:variant>
        <vt:i4>3</vt:i4>
      </vt:variant>
      <vt:variant>
        <vt:lpstr>Teema</vt:lpstr>
      </vt:variant>
      <vt:variant>
        <vt:i4>1</vt:i4>
      </vt:variant>
      <vt:variant>
        <vt:lpstr>Dian otsikot</vt:lpstr>
      </vt:variant>
      <vt:variant>
        <vt:i4>19</vt:i4>
      </vt:variant>
    </vt:vector>
  </HeadingPairs>
  <TitlesOfParts>
    <vt:vector size="23" baseType="lpstr">
      <vt:lpstr>Arial</vt:lpstr>
      <vt:lpstr>Calibri</vt:lpstr>
      <vt:lpstr>Segoe UI</vt:lpstr>
      <vt:lpstr>Office-teema</vt:lpstr>
      <vt:lpstr>Ohjeita kasvatuskeskustelusta, kurinpitotoimista ja kurinpitorangaistuksista </vt:lpstr>
      <vt:lpstr>Mitä huomioidaan ennen kasvatuskeskustelua tai kurinpitotoimia?</vt:lpstr>
      <vt:lpstr>Oppilaan velvollisuudet</vt:lpstr>
      <vt:lpstr>PowerPoint-esitys</vt:lpstr>
      <vt:lpstr>Kasvatuskeskustelu</vt:lpstr>
      <vt:lpstr>Kasvatuskeskustelu, dia 1</vt:lpstr>
      <vt:lpstr>Kasvatuskeskustelu, dia 2</vt:lpstr>
      <vt:lpstr>Kurinpitotoimet</vt:lpstr>
      <vt:lpstr>Kurinpitotoimet</vt:lpstr>
      <vt:lpstr>Jälki-istunto</vt:lpstr>
      <vt:lpstr>Luokasta poistaminen</vt:lpstr>
      <vt:lpstr>Opetuksen epääminen loppupäivän/seuraavan työpäivän ajaksi</vt:lpstr>
      <vt:lpstr>Oikeus ottaa haltuun esineitä tai aineita </vt:lpstr>
      <vt:lpstr>Oikeus tarkastaa oppilaan tavarat </vt:lpstr>
      <vt:lpstr>Kurinpitotoimi</vt:lpstr>
      <vt:lpstr>Kirjallinen varoittaminen (päätös) </vt:lpstr>
      <vt:lpstr>Määräaikainen erottaminen (päätös)</vt:lpstr>
      <vt:lpstr>Ilmoitusvelvollisuus</vt:lpstr>
      <vt:lpstr>Perusopetuslaki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Ohjeita kasvatuskeskustelusta, kurinpitotoimista ja kurinpitorangaistuksista </dc:title>
  <dc:creator>Hellsten Minna</dc:creator>
  <cp:lastModifiedBy>Lang Sirpa</cp:lastModifiedBy>
  <cp:revision>4</cp:revision>
  <dcterms:created xsi:type="dcterms:W3CDTF">2022-06-13T12:04:14Z</dcterms:created>
  <dcterms:modified xsi:type="dcterms:W3CDTF">2022-08-11T06:23:52Z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e7f2b28d-54cf-44b6-aad9-6a2b7fb652a6_Enabled">
    <vt:lpwstr>true</vt:lpwstr>
  </property>
  <property fmtid="{D5CDD505-2E9C-101B-9397-08002B2CF9AE}" pid="3" name="MSIP_Label_e7f2b28d-54cf-44b6-aad9-6a2b7fb652a6_SetDate">
    <vt:lpwstr>2021-12-02T06:57:50Z</vt:lpwstr>
  </property>
  <property fmtid="{D5CDD505-2E9C-101B-9397-08002B2CF9AE}" pid="4" name="MSIP_Label_e7f2b28d-54cf-44b6-aad9-6a2b7fb652a6_Method">
    <vt:lpwstr>Standard</vt:lpwstr>
  </property>
  <property fmtid="{D5CDD505-2E9C-101B-9397-08002B2CF9AE}" pid="5" name="MSIP_Label_e7f2b28d-54cf-44b6-aad9-6a2b7fb652a6_Name">
    <vt:lpwstr>e7f2b28d-54cf-44b6-aad9-6a2b7fb652a6</vt:lpwstr>
  </property>
  <property fmtid="{D5CDD505-2E9C-101B-9397-08002B2CF9AE}" pid="6" name="MSIP_Label_e7f2b28d-54cf-44b6-aad9-6a2b7fb652a6_SiteId">
    <vt:lpwstr>5cc89a67-fa29-4356-af5d-f436abc7c21b</vt:lpwstr>
  </property>
  <property fmtid="{D5CDD505-2E9C-101B-9397-08002B2CF9AE}" pid="7" name="MSIP_Label_e7f2b28d-54cf-44b6-aad9-6a2b7fb652a6_ActionId">
    <vt:lpwstr>f0cf23bd-1756-44ca-9c2f-76589cb6317f</vt:lpwstr>
  </property>
  <property fmtid="{D5CDD505-2E9C-101B-9397-08002B2CF9AE}" pid="8" name="MSIP_Label_e7f2b28d-54cf-44b6-aad9-6a2b7fb652a6_ContentBits">
    <vt:lpwstr>0</vt:lpwstr>
  </property>
  <property fmtid="{D5CDD505-2E9C-101B-9397-08002B2CF9AE}" pid="9" name="ContentTypeId">
    <vt:lpwstr>0x010100C230BCE3E774924D93187375BB3C8E54</vt:lpwstr>
  </property>
</Properties>
</file>