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ore Bandi Face" panose="020B0604020202020204" charset="-127"/>
      <p:regular r:id="rId17"/>
    </p:embeddedFont>
    <p:embeddedFont>
      <p:font typeface="ADLaM Display" panose="02010000000000000000" pitchFamily="2" charset="0"/>
      <p:regular r:id="rId18"/>
    </p:embeddedFont>
    <p:embeddedFont>
      <p:font typeface="Childos Arabic Semi-Bold" panose="020B0604020202020204" charset="-78"/>
      <p:regular r:id="rId19"/>
    </p:embeddedFont>
    <p:embeddedFont>
      <p:font typeface="Cosmic Octo Medium" panose="020B0604020202020204" charset="0"/>
      <p:regular r:id="rId20"/>
    </p:embeddedFont>
    <p:embeddedFont>
      <p:font typeface="JetBrains Mono" panose="020B0604020202020204" charset="0"/>
      <p:regular r:id="rId21"/>
    </p:embeddedFont>
    <p:embeddedFont>
      <p:font typeface="Kollektif" panose="020B0604020202020204" charset="0"/>
      <p:regular r:id="rId22"/>
    </p:embeddedFont>
    <p:embeddedFont>
      <p:font typeface="Open Sans" panose="020B0606030504020204" pitchFamily="34" charset="0"/>
      <p:regular r:id="rId23"/>
      <p:bold r:id="rId24"/>
      <p:italic r:id="rId25"/>
      <p:boldItalic r:id="rId26"/>
    </p:embeddedFont>
    <p:embeddedFont>
      <p:font typeface="Open Sans Bold" panose="020B0806030504020204" charset="0"/>
      <p:regular r:id="rId27"/>
      <p:bold r:id="rId28"/>
    </p:embeddedFont>
    <p:embeddedFont>
      <p:font typeface="Poppins" panose="00000500000000000000" pitchFamily="2" charset="0"/>
      <p:regular r:id="rId29"/>
      <p:bold r:id="rId30"/>
      <p:italic r:id="rId31"/>
      <p:boldItalic r:id="rId32"/>
    </p:embeddedFont>
    <p:embeddedFont>
      <p:font typeface="Poppins Bold" panose="00000800000000000000" pitchFamily="2" charset="0"/>
      <p:regular r:id="rId33"/>
      <p:bold r:id="rId34"/>
    </p:embeddedFont>
    <p:embeddedFont>
      <p:font typeface="Stadio Now Display" panose="020B0604020202020204" charset="0"/>
      <p:regular r:id="rId35"/>
    </p:embeddedFont>
    <p:embeddedFont>
      <p:font typeface="Stadio Now Display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67" autoAdjust="0"/>
  </p:normalViewPr>
  <p:slideViewPr>
    <p:cSldViewPr>
      <p:cViewPr varScale="1">
        <p:scale>
          <a:sx n="42" d="100"/>
          <a:sy n="42" d="100"/>
        </p:scale>
        <p:origin x="52" y="1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heme" Target="theme/theme1.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booky.fi/kirjailija/Tutte+M.+Olsen" TargetMode="External"/><Relationship Id="rId2" Type="http://schemas.openxmlformats.org/officeDocument/2006/relationships/hyperlink" Target="https://www.booky.fi/kirjailija/Knut+K.+Gundersen" TargetMode="External"/><Relationship Id="rId1" Type="http://schemas.openxmlformats.org/officeDocument/2006/relationships/slideLayout" Target="../slideLayouts/slideLayout7.xml"/><Relationship Id="rId6" Type="http://schemas.openxmlformats.org/officeDocument/2006/relationships/hyperlink" Target="https://www.booky.fi/kirjailija/Bengt+Dalefold" TargetMode="External"/><Relationship Id="rId5" Type="http://schemas.openxmlformats.org/officeDocument/2006/relationships/hyperlink" Target="https://www.booky.fi/kirjailija/Borge+Stromgren" TargetMode="External"/><Relationship Id="rId4" Type="http://schemas.openxmlformats.org/officeDocument/2006/relationships/hyperlink" Target="https://www.booky.fi/kirjailija/Johannes+Finn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1195061"/>
            <a:ext cx="18565259" cy="12376839"/>
          </a:xfrm>
          <a:custGeom>
            <a:avLst/>
            <a:gdLst/>
            <a:ahLst/>
            <a:cxnLst/>
            <a:rect l="l" t="t" r="r" b="b"/>
            <a:pathLst>
              <a:path w="18565259" h="12376839">
                <a:moveTo>
                  <a:pt x="0" y="0"/>
                </a:moveTo>
                <a:lnTo>
                  <a:pt x="18565259" y="0"/>
                </a:lnTo>
                <a:lnTo>
                  <a:pt x="18565259" y="12376839"/>
                </a:lnTo>
                <a:lnTo>
                  <a:pt x="0" y="12376839"/>
                </a:lnTo>
                <a:lnTo>
                  <a:pt x="0" y="0"/>
                </a:lnTo>
                <a:close/>
              </a:path>
            </a:pathLst>
          </a:custGeom>
          <a:blipFill>
            <a:blip r:embed="rId2">
              <a:alphaModFix amt="42000"/>
            </a:blip>
            <a:stretch>
              <a:fillRect/>
            </a:stretch>
          </a:blipFill>
        </p:spPr>
        <p:txBody>
          <a:bodyPr/>
          <a:lstStyle/>
          <a:p>
            <a:endParaRPr lang="fi-FI"/>
          </a:p>
        </p:txBody>
      </p:sp>
      <p:grpSp>
        <p:nvGrpSpPr>
          <p:cNvPr id="3" name="Group 3">
            <a:extLst>
              <a:ext uri="{C183D7F6-B498-43B3-948B-1728B52AA6E4}">
                <adec:decorative xmlns:adec="http://schemas.microsoft.com/office/drawing/2017/decorative" val="1"/>
              </a:ext>
            </a:extLst>
          </p:cNvPr>
          <p:cNvGrpSpPr/>
          <p:nvPr/>
        </p:nvGrpSpPr>
        <p:grpSpPr>
          <a:xfrm>
            <a:off x="2319948" y="2311097"/>
            <a:ext cx="14053182" cy="5664806"/>
            <a:chOff x="258981" y="-528473"/>
            <a:chExt cx="18737576" cy="7553074"/>
          </a:xfrm>
        </p:grpSpPr>
        <p:grpSp>
          <p:nvGrpSpPr>
            <p:cNvPr id="4" name="Group 4"/>
            <p:cNvGrpSpPr/>
            <p:nvPr/>
          </p:nvGrpSpPr>
          <p:grpSpPr>
            <a:xfrm>
              <a:off x="258981" y="700896"/>
              <a:ext cx="4693957" cy="469395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6AB5"/>
              </a:solidFill>
            </p:spPr>
            <p:txBody>
              <a:bodyPr/>
              <a:lstStyle/>
              <a:p>
                <a:endParaRPr lang="fi-FI"/>
              </a:p>
            </p:txBody>
          </p:sp>
          <p:sp>
            <p:nvSpPr>
              <p:cNvPr id="6" name="TextBox 6"/>
              <p:cNvSpPr txBox="1"/>
              <p:nvPr/>
            </p:nvSpPr>
            <p:spPr>
              <a:xfrm>
                <a:off x="76200" y="38100"/>
                <a:ext cx="660400" cy="698500"/>
              </a:xfrm>
              <a:prstGeom prst="rect">
                <a:avLst/>
              </a:prstGeom>
            </p:spPr>
            <p:txBody>
              <a:bodyPr lIns="68539" tIns="68539" rIns="68539" bIns="68539" rtlCol="0" anchor="ctr"/>
              <a:lstStyle/>
              <a:p>
                <a:pPr algn="ctr">
                  <a:lnSpc>
                    <a:spcPts val="2660"/>
                  </a:lnSpc>
                  <a:spcBef>
                    <a:spcPct val="0"/>
                  </a:spcBef>
                </a:pPr>
                <a:endParaRPr/>
              </a:p>
            </p:txBody>
          </p:sp>
        </p:grpSp>
        <p:grpSp>
          <p:nvGrpSpPr>
            <p:cNvPr id="7" name="Group 7"/>
            <p:cNvGrpSpPr/>
            <p:nvPr/>
          </p:nvGrpSpPr>
          <p:grpSpPr>
            <a:xfrm>
              <a:off x="4658498" y="700896"/>
              <a:ext cx="4693957" cy="469395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6AB5"/>
              </a:solidFill>
            </p:spPr>
            <p:txBody>
              <a:bodyPr/>
              <a:lstStyle/>
              <a:p>
                <a:endParaRPr lang="fi-FI"/>
              </a:p>
            </p:txBody>
          </p:sp>
          <p:sp>
            <p:nvSpPr>
              <p:cNvPr id="9" name="TextBox 9"/>
              <p:cNvSpPr txBox="1"/>
              <p:nvPr/>
            </p:nvSpPr>
            <p:spPr>
              <a:xfrm>
                <a:off x="76200" y="38100"/>
                <a:ext cx="660400" cy="698500"/>
              </a:xfrm>
              <a:prstGeom prst="rect">
                <a:avLst/>
              </a:prstGeom>
            </p:spPr>
            <p:txBody>
              <a:bodyPr lIns="68539" tIns="68539" rIns="68539" bIns="68539" rtlCol="0" anchor="ctr"/>
              <a:lstStyle/>
              <a:p>
                <a:pPr algn="ctr">
                  <a:lnSpc>
                    <a:spcPts val="2660"/>
                  </a:lnSpc>
                  <a:spcBef>
                    <a:spcPct val="0"/>
                  </a:spcBef>
                </a:pPr>
                <a:endParaRPr/>
              </a:p>
            </p:txBody>
          </p:sp>
        </p:grpSp>
        <p:grpSp>
          <p:nvGrpSpPr>
            <p:cNvPr id="10" name="Group 10"/>
            <p:cNvGrpSpPr/>
            <p:nvPr/>
          </p:nvGrpSpPr>
          <p:grpSpPr>
            <a:xfrm>
              <a:off x="8929103" y="700896"/>
              <a:ext cx="4693957" cy="469395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6AB5"/>
              </a:solidFill>
            </p:spPr>
            <p:txBody>
              <a:bodyPr/>
              <a:lstStyle/>
              <a:p>
                <a:endParaRPr lang="fi-FI"/>
              </a:p>
            </p:txBody>
          </p:sp>
          <p:sp>
            <p:nvSpPr>
              <p:cNvPr id="12" name="TextBox 12"/>
              <p:cNvSpPr txBox="1"/>
              <p:nvPr/>
            </p:nvSpPr>
            <p:spPr>
              <a:xfrm>
                <a:off x="76200" y="38100"/>
                <a:ext cx="660400" cy="698500"/>
              </a:xfrm>
              <a:prstGeom prst="rect">
                <a:avLst/>
              </a:prstGeom>
            </p:spPr>
            <p:txBody>
              <a:bodyPr lIns="68539" tIns="68539" rIns="68539" bIns="68539" rtlCol="0" anchor="ctr"/>
              <a:lstStyle/>
              <a:p>
                <a:pPr algn="ctr">
                  <a:lnSpc>
                    <a:spcPts val="2660"/>
                  </a:lnSpc>
                  <a:spcBef>
                    <a:spcPct val="0"/>
                  </a:spcBef>
                </a:pPr>
                <a:endParaRPr/>
              </a:p>
            </p:txBody>
          </p:sp>
        </p:grpSp>
        <p:grpSp>
          <p:nvGrpSpPr>
            <p:cNvPr id="13" name="Group 13"/>
            <p:cNvGrpSpPr/>
            <p:nvPr/>
          </p:nvGrpSpPr>
          <p:grpSpPr>
            <a:xfrm>
              <a:off x="13248321" y="700896"/>
              <a:ext cx="4693957" cy="469395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6AB5"/>
              </a:solidFill>
            </p:spPr>
            <p:txBody>
              <a:bodyPr/>
              <a:lstStyle/>
              <a:p>
                <a:endParaRPr lang="fi-FI"/>
              </a:p>
            </p:txBody>
          </p:sp>
          <p:sp>
            <p:nvSpPr>
              <p:cNvPr id="15" name="TextBox 15"/>
              <p:cNvSpPr txBox="1"/>
              <p:nvPr/>
            </p:nvSpPr>
            <p:spPr>
              <a:xfrm>
                <a:off x="76200" y="38100"/>
                <a:ext cx="660400" cy="698500"/>
              </a:xfrm>
              <a:prstGeom prst="rect">
                <a:avLst/>
              </a:prstGeom>
            </p:spPr>
            <p:txBody>
              <a:bodyPr lIns="68539" tIns="68539" rIns="68539" bIns="68539" rtlCol="0" anchor="ctr"/>
              <a:lstStyle/>
              <a:p>
                <a:pPr algn="ctr">
                  <a:lnSpc>
                    <a:spcPts val="2660"/>
                  </a:lnSpc>
                  <a:spcBef>
                    <a:spcPct val="0"/>
                  </a:spcBef>
                </a:pPr>
                <a:endParaRPr/>
              </a:p>
            </p:txBody>
          </p:sp>
        </p:grpSp>
        <p:sp>
          <p:nvSpPr>
            <p:cNvPr id="16" name="TextBox 16"/>
            <p:cNvSpPr txBox="1"/>
            <p:nvPr/>
          </p:nvSpPr>
          <p:spPr>
            <a:xfrm>
              <a:off x="699040" y="-528473"/>
              <a:ext cx="18297517" cy="7553074"/>
            </a:xfrm>
            <a:prstGeom prst="rect">
              <a:avLst/>
            </a:prstGeom>
          </p:spPr>
          <p:txBody>
            <a:bodyPr lIns="0" tIns="0" rIns="0" bIns="0" rtlCol="0" anchor="t">
              <a:spAutoFit/>
            </a:bodyPr>
            <a:lstStyle/>
            <a:p>
              <a:pPr algn="ctr">
                <a:lnSpc>
                  <a:spcPts val="42067"/>
                </a:lnSpc>
                <a:spcBef>
                  <a:spcPct val="0"/>
                </a:spcBef>
              </a:pPr>
              <a:r>
                <a:rPr lang="en-US" sz="30047" b="1" spc="6370" dirty="0">
                  <a:solidFill>
                    <a:srgbClr val="FFFFFF"/>
                  </a:solidFill>
                  <a:latin typeface="Stadio Now Display Bold"/>
                  <a:ea typeface="Stadio Now Display Bold"/>
                  <a:cs typeface="Stadio Now Display Bold"/>
                  <a:sym typeface="Stadio Now Display Bold"/>
                </a:rPr>
                <a:t>SOPU</a:t>
              </a:r>
            </a:p>
          </p:txBody>
        </p:sp>
      </p:grpSp>
      <p:grpSp>
        <p:nvGrpSpPr>
          <p:cNvPr id="17" name="Group 17">
            <a:extLst>
              <a:ext uri="{C183D7F6-B498-43B3-948B-1728B52AA6E4}">
                <adec:decorative xmlns:adec="http://schemas.microsoft.com/office/drawing/2017/decorative" val="1"/>
              </a:ext>
            </a:extLst>
          </p:cNvPr>
          <p:cNvGrpSpPr/>
          <p:nvPr/>
        </p:nvGrpSpPr>
        <p:grpSpPr>
          <a:xfrm>
            <a:off x="13027201" y="5933737"/>
            <a:ext cx="3135087" cy="1969753"/>
            <a:chOff x="-12902" y="-143282"/>
            <a:chExt cx="825702" cy="518782"/>
          </a:xfrm>
        </p:grpSpPr>
        <p:sp>
          <p:nvSpPr>
            <p:cNvPr id="18" name="Freeform 18"/>
            <p:cNvSpPr/>
            <p:nvPr/>
          </p:nvSpPr>
          <p:spPr>
            <a:xfrm>
              <a:off x="0" y="0"/>
              <a:ext cx="812800" cy="290182"/>
            </a:xfrm>
            <a:custGeom>
              <a:avLst/>
              <a:gdLst/>
              <a:ahLst/>
              <a:cxnLst/>
              <a:rect l="l" t="t" r="r" b="b"/>
              <a:pathLst>
                <a:path w="812800" h="290182">
                  <a:moveTo>
                    <a:pt x="127941" y="0"/>
                  </a:moveTo>
                  <a:lnTo>
                    <a:pt x="684859" y="0"/>
                  </a:lnTo>
                  <a:cubicBezTo>
                    <a:pt x="718791" y="0"/>
                    <a:pt x="751333" y="13479"/>
                    <a:pt x="775327" y="37473"/>
                  </a:cubicBezTo>
                  <a:cubicBezTo>
                    <a:pt x="799321" y="61467"/>
                    <a:pt x="812800" y="94009"/>
                    <a:pt x="812800" y="127941"/>
                  </a:cubicBezTo>
                  <a:lnTo>
                    <a:pt x="812800" y="162242"/>
                  </a:lnTo>
                  <a:cubicBezTo>
                    <a:pt x="812800" y="196174"/>
                    <a:pt x="799321" y="228716"/>
                    <a:pt x="775327" y="252709"/>
                  </a:cubicBezTo>
                  <a:cubicBezTo>
                    <a:pt x="751333" y="276703"/>
                    <a:pt x="718791" y="290182"/>
                    <a:pt x="684859" y="290182"/>
                  </a:cubicBezTo>
                  <a:lnTo>
                    <a:pt x="127941" y="290182"/>
                  </a:lnTo>
                  <a:cubicBezTo>
                    <a:pt x="94009" y="290182"/>
                    <a:pt x="61467" y="276703"/>
                    <a:pt x="37473" y="252709"/>
                  </a:cubicBezTo>
                  <a:cubicBezTo>
                    <a:pt x="13479" y="228716"/>
                    <a:pt x="0" y="196174"/>
                    <a:pt x="0" y="162242"/>
                  </a:cubicBezTo>
                  <a:lnTo>
                    <a:pt x="0" y="127941"/>
                  </a:lnTo>
                  <a:cubicBezTo>
                    <a:pt x="0" y="94009"/>
                    <a:pt x="13479" y="61467"/>
                    <a:pt x="37473" y="37473"/>
                  </a:cubicBezTo>
                  <a:cubicBezTo>
                    <a:pt x="61467" y="13479"/>
                    <a:pt x="94009" y="0"/>
                    <a:pt x="127941" y="0"/>
                  </a:cubicBezTo>
                  <a:close/>
                </a:path>
              </a:pathLst>
            </a:custGeom>
            <a:solidFill>
              <a:srgbClr val="321D5E"/>
            </a:solidFill>
          </p:spPr>
          <p:txBody>
            <a:bodyPr/>
            <a:lstStyle/>
            <a:p>
              <a:endParaRPr lang="fi-FI"/>
            </a:p>
          </p:txBody>
        </p:sp>
        <p:sp>
          <p:nvSpPr>
            <p:cNvPr id="19" name="TextBox 19"/>
            <p:cNvSpPr txBox="1"/>
            <p:nvPr/>
          </p:nvSpPr>
          <p:spPr>
            <a:xfrm>
              <a:off x="-12902" y="-143282"/>
              <a:ext cx="812800" cy="518782"/>
            </a:xfrm>
            <a:prstGeom prst="rect">
              <a:avLst/>
            </a:prstGeom>
          </p:spPr>
          <p:txBody>
            <a:bodyPr lIns="50800" tIns="50800" rIns="50800" bIns="50800" rtlCol="0" anchor="ctr"/>
            <a:lstStyle/>
            <a:p>
              <a:pPr algn="ctr">
                <a:lnSpc>
                  <a:spcPts val="6719"/>
                </a:lnSpc>
              </a:pPr>
              <a:r>
                <a:rPr lang="en-US" sz="4800" dirty="0">
                  <a:solidFill>
                    <a:srgbClr val="FFFFFF"/>
                  </a:solidFill>
                  <a:latin typeface="Stadio Now Display"/>
                  <a:ea typeface="Stadio Now Display"/>
                  <a:cs typeface="Stadio Now Display"/>
                  <a:sym typeface="Stadio Now Display"/>
                </a:rPr>
                <a:t>TUNTI</a:t>
              </a:r>
            </a:p>
          </p:txBody>
        </p:sp>
      </p:grpSp>
      <p:sp>
        <p:nvSpPr>
          <p:cNvPr id="20" name="Freeform 20" descr="Logo, Oulun kaupunki"/>
          <p:cNvSpPr/>
          <p:nvPr/>
        </p:nvSpPr>
        <p:spPr>
          <a:xfrm>
            <a:off x="396258" y="7641623"/>
            <a:ext cx="6808439" cy="2265556"/>
          </a:xfrm>
          <a:custGeom>
            <a:avLst/>
            <a:gdLst/>
            <a:ahLst/>
            <a:cxnLst/>
            <a:rect l="l" t="t" r="r" b="b"/>
            <a:pathLst>
              <a:path w="6808439" h="2265556">
                <a:moveTo>
                  <a:pt x="0" y="0"/>
                </a:moveTo>
                <a:lnTo>
                  <a:pt x="6808438" y="0"/>
                </a:lnTo>
                <a:lnTo>
                  <a:pt x="6808438" y="2265556"/>
                </a:lnTo>
                <a:lnTo>
                  <a:pt x="0" y="2265556"/>
                </a:lnTo>
                <a:lnTo>
                  <a:pt x="0" y="0"/>
                </a:lnTo>
                <a:close/>
              </a:path>
            </a:pathLst>
          </a:custGeom>
          <a:blipFill>
            <a:blip r:embed="rId3"/>
            <a:stretch>
              <a:fillRect/>
            </a:stretch>
          </a:blipFill>
        </p:spPr>
        <p:txBody>
          <a:bodyPr/>
          <a:lstStyle/>
          <a:p>
            <a:endParaRPr lang="fi-FI"/>
          </a:p>
        </p:txBody>
      </p:sp>
      <p:sp>
        <p:nvSpPr>
          <p:cNvPr id="21" name="Otsikko 20">
            <a:extLst>
              <a:ext uri="{FF2B5EF4-FFF2-40B4-BE49-F238E27FC236}">
                <a16:creationId xmlns:a16="http://schemas.microsoft.com/office/drawing/2014/main" id="{2FBF74B6-8E5E-36F3-C0CC-4F8E6A62C9D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fi-FI" dirty="0"/>
              <a:t>SOPU-tunti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937260"/>
            <a:ext cx="18288000" cy="12161520"/>
          </a:xfrm>
          <a:custGeom>
            <a:avLst/>
            <a:gdLst/>
            <a:ahLst/>
            <a:cxnLst/>
            <a:rect l="l" t="t" r="r" b="b"/>
            <a:pathLst>
              <a:path w="18288000" h="12161520">
                <a:moveTo>
                  <a:pt x="0" y="0"/>
                </a:moveTo>
                <a:lnTo>
                  <a:pt x="18288000" y="0"/>
                </a:lnTo>
                <a:lnTo>
                  <a:pt x="18288000" y="12161520"/>
                </a:lnTo>
                <a:lnTo>
                  <a:pt x="0" y="12161520"/>
                </a:lnTo>
                <a:lnTo>
                  <a:pt x="0" y="0"/>
                </a:lnTo>
                <a:close/>
              </a:path>
            </a:pathLst>
          </a:custGeom>
          <a:blipFill>
            <a:blip r:embed="rId2"/>
            <a:stretch>
              <a:fillRect/>
            </a:stretch>
          </a:blipFill>
        </p:spPr>
        <p:txBody>
          <a:bodyPr/>
          <a:lstStyle/>
          <a:p>
            <a:endParaRPr lang="fi-FI"/>
          </a:p>
        </p:txBody>
      </p:sp>
      <p:sp>
        <p:nvSpPr>
          <p:cNvPr id="3" name="TextBox 3"/>
          <p:cNvSpPr txBox="1">
            <a:spLocks noGrp="1"/>
          </p:cNvSpPr>
          <p:nvPr>
            <p:ph type="title" idx="4294967295"/>
          </p:nvPr>
        </p:nvSpPr>
        <p:spPr>
          <a:xfrm>
            <a:off x="1028700" y="1599501"/>
            <a:ext cx="9863816" cy="324956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3081"/>
              </a:lnSpc>
              <a:spcBef>
                <a:spcPts val="0"/>
              </a:spcBef>
              <a:spcAft>
                <a:spcPts val="0"/>
              </a:spcAft>
              <a:buClrTx/>
              <a:buSzTx/>
              <a:buFontTx/>
              <a:buNone/>
              <a:tabLst/>
              <a:defRPr/>
            </a:pPr>
            <a:r>
              <a:rPr kumimoji="0" lang="en-US" sz="9277" b="1" i="0" u="none" strike="noStrike" kern="1200" cap="none" spc="1855" normalizeH="0" baseline="0" noProof="0" dirty="0">
                <a:ln>
                  <a:noFill/>
                </a:ln>
                <a:solidFill>
                  <a:srgbClr val="47077F"/>
                </a:solidFill>
                <a:effectLst/>
                <a:uLnTx/>
                <a:uFillTx/>
                <a:latin typeface="Cosmic Octo Medium"/>
                <a:ea typeface="Cosmic Octo Medium"/>
                <a:cs typeface="Cosmic Octo Medium"/>
                <a:sym typeface="Cosmic Octo Medium"/>
              </a:rPr>
              <a:t>“Moka on </a:t>
            </a:r>
            <a:r>
              <a:rPr kumimoji="0" lang="en-US" sz="9277" b="1" i="0" u="none" strike="noStrike" kern="1200" cap="none" spc="1855" normalizeH="0" baseline="0" noProof="0" dirty="0" err="1">
                <a:ln>
                  <a:noFill/>
                </a:ln>
                <a:solidFill>
                  <a:srgbClr val="47077F"/>
                </a:solidFill>
                <a:effectLst/>
                <a:uLnTx/>
                <a:uFillTx/>
                <a:latin typeface="Cosmic Octo Medium"/>
                <a:ea typeface="Cosmic Octo Medium"/>
                <a:cs typeface="Cosmic Octo Medium"/>
                <a:sym typeface="Cosmic Octo Medium"/>
              </a:rPr>
              <a:t>lahja</a:t>
            </a:r>
            <a:r>
              <a:rPr kumimoji="0" lang="en-US" sz="9277" b="1" i="0" u="none" strike="noStrike" kern="1200" cap="none" spc="1855" normalizeH="0" baseline="0" noProof="0" dirty="0">
                <a:ln>
                  <a:noFill/>
                </a:ln>
                <a:solidFill>
                  <a:srgbClr val="47077F"/>
                </a:solidFill>
                <a:effectLst/>
                <a:uLnTx/>
                <a:uFillTx/>
                <a:latin typeface="Cosmic Octo Medium"/>
                <a:ea typeface="Cosmic Octo Medium"/>
                <a:cs typeface="Cosmic Octo Medium"/>
                <a:sym typeface="Cosmic Octo Medium"/>
              </a:rPr>
              <a:t>”</a:t>
            </a:r>
          </a:p>
        </p:txBody>
      </p:sp>
      <p:sp>
        <p:nvSpPr>
          <p:cNvPr id="4" name="TextBox 4"/>
          <p:cNvSpPr txBox="1"/>
          <p:nvPr/>
        </p:nvSpPr>
        <p:spPr>
          <a:xfrm>
            <a:off x="1574102" y="5559774"/>
            <a:ext cx="8366572" cy="1949464"/>
          </a:xfrm>
          <a:prstGeom prst="rect">
            <a:avLst/>
          </a:prstGeom>
        </p:spPr>
        <p:txBody>
          <a:bodyPr lIns="0" tIns="0" rIns="0" bIns="0" rtlCol="0" anchor="t">
            <a:spAutoFit/>
          </a:bodyPr>
          <a:lstStyle/>
          <a:p>
            <a:pPr algn="ctr">
              <a:lnSpc>
                <a:spcPts val="7880"/>
              </a:lnSpc>
            </a:pPr>
            <a:r>
              <a:rPr lang="en-US" sz="5629">
                <a:solidFill>
                  <a:srgbClr val="47077F"/>
                </a:solidFill>
                <a:latin typeface="Kollektif"/>
                <a:ea typeface="Kollektif"/>
                <a:cs typeface="Kollektif"/>
                <a:sym typeface="Kollektif"/>
              </a:rPr>
              <a:t>Mitä tämä sanonta mahtaisi tarkoittaa?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3F2"/>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015163" y="311318"/>
            <a:ext cx="4820501" cy="3365586"/>
          </a:xfrm>
          <a:custGeom>
            <a:avLst/>
            <a:gdLst/>
            <a:ahLst/>
            <a:cxnLst/>
            <a:rect l="l" t="t" r="r" b="b"/>
            <a:pathLst>
              <a:path w="4820501" h="3365586">
                <a:moveTo>
                  <a:pt x="0" y="0"/>
                </a:moveTo>
                <a:lnTo>
                  <a:pt x="4820501" y="0"/>
                </a:lnTo>
                <a:lnTo>
                  <a:pt x="4820501" y="3365587"/>
                </a:lnTo>
                <a:lnTo>
                  <a:pt x="0" y="33655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TextBox 3"/>
          <p:cNvSpPr txBox="1"/>
          <p:nvPr/>
        </p:nvSpPr>
        <p:spPr>
          <a:xfrm>
            <a:off x="457200" y="4024012"/>
            <a:ext cx="16919878" cy="5172169"/>
          </a:xfrm>
          <a:prstGeom prst="rect">
            <a:avLst/>
          </a:prstGeom>
        </p:spPr>
        <p:txBody>
          <a:bodyPr lIns="0" tIns="0" rIns="0" bIns="0" rtlCol="0" anchor="t">
            <a:spAutoFit/>
          </a:bodyPr>
          <a:lstStyle/>
          <a:p>
            <a:pPr marL="431615" lvl="1" indent="-215808" algn="l">
              <a:lnSpc>
                <a:spcPts val="2798"/>
              </a:lnSpc>
              <a:spcBef>
                <a:spcPct val="0"/>
              </a:spcBef>
              <a:buFont typeface="Arial"/>
              <a:buChar char="•"/>
            </a:pPr>
            <a:r>
              <a:rPr lang="en-US" sz="1999" b="1" dirty="0" err="1">
                <a:solidFill>
                  <a:srgbClr val="000000"/>
                </a:solidFill>
                <a:latin typeface="Poppins Bold"/>
                <a:ea typeface="Poppins Bold"/>
                <a:cs typeface="Poppins Bold"/>
                <a:sym typeface="Poppins Bold"/>
              </a:rPr>
              <a:t>Keksikää</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vitsikkäitä</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tapoja</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joilla</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voi</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välttää</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epäonnistumisen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esimerkiksi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jos</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pelaa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Afrikan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tähteä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yksin</a:t>
            </a:r>
            <a:r>
              <a:rPr lang="en-US" sz="1999" dirty="0">
                <a:solidFill>
                  <a:srgbClr val="000000"/>
                </a:solidFill>
                <a:latin typeface="Poppins"/>
                <a:ea typeface="Poppins"/>
                <a:cs typeface="Poppins"/>
                <a:sym typeface="Poppins"/>
              </a:rPr>
              <a:t> ja </a:t>
            </a:r>
            <a:r>
              <a:rPr lang="en-US" sz="1999" dirty="0" err="1">
                <a:solidFill>
                  <a:srgbClr val="000000"/>
                </a:solidFill>
                <a:latin typeface="Poppins"/>
                <a:ea typeface="Poppins"/>
                <a:cs typeface="Poppins"/>
                <a:sym typeface="Poppins"/>
              </a:rPr>
              <a:t>ottaa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kaikki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rosvot</a:t>
            </a:r>
            <a:r>
              <a:rPr lang="en-US" sz="1999" dirty="0">
                <a:solidFill>
                  <a:srgbClr val="000000"/>
                </a:solidFill>
                <a:latin typeface="Poppins"/>
                <a:ea typeface="Poppins"/>
                <a:cs typeface="Poppins"/>
                <a:sym typeface="Poppins"/>
              </a:rPr>
              <a:t> pois </a:t>
            </a:r>
            <a:r>
              <a:rPr lang="en-US" sz="1999" dirty="0" err="1">
                <a:solidFill>
                  <a:srgbClr val="000000"/>
                </a:solidFill>
                <a:latin typeface="Poppins"/>
                <a:ea typeface="Poppins"/>
                <a:cs typeface="Poppins"/>
                <a:sym typeface="Poppins"/>
              </a:rPr>
              <a:t>pelistä</a:t>
            </a:r>
            <a:r>
              <a:rPr lang="en-US" sz="1999" dirty="0">
                <a:solidFill>
                  <a:srgbClr val="000000"/>
                </a:solidFill>
                <a:latin typeface="Poppins"/>
                <a:ea typeface="Poppins"/>
                <a:cs typeface="Poppins"/>
                <a:sym typeface="Poppins"/>
              </a:rPr>
              <a:t> ja </a:t>
            </a:r>
            <a:r>
              <a:rPr lang="en-US" sz="1999" dirty="0" err="1">
                <a:solidFill>
                  <a:srgbClr val="000000"/>
                </a:solidFill>
                <a:latin typeface="Poppins"/>
                <a:ea typeface="Poppins"/>
                <a:cs typeface="Poppins"/>
                <a:sym typeface="Poppins"/>
              </a:rPr>
              <a:t>kääntää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kaikki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jalokivet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näkyviin</a:t>
            </a:r>
            <a:r>
              <a:rPr lang="en-US" sz="1999" dirty="0">
                <a:solidFill>
                  <a:srgbClr val="000000"/>
                </a:solidFill>
                <a:latin typeface="Poppins"/>
                <a:ea typeface="Poppins"/>
                <a:cs typeface="Poppins"/>
                <a:sym typeface="Poppins"/>
              </a:rPr>
              <a:t>)! </a:t>
            </a:r>
          </a:p>
          <a:p>
            <a:pPr algn="l">
              <a:lnSpc>
                <a:spcPts val="2798"/>
              </a:lnSpc>
              <a:spcBef>
                <a:spcPct val="0"/>
              </a:spcBef>
            </a:pPr>
            <a:endParaRPr lang="en-US" sz="1999" dirty="0">
              <a:solidFill>
                <a:srgbClr val="000000"/>
              </a:solidFill>
              <a:latin typeface="Poppins"/>
              <a:ea typeface="Poppins"/>
              <a:cs typeface="Poppins"/>
              <a:sym typeface="Poppins"/>
            </a:endParaRPr>
          </a:p>
          <a:p>
            <a:pPr algn="l">
              <a:lnSpc>
                <a:spcPts val="2798"/>
              </a:lnSpc>
              <a:spcBef>
                <a:spcPct val="0"/>
              </a:spcBef>
            </a:pPr>
            <a:r>
              <a:rPr lang="en-US" sz="1999" b="1" dirty="0" err="1">
                <a:solidFill>
                  <a:srgbClr val="000000"/>
                </a:solidFill>
                <a:latin typeface="Poppins Bold"/>
                <a:ea typeface="Poppins Bold"/>
                <a:cs typeface="Poppins Bold"/>
                <a:sym typeface="Poppins Bold"/>
              </a:rPr>
              <a:t>Keksikää</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vastaavasti</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ihan</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oikeita</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keinoja</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epäonnistumisen</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kokemuksen</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sietämiseen</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seuraavissa</a:t>
            </a:r>
            <a:r>
              <a:rPr lang="en-US" sz="1999" b="1" dirty="0">
                <a:solidFill>
                  <a:srgbClr val="000000"/>
                </a:solidFill>
                <a:latin typeface="Poppins Bold"/>
                <a:ea typeface="Poppins Bold"/>
                <a:cs typeface="Poppins Bold"/>
                <a:sym typeface="Poppins Bold"/>
              </a:rPr>
              <a:t> </a:t>
            </a:r>
            <a:r>
              <a:rPr lang="en-US" sz="1999" b="1" dirty="0" err="1">
                <a:solidFill>
                  <a:srgbClr val="000000"/>
                </a:solidFill>
                <a:latin typeface="Poppins Bold"/>
                <a:ea typeface="Poppins Bold"/>
                <a:cs typeface="Poppins Bold"/>
                <a:sym typeface="Poppins Bold"/>
              </a:rPr>
              <a:t>tilanteissa</a:t>
            </a:r>
            <a:r>
              <a:rPr lang="en-US" sz="1999" b="1" dirty="0">
                <a:solidFill>
                  <a:srgbClr val="000000"/>
                </a:solidFill>
                <a:latin typeface="Poppins Bold"/>
                <a:ea typeface="Poppins Bold"/>
                <a:cs typeface="Poppins Bold"/>
                <a:sym typeface="Poppins Bold"/>
              </a:rPr>
              <a:t>:</a:t>
            </a:r>
          </a:p>
          <a:p>
            <a:pPr marL="431615" lvl="1" indent="-215808" algn="l">
              <a:lnSpc>
                <a:spcPts val="4338"/>
              </a:lnSpc>
              <a:buFont typeface="Arial"/>
              <a:buChar char="•"/>
            </a:pPr>
            <a:r>
              <a:rPr lang="en-US" sz="1999" dirty="0" err="1">
                <a:solidFill>
                  <a:srgbClr val="000000"/>
                </a:solidFill>
                <a:latin typeface="Poppins"/>
                <a:ea typeface="Poppins"/>
                <a:cs typeface="Poppins"/>
                <a:sym typeface="Poppins"/>
              </a:rPr>
              <a:t>Liikuntatunnilla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pelaatte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sählyä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etkä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saa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tehtyä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maalia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vaikka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kuinka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yrität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Pallo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millään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mene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maaliin</a:t>
            </a:r>
            <a:r>
              <a:rPr lang="en-US" sz="1999" dirty="0">
                <a:solidFill>
                  <a:srgbClr val="000000"/>
                </a:solidFill>
                <a:latin typeface="Poppins"/>
                <a:ea typeface="Poppins"/>
                <a:cs typeface="Poppins"/>
                <a:sym typeface="Poppins"/>
              </a:rPr>
              <a:t>.</a:t>
            </a:r>
          </a:p>
          <a:p>
            <a:pPr marL="431615" lvl="1" indent="-215808" algn="l">
              <a:lnSpc>
                <a:spcPts val="4338"/>
              </a:lnSpc>
              <a:buFont typeface="Arial"/>
              <a:buChar char="•"/>
            </a:pPr>
            <a:r>
              <a:rPr lang="en-US" sz="1999" dirty="0" err="1">
                <a:solidFill>
                  <a:srgbClr val="000000"/>
                </a:solidFill>
                <a:latin typeface="Poppins"/>
                <a:ea typeface="Poppins"/>
                <a:cs typeface="Poppins"/>
                <a:sym typeface="Poppins"/>
              </a:rPr>
              <a:t>Höpötät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vieruskaverin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kanssa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tunnilla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vaikka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opettaja</a:t>
            </a:r>
            <a:r>
              <a:rPr lang="en-US" sz="1999" dirty="0">
                <a:solidFill>
                  <a:srgbClr val="000000"/>
                </a:solidFill>
                <a:latin typeface="Poppins"/>
                <a:ea typeface="Poppins"/>
                <a:cs typeface="Poppins"/>
                <a:sym typeface="Poppins"/>
              </a:rPr>
              <a:t> on </a:t>
            </a:r>
            <a:r>
              <a:rPr lang="en-US" sz="1999" dirty="0" err="1">
                <a:solidFill>
                  <a:srgbClr val="000000"/>
                </a:solidFill>
                <a:latin typeface="Poppins"/>
                <a:ea typeface="Poppins"/>
                <a:cs typeface="Poppins"/>
                <a:sym typeface="Poppins"/>
              </a:rPr>
              <a:t>pyytänyt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kaikkia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olemaan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hiljaa</a:t>
            </a:r>
            <a:r>
              <a:rPr lang="en-US" sz="1999" dirty="0">
                <a:solidFill>
                  <a:srgbClr val="000000"/>
                </a:solidFill>
                <a:latin typeface="Poppins"/>
                <a:ea typeface="Poppins"/>
                <a:cs typeface="Poppins"/>
                <a:sym typeface="Poppins"/>
              </a:rPr>
              <a:t> ja </a:t>
            </a:r>
            <a:r>
              <a:rPr lang="en-US" sz="1999" dirty="0" err="1">
                <a:solidFill>
                  <a:srgbClr val="000000"/>
                </a:solidFill>
                <a:latin typeface="Poppins"/>
                <a:ea typeface="Poppins"/>
                <a:cs typeface="Poppins"/>
                <a:sym typeface="Poppins"/>
              </a:rPr>
              <a:t>kuuntelemaan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opetusta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Jatkatte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keskenään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höpöttämistä</a:t>
            </a:r>
            <a:r>
              <a:rPr lang="en-US" sz="1999" dirty="0">
                <a:solidFill>
                  <a:srgbClr val="000000"/>
                </a:solidFill>
                <a:latin typeface="Poppins"/>
                <a:ea typeface="Poppins"/>
                <a:cs typeface="Poppins"/>
                <a:sym typeface="Poppins"/>
              </a:rPr>
              <a:t> ja </a:t>
            </a:r>
            <a:r>
              <a:rPr lang="en-US" sz="1999" dirty="0" err="1">
                <a:solidFill>
                  <a:srgbClr val="000000"/>
                </a:solidFill>
                <a:latin typeface="Poppins"/>
                <a:ea typeface="Poppins"/>
                <a:cs typeface="Poppins"/>
                <a:sym typeface="Poppins"/>
              </a:rPr>
              <a:t>lopulta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opettaja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sanoo</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laittavansa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teille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merkinnän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tunnin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häiritsemisestä</a:t>
            </a:r>
            <a:r>
              <a:rPr lang="en-US" sz="1999" dirty="0">
                <a:solidFill>
                  <a:srgbClr val="000000"/>
                </a:solidFill>
                <a:latin typeface="Poppins"/>
                <a:ea typeface="Poppins"/>
                <a:cs typeface="Poppins"/>
                <a:sym typeface="Poppins"/>
              </a:rPr>
              <a:t>.</a:t>
            </a:r>
          </a:p>
          <a:p>
            <a:pPr marL="431615" lvl="1" indent="-215808" algn="l">
              <a:lnSpc>
                <a:spcPts val="4338"/>
              </a:lnSpc>
              <a:buFont typeface="Arial"/>
              <a:buChar char="•"/>
            </a:pPr>
            <a:r>
              <a:rPr lang="en-US" sz="1999" dirty="0" err="1">
                <a:solidFill>
                  <a:srgbClr val="000000"/>
                </a:solidFill>
                <a:latin typeface="Poppins"/>
                <a:ea typeface="Poppins"/>
                <a:cs typeface="Poppins"/>
                <a:sym typeface="Poppins"/>
              </a:rPr>
              <a:t>Pelaat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välitunnilla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kaverin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kanssa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UNO:a</a:t>
            </a:r>
            <a:r>
              <a:rPr lang="en-US" sz="1999" dirty="0">
                <a:solidFill>
                  <a:srgbClr val="000000"/>
                </a:solidFill>
                <a:latin typeface="Poppins"/>
                <a:ea typeface="Poppins"/>
                <a:cs typeface="Poppins"/>
                <a:sym typeface="Poppins"/>
              </a:rPr>
              <a:t> ja </a:t>
            </a:r>
            <a:r>
              <a:rPr lang="en-US" sz="1999" dirty="0" err="1">
                <a:solidFill>
                  <a:srgbClr val="000000"/>
                </a:solidFill>
                <a:latin typeface="Poppins"/>
                <a:ea typeface="Poppins"/>
                <a:cs typeface="Poppins"/>
                <a:sym typeface="Poppins"/>
              </a:rPr>
              <a:t>kaverisi</a:t>
            </a:r>
            <a:r>
              <a:rPr lang="en-US" sz="1999" dirty="0">
                <a:solidFill>
                  <a:srgbClr val="000000"/>
                </a:solidFill>
                <a:latin typeface="Poppins"/>
                <a:ea typeface="Poppins"/>
                <a:cs typeface="Poppins"/>
                <a:sym typeface="Poppins"/>
              </a:rPr>
              <a:t> on </a:t>
            </a:r>
            <a:r>
              <a:rPr lang="en-US" sz="1999" dirty="0" err="1">
                <a:solidFill>
                  <a:srgbClr val="000000"/>
                </a:solidFill>
                <a:latin typeface="Poppins"/>
                <a:ea typeface="Poppins"/>
                <a:cs typeface="Poppins"/>
                <a:sym typeface="Poppins"/>
              </a:rPr>
              <a:t>voitolla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Sinua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harmittaa</a:t>
            </a:r>
            <a:r>
              <a:rPr lang="en-US" sz="1999" dirty="0">
                <a:solidFill>
                  <a:srgbClr val="000000"/>
                </a:solidFill>
                <a:latin typeface="Poppins"/>
                <a:ea typeface="Poppins"/>
                <a:cs typeface="Poppins"/>
                <a:sym typeface="Poppins"/>
              </a:rPr>
              <a:t> jo </a:t>
            </a:r>
            <a:r>
              <a:rPr lang="en-US" sz="1999" dirty="0" err="1">
                <a:solidFill>
                  <a:srgbClr val="000000"/>
                </a:solidFill>
                <a:latin typeface="Poppins"/>
                <a:ea typeface="Poppins"/>
                <a:cs typeface="Poppins"/>
                <a:sym typeface="Poppins"/>
              </a:rPr>
              <a:t>valmiiksi</a:t>
            </a:r>
            <a:r>
              <a:rPr lang="en-US" sz="1999" dirty="0">
                <a:solidFill>
                  <a:srgbClr val="000000"/>
                </a:solidFill>
                <a:latin typeface="Poppins"/>
                <a:ea typeface="Poppins"/>
                <a:cs typeface="Poppins"/>
                <a:sym typeface="Poppins"/>
              </a:rPr>
              <a:t> ja </a:t>
            </a:r>
            <a:r>
              <a:rPr lang="en-US" sz="1999" dirty="0" err="1">
                <a:solidFill>
                  <a:srgbClr val="000000"/>
                </a:solidFill>
                <a:latin typeface="Poppins"/>
                <a:ea typeface="Poppins"/>
                <a:cs typeface="Poppins"/>
                <a:sym typeface="Poppins"/>
              </a:rPr>
              <a:t>joudut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vieläpä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nostamaan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neljä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korttia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lisää</a:t>
            </a:r>
            <a:r>
              <a:rPr lang="en-US" sz="1999" dirty="0">
                <a:solidFill>
                  <a:srgbClr val="000000"/>
                </a:solidFill>
                <a:latin typeface="Poppins"/>
                <a:ea typeface="Poppins"/>
                <a:cs typeface="Poppins"/>
                <a:sym typeface="Poppins"/>
              </a:rPr>
              <a:t>. </a:t>
            </a:r>
          </a:p>
          <a:p>
            <a:pPr marL="431615" lvl="1" indent="-215808" algn="l">
              <a:lnSpc>
                <a:spcPts val="4338"/>
              </a:lnSpc>
              <a:buFont typeface="Arial"/>
              <a:buChar char="•"/>
            </a:pPr>
            <a:r>
              <a:rPr lang="en-US" sz="1999" dirty="0" err="1">
                <a:solidFill>
                  <a:srgbClr val="000000"/>
                </a:solidFill>
                <a:latin typeface="Poppins"/>
                <a:ea typeface="Poppins"/>
                <a:cs typeface="Poppins"/>
                <a:sym typeface="Poppins"/>
              </a:rPr>
              <a:t>Opettaja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palauttaa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matematiikan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kokeita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Olet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ihan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varma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että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saat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arvosanaksi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ainakin</a:t>
            </a:r>
            <a:r>
              <a:rPr lang="en-US" sz="1999" dirty="0">
                <a:solidFill>
                  <a:srgbClr val="000000"/>
                </a:solidFill>
                <a:latin typeface="Poppins"/>
                <a:ea typeface="Poppins"/>
                <a:cs typeface="Poppins"/>
                <a:sym typeface="Poppins"/>
              </a:rPr>
              <a:t> 8, </a:t>
            </a:r>
            <a:r>
              <a:rPr lang="en-US" sz="1999" dirty="0" err="1">
                <a:solidFill>
                  <a:srgbClr val="000000"/>
                </a:solidFill>
                <a:latin typeface="Poppins"/>
                <a:ea typeface="Poppins"/>
                <a:cs typeface="Poppins"/>
                <a:sym typeface="Poppins"/>
              </a:rPr>
              <a:t>sillä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valmistauduit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siihen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huolellisesti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Saat</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kokeesta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numeroksi</a:t>
            </a:r>
            <a:r>
              <a:rPr lang="en-US" sz="1999" dirty="0">
                <a:solidFill>
                  <a:srgbClr val="000000"/>
                </a:solidFill>
                <a:latin typeface="Poppins"/>
                <a:ea typeface="Poppins"/>
                <a:cs typeface="Poppins"/>
                <a:sym typeface="Poppins"/>
              </a:rPr>
              <a:t> 5. </a:t>
            </a:r>
            <a:r>
              <a:rPr lang="en-US" sz="1999" dirty="0" err="1">
                <a:solidFill>
                  <a:srgbClr val="000000"/>
                </a:solidFill>
                <a:latin typeface="Poppins"/>
                <a:ea typeface="Poppins"/>
                <a:cs typeface="Poppins"/>
                <a:sym typeface="Poppins"/>
              </a:rPr>
              <a:t>Kaverisi</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esittelee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sinulle</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ylpeänä</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omaa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koettaan</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jonka</a:t>
            </a:r>
            <a:r>
              <a:rPr lang="en-US" sz="1999" dirty="0">
                <a:solidFill>
                  <a:srgbClr val="000000"/>
                </a:solidFill>
                <a:latin typeface="Poppins"/>
                <a:ea typeface="Poppins"/>
                <a:cs typeface="Poppins"/>
                <a:sym typeface="Poppins"/>
              </a:rPr>
              <a:t> </a:t>
            </a:r>
            <a:r>
              <a:rPr lang="en-US" sz="1999" dirty="0" err="1">
                <a:solidFill>
                  <a:srgbClr val="000000"/>
                </a:solidFill>
                <a:latin typeface="Poppins"/>
                <a:ea typeface="Poppins"/>
                <a:cs typeface="Poppins"/>
                <a:sym typeface="Poppins"/>
              </a:rPr>
              <a:t>arvosana</a:t>
            </a:r>
            <a:r>
              <a:rPr lang="en-US" sz="1999" dirty="0">
                <a:solidFill>
                  <a:srgbClr val="000000"/>
                </a:solidFill>
                <a:latin typeface="Poppins"/>
                <a:ea typeface="Poppins"/>
                <a:cs typeface="Poppins"/>
                <a:sym typeface="Poppins"/>
              </a:rPr>
              <a:t> on 9.</a:t>
            </a:r>
          </a:p>
        </p:txBody>
      </p:sp>
      <p:sp>
        <p:nvSpPr>
          <p:cNvPr id="4" name="Otsikko 3">
            <a:extLst>
              <a:ext uri="{FF2B5EF4-FFF2-40B4-BE49-F238E27FC236}">
                <a16:creationId xmlns:a16="http://schemas.microsoft.com/office/drawing/2014/main" id="{79176CFA-C99F-9271-F4C7-6B9B94A636D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fi-FI" dirty="0"/>
              <a:t>Kokeillaan!</a:t>
            </a:r>
          </a:p>
        </p:txBody>
      </p:sp>
      <p:sp>
        <p:nvSpPr>
          <p:cNvPr id="5" name="Tekstiruutu 4">
            <a:extLst>
              <a:ext uri="{FF2B5EF4-FFF2-40B4-BE49-F238E27FC236}">
                <a16:creationId xmlns:a16="http://schemas.microsoft.com/office/drawing/2014/main" id="{45DE64BB-A49F-F4AD-ADCB-7A4CD2BA6CCA}"/>
              </a:ext>
            </a:extLst>
          </p:cNvPr>
          <p:cNvSpPr txBox="1"/>
          <p:nvPr/>
        </p:nvSpPr>
        <p:spPr>
          <a:xfrm>
            <a:off x="1066800" y="961931"/>
            <a:ext cx="8458200" cy="1569660"/>
          </a:xfrm>
          <a:prstGeom prst="rect">
            <a:avLst/>
          </a:prstGeom>
          <a:noFill/>
        </p:spPr>
        <p:txBody>
          <a:bodyPr wrap="square" rtlCol="0">
            <a:spAutoFit/>
          </a:bodyPr>
          <a:lstStyle/>
          <a:p>
            <a:r>
              <a:rPr lang="fi-FI" sz="9600" dirty="0">
                <a:latin typeface="ADLaM Display" panose="02010000000000000000" pitchFamily="2" charset="0"/>
                <a:ea typeface="ADLaM Display" panose="02010000000000000000" pitchFamily="2" charset="0"/>
                <a:cs typeface="ADLaM Display" panose="02010000000000000000" pitchFamily="2" charset="0"/>
              </a:rPr>
              <a:t>Kokeillaan!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8909" y="-1021250"/>
            <a:ext cx="18505817" cy="12329501"/>
          </a:xfrm>
          <a:custGeom>
            <a:avLst/>
            <a:gdLst/>
            <a:ahLst/>
            <a:cxnLst/>
            <a:rect l="l" t="t" r="r" b="b"/>
            <a:pathLst>
              <a:path w="18505817" h="12329501">
                <a:moveTo>
                  <a:pt x="0" y="0"/>
                </a:moveTo>
                <a:lnTo>
                  <a:pt x="18505818" y="0"/>
                </a:lnTo>
                <a:lnTo>
                  <a:pt x="18505818" y="12329500"/>
                </a:lnTo>
                <a:lnTo>
                  <a:pt x="0" y="12329500"/>
                </a:lnTo>
                <a:lnTo>
                  <a:pt x="0" y="0"/>
                </a:lnTo>
                <a:close/>
              </a:path>
            </a:pathLst>
          </a:custGeom>
          <a:blipFill>
            <a:blip r:embed="rId2"/>
            <a:stretch>
              <a:fillRect/>
            </a:stretch>
          </a:blipFill>
        </p:spPr>
        <p:txBody>
          <a:bodyPr/>
          <a:lstStyle/>
          <a:p>
            <a:endParaRPr lang="fi-FI"/>
          </a:p>
        </p:txBody>
      </p:sp>
      <p:sp>
        <p:nvSpPr>
          <p:cNvPr id="3" name="TextBox 3"/>
          <p:cNvSpPr txBox="1"/>
          <p:nvPr/>
        </p:nvSpPr>
        <p:spPr>
          <a:xfrm>
            <a:off x="1893724" y="4246461"/>
            <a:ext cx="14500552" cy="1698828"/>
          </a:xfrm>
          <a:prstGeom prst="rect">
            <a:avLst/>
          </a:prstGeom>
        </p:spPr>
        <p:txBody>
          <a:bodyPr lIns="0" tIns="0" rIns="0" bIns="0" rtlCol="0" anchor="t">
            <a:spAutoFit/>
          </a:bodyPr>
          <a:lstStyle/>
          <a:p>
            <a:pPr algn="ctr">
              <a:lnSpc>
                <a:spcPts val="6871"/>
              </a:lnSpc>
            </a:pPr>
            <a:r>
              <a:rPr lang="en-US" sz="4873" spc="974">
                <a:solidFill>
                  <a:srgbClr val="000000"/>
                </a:solidFill>
                <a:latin typeface="JetBrains Mono"/>
                <a:ea typeface="JetBrains Mono"/>
                <a:cs typeface="JetBrains Mono"/>
                <a:sym typeface="JetBrains Mono"/>
              </a:rPr>
              <a:t>Mitä hyvää epäonnistumisen kokemuksesta voi seurata?</a:t>
            </a:r>
          </a:p>
        </p:txBody>
      </p:sp>
      <p:sp>
        <p:nvSpPr>
          <p:cNvPr id="4" name="TextBox 4"/>
          <p:cNvSpPr txBox="1">
            <a:spLocks noGrp="1"/>
          </p:cNvSpPr>
          <p:nvPr>
            <p:ph type="title" idx="4294967295"/>
          </p:nvPr>
        </p:nvSpPr>
        <p:spPr>
          <a:xfrm>
            <a:off x="5105293" y="1418922"/>
            <a:ext cx="8077414" cy="11963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713"/>
              </a:lnSpc>
              <a:spcBef>
                <a:spcPts val="0"/>
              </a:spcBef>
              <a:spcAft>
                <a:spcPts val="0"/>
              </a:spcAft>
              <a:buClrTx/>
              <a:buSzTx/>
              <a:buFontTx/>
              <a:buNone/>
              <a:tabLst/>
              <a:defRPr/>
            </a:pPr>
            <a:r>
              <a:rPr kumimoji="0" lang="en-US" sz="6889" b="1" i="0" u="none" strike="noStrike" kern="1200" cap="none" spc="1377" normalizeH="0" baseline="0" noProof="0" dirty="0" err="1">
                <a:ln>
                  <a:noFill/>
                </a:ln>
                <a:solidFill>
                  <a:srgbClr val="47077F"/>
                </a:solidFill>
                <a:effectLst/>
                <a:uLnTx/>
                <a:uFillTx/>
                <a:latin typeface="Cosmic Octo Medium"/>
                <a:ea typeface="Cosmic Octo Medium"/>
                <a:cs typeface="Cosmic Octo Medium"/>
                <a:sym typeface="Cosmic Octo Medium"/>
              </a:rPr>
              <a:t>Pohditaan</a:t>
            </a:r>
            <a:r>
              <a:rPr kumimoji="0" lang="en-US" sz="6889" b="1" i="0" u="none" strike="noStrike" kern="1200" cap="none" spc="1377" normalizeH="0" baseline="0" noProof="0" dirty="0">
                <a:ln>
                  <a:noFill/>
                </a:ln>
                <a:solidFill>
                  <a:srgbClr val="47077F"/>
                </a:solidFill>
                <a:effectLst/>
                <a:uLnTx/>
                <a:uFillTx/>
                <a:latin typeface="Cosmic Octo Medium"/>
                <a:ea typeface="Cosmic Octo Medium"/>
                <a:cs typeface="Cosmic Octo Medium"/>
                <a:sym typeface="Cosmic Octo Medium"/>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4515130" y="0"/>
            <a:ext cx="11554319" cy="10287000"/>
          </a:xfrm>
          <a:custGeom>
            <a:avLst/>
            <a:gdLst/>
            <a:ahLst/>
            <a:cxnLst/>
            <a:rect l="l" t="t" r="r" b="b"/>
            <a:pathLst>
              <a:path w="11554319" h="10287000">
                <a:moveTo>
                  <a:pt x="0" y="0"/>
                </a:moveTo>
                <a:lnTo>
                  <a:pt x="11554319" y="0"/>
                </a:lnTo>
                <a:lnTo>
                  <a:pt x="11554319" y="10287000"/>
                </a:lnTo>
                <a:lnTo>
                  <a:pt x="0" y="10287000"/>
                </a:lnTo>
                <a:lnTo>
                  <a:pt x="0" y="0"/>
                </a:lnTo>
                <a:close/>
              </a:path>
            </a:pathLst>
          </a:custGeom>
          <a:blipFill>
            <a:blip r:embed="rId2"/>
            <a:stretch>
              <a:fillRect r="-35667"/>
            </a:stretch>
          </a:blipFill>
        </p:spPr>
        <p:txBody>
          <a:bodyPr/>
          <a:lstStyle/>
          <a:p>
            <a:endParaRPr lang="fi-FI"/>
          </a:p>
        </p:txBody>
      </p:sp>
      <p:sp>
        <p:nvSpPr>
          <p:cNvPr id="3" name="TextBox 3"/>
          <p:cNvSpPr txBox="1">
            <a:spLocks noGrp="1"/>
          </p:cNvSpPr>
          <p:nvPr>
            <p:ph type="title" idx="4294967295"/>
          </p:nvPr>
        </p:nvSpPr>
        <p:spPr>
          <a:xfrm>
            <a:off x="8699735" y="1028700"/>
            <a:ext cx="7515189" cy="14238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656"/>
              </a:lnSpc>
              <a:spcBef>
                <a:spcPts val="0"/>
              </a:spcBef>
              <a:spcAft>
                <a:spcPts val="0"/>
              </a:spcAft>
              <a:buClrTx/>
              <a:buSzTx/>
              <a:buFontTx/>
              <a:buNone/>
              <a:tabLst/>
              <a:defRPr/>
            </a:pPr>
            <a:r>
              <a:rPr kumimoji="0" lang="en-US" sz="4713" b="1" i="0" u="none" strike="noStrike" kern="1200" cap="none" spc="0" normalizeH="0" baseline="0" noProof="0" dirty="0">
                <a:ln>
                  <a:noFill/>
                </a:ln>
                <a:solidFill>
                  <a:srgbClr val="886AB5"/>
                </a:solidFill>
                <a:effectLst/>
                <a:uLnTx/>
                <a:uFillTx/>
                <a:latin typeface="Cosmic Octo Medium"/>
                <a:ea typeface="Cosmic Octo Medium"/>
                <a:cs typeface="Cosmic Octo Medium"/>
                <a:sym typeface="Cosmic Octo Medium"/>
              </a:rPr>
              <a:t>Koko </a:t>
            </a:r>
            <a:r>
              <a:rPr kumimoji="0" lang="en-US" sz="4713" b="1" i="0" u="none" strike="noStrike" kern="1200" cap="none" spc="0" normalizeH="0" baseline="0" noProof="0" dirty="0" err="1">
                <a:ln>
                  <a:noFill/>
                </a:ln>
                <a:solidFill>
                  <a:srgbClr val="886AB5"/>
                </a:solidFill>
                <a:effectLst/>
                <a:uLnTx/>
                <a:uFillTx/>
                <a:latin typeface="Cosmic Octo Medium"/>
                <a:ea typeface="Cosmic Octo Medium"/>
                <a:cs typeface="Cosmic Octo Medium"/>
                <a:sym typeface="Cosmic Octo Medium"/>
              </a:rPr>
              <a:t>luokan</a:t>
            </a:r>
            <a:r>
              <a:rPr kumimoji="0" lang="en-US" sz="4713" b="1" i="0" u="none" strike="noStrike" kern="1200" cap="none" spc="0" normalizeH="0" baseline="0" noProof="0" dirty="0">
                <a:ln>
                  <a:noFill/>
                </a:ln>
                <a:solidFill>
                  <a:srgbClr val="886AB5"/>
                </a:solidFill>
                <a:effectLst/>
                <a:uLnTx/>
                <a:uFillTx/>
                <a:latin typeface="Cosmic Octo Medium"/>
                <a:ea typeface="Cosmic Octo Medium"/>
                <a:cs typeface="Cosmic Octo Medium"/>
                <a:sym typeface="Cosmic Octo Medium"/>
              </a:rPr>
              <a:t> </a:t>
            </a:r>
            <a:r>
              <a:rPr kumimoji="0" lang="en-US" sz="4713" b="1" i="0" u="none" strike="noStrike" kern="1200" cap="none" spc="0" normalizeH="0" baseline="0" noProof="0" dirty="0" err="1">
                <a:ln>
                  <a:noFill/>
                </a:ln>
                <a:solidFill>
                  <a:srgbClr val="886AB5"/>
                </a:solidFill>
                <a:effectLst/>
                <a:uLnTx/>
                <a:uFillTx/>
                <a:latin typeface="Cosmic Octo Medium"/>
                <a:ea typeface="Cosmic Octo Medium"/>
                <a:cs typeface="Cosmic Octo Medium"/>
                <a:sym typeface="Cosmic Octo Medium"/>
              </a:rPr>
              <a:t>läksy</a:t>
            </a:r>
            <a:r>
              <a:rPr kumimoji="0" lang="en-US" sz="4713" b="1" i="0" u="none" strike="noStrike" kern="1200" cap="none" spc="0" normalizeH="0" baseline="0" noProof="0" dirty="0">
                <a:ln>
                  <a:noFill/>
                </a:ln>
                <a:solidFill>
                  <a:srgbClr val="886AB5"/>
                </a:solidFill>
                <a:effectLst/>
                <a:uLnTx/>
                <a:uFillTx/>
                <a:latin typeface="Cosmic Octo Medium"/>
                <a:ea typeface="Cosmic Octo Medium"/>
                <a:cs typeface="Cosmic Octo Medium"/>
                <a:sym typeface="Cosmic Octo Medium"/>
              </a:rPr>
              <a:t>: </a:t>
            </a:r>
          </a:p>
          <a:p>
            <a:pPr marL="0" marR="0" lvl="0" indent="0" algn="ctr" defTabSz="914400" rtl="0" eaLnBrk="1" fontAlgn="auto" latinLnBrk="0" hangingPunct="1">
              <a:lnSpc>
                <a:spcPts val="5656"/>
              </a:lnSpc>
              <a:spcBef>
                <a:spcPct val="0"/>
              </a:spcBef>
              <a:spcAft>
                <a:spcPts val="0"/>
              </a:spcAft>
              <a:buClrTx/>
              <a:buSzTx/>
              <a:buFontTx/>
              <a:buNone/>
              <a:tabLst/>
              <a:defRPr/>
            </a:pPr>
            <a:r>
              <a:rPr kumimoji="0" lang="en-US" sz="4713" b="1" i="0" u="none" strike="noStrike" kern="1200" cap="none" spc="0" normalizeH="0" baseline="0" noProof="0" dirty="0" err="1">
                <a:ln>
                  <a:noFill/>
                </a:ln>
                <a:solidFill>
                  <a:srgbClr val="886AB5"/>
                </a:solidFill>
                <a:effectLst/>
                <a:uLnTx/>
                <a:uFillTx/>
                <a:latin typeface="Cosmic Octo Medium"/>
                <a:ea typeface="Cosmic Octo Medium"/>
                <a:cs typeface="Cosmic Octo Medium"/>
                <a:sym typeface="Cosmic Octo Medium"/>
              </a:rPr>
              <a:t>Onnistumispurkki</a:t>
            </a:r>
            <a:endParaRPr kumimoji="0" lang="en-US" sz="4713" b="1" i="0" u="none" strike="noStrike" kern="1200" cap="none" spc="0" normalizeH="0" baseline="0" noProof="0" dirty="0">
              <a:ln>
                <a:noFill/>
              </a:ln>
              <a:solidFill>
                <a:srgbClr val="886AB5"/>
              </a:solidFill>
              <a:effectLst/>
              <a:uLnTx/>
              <a:uFillTx/>
              <a:latin typeface="Cosmic Octo Medium"/>
              <a:ea typeface="Cosmic Octo Medium"/>
              <a:cs typeface="Cosmic Octo Medium"/>
              <a:sym typeface="Cosmic Octo Medium"/>
            </a:endParaRPr>
          </a:p>
        </p:txBody>
      </p:sp>
      <p:sp>
        <p:nvSpPr>
          <p:cNvPr id="4" name="TextBox 4"/>
          <p:cNvSpPr txBox="1"/>
          <p:nvPr/>
        </p:nvSpPr>
        <p:spPr>
          <a:xfrm>
            <a:off x="7373283" y="2780968"/>
            <a:ext cx="10717602" cy="6205294"/>
          </a:xfrm>
          <a:prstGeom prst="rect">
            <a:avLst/>
          </a:prstGeom>
        </p:spPr>
        <p:txBody>
          <a:bodyPr lIns="0" tIns="0" rIns="0" bIns="0" rtlCol="0" anchor="t">
            <a:spAutoFit/>
          </a:bodyPr>
          <a:lstStyle/>
          <a:p>
            <a:pPr marL="619038" lvl="1" indent="-309519" algn="l">
              <a:lnSpc>
                <a:spcPts val="5505"/>
              </a:lnSpc>
              <a:buFont typeface="Arial"/>
              <a:buChar char="•"/>
            </a:pPr>
            <a:r>
              <a:rPr lang="en-US" sz="2867">
                <a:solidFill>
                  <a:srgbClr val="47077F"/>
                </a:solidFill>
                <a:latin typeface="Kollektif"/>
                <a:ea typeface="Kollektif"/>
                <a:cs typeface="Kollektif"/>
                <a:sym typeface="Kollektif"/>
              </a:rPr>
              <a:t>Jokainen oppilas kirjoittaa koulupäivän päätteeksi lapulle yhden asian, jossa oppilas on onnistunut.</a:t>
            </a:r>
          </a:p>
          <a:p>
            <a:pPr marL="619038" lvl="1" indent="-309519" algn="l">
              <a:lnSpc>
                <a:spcPts val="5505"/>
              </a:lnSpc>
              <a:buFont typeface="Arial"/>
              <a:buChar char="•"/>
            </a:pPr>
            <a:r>
              <a:rPr lang="en-US" sz="2867">
                <a:solidFill>
                  <a:srgbClr val="47077F"/>
                </a:solidFill>
                <a:latin typeface="Kollektif"/>
                <a:ea typeface="Kollektif"/>
                <a:cs typeface="Kollektif"/>
                <a:sym typeface="Kollektif"/>
              </a:rPr>
              <a:t>Onnistumiset voivat olla pieniä (esim. kirjoitin yhden rivin enemmän, kuin eilen) tai suuria (esim. minut valittiin koulujen välisiin urheilukisoihin)</a:t>
            </a:r>
          </a:p>
          <a:p>
            <a:pPr marL="619038" lvl="1" indent="-309519" algn="l">
              <a:lnSpc>
                <a:spcPts val="5505"/>
              </a:lnSpc>
              <a:buFont typeface="Arial"/>
              <a:buChar char="•"/>
            </a:pPr>
            <a:r>
              <a:rPr lang="en-US" sz="2867">
                <a:solidFill>
                  <a:srgbClr val="47077F"/>
                </a:solidFill>
                <a:latin typeface="Kollektif"/>
                <a:ea typeface="Kollektif"/>
                <a:cs typeface="Kollektif"/>
                <a:sym typeface="Kollektif"/>
              </a:rPr>
              <a:t>Lappuja kirjoitetaan joka päivä yhden viikon ajan (1kpl/oppilas).</a:t>
            </a:r>
          </a:p>
          <a:p>
            <a:pPr marL="619038" lvl="1" indent="-309519" algn="l">
              <a:lnSpc>
                <a:spcPts val="5505"/>
              </a:lnSpc>
              <a:buFont typeface="Arial"/>
              <a:buChar char="•"/>
            </a:pPr>
            <a:r>
              <a:rPr lang="en-US" sz="2867">
                <a:solidFill>
                  <a:srgbClr val="47077F"/>
                </a:solidFill>
                <a:latin typeface="Kollektif"/>
                <a:ea typeface="Kollektif"/>
                <a:cs typeface="Kollektif"/>
                <a:sym typeface="Kollektif"/>
              </a:rPr>
              <a:t>Laput kerätään Onnistumispurkkiin. </a:t>
            </a:r>
          </a:p>
          <a:p>
            <a:pPr marL="619038" lvl="1" indent="-309519" algn="l">
              <a:lnSpc>
                <a:spcPts val="5505"/>
              </a:lnSpc>
              <a:buFont typeface="Arial"/>
              <a:buChar char="•"/>
            </a:pPr>
            <a:r>
              <a:rPr lang="en-US" sz="2867">
                <a:solidFill>
                  <a:srgbClr val="47077F"/>
                </a:solidFill>
                <a:latin typeface="Kollektif"/>
                <a:ea typeface="Kollektif"/>
                <a:cs typeface="Kollektif"/>
                <a:sym typeface="Kollektif"/>
              </a:rPr>
              <a:t>Viikon päätteeksi Onnistumispurkki avataan ja onnistumisia luetaan ääneen.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D9D7"/>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8571124" y="1718050"/>
            <a:ext cx="8933080" cy="8229600"/>
          </a:xfrm>
          <a:custGeom>
            <a:avLst/>
            <a:gdLst/>
            <a:ahLst/>
            <a:cxnLst/>
            <a:rect l="l" t="t" r="r" b="b"/>
            <a:pathLst>
              <a:path w="8933080" h="8229600">
                <a:moveTo>
                  <a:pt x="0" y="0"/>
                </a:moveTo>
                <a:lnTo>
                  <a:pt x="8933080" y="0"/>
                </a:lnTo>
                <a:lnTo>
                  <a:pt x="8933080" y="8229600"/>
                </a:lnTo>
                <a:lnTo>
                  <a:pt x="0" y="8229600"/>
                </a:lnTo>
                <a:lnTo>
                  <a:pt x="0" y="0"/>
                </a:lnTo>
                <a:close/>
              </a:path>
            </a:pathLst>
          </a:custGeom>
          <a:blipFill>
            <a:blip r:embed="rId2"/>
            <a:stretch>
              <a:fillRect/>
            </a:stretch>
          </a:blipFill>
        </p:spPr>
        <p:txBody>
          <a:bodyPr/>
          <a:lstStyle/>
          <a:p>
            <a:endParaRPr lang="fi-FI"/>
          </a:p>
        </p:txBody>
      </p:sp>
      <p:sp>
        <p:nvSpPr>
          <p:cNvPr id="3" name="TextBox 3"/>
          <p:cNvSpPr txBox="1">
            <a:spLocks noGrp="1"/>
          </p:cNvSpPr>
          <p:nvPr>
            <p:ph type="title" idx="4294967295"/>
          </p:nvPr>
        </p:nvSpPr>
        <p:spPr>
          <a:xfrm rot="-751266">
            <a:off x="2249622" y="2235450"/>
            <a:ext cx="8961365" cy="279066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693"/>
              </a:lnSpc>
              <a:spcBef>
                <a:spcPts val="0"/>
              </a:spcBef>
              <a:spcAft>
                <a:spcPts val="0"/>
              </a:spcAft>
              <a:buClrTx/>
              <a:buSzTx/>
              <a:buFontTx/>
              <a:buNone/>
              <a:tabLst/>
              <a:defRPr/>
            </a:pPr>
            <a:r>
              <a:rPr kumimoji="0" lang="en-US" sz="8352" b="0" i="0" u="none" strike="noStrike" kern="1200" cap="none" spc="0" normalizeH="0" baseline="0" noProof="0" dirty="0">
                <a:ln>
                  <a:noFill/>
                </a:ln>
                <a:solidFill>
                  <a:srgbClr val="321D5E"/>
                </a:solidFill>
                <a:effectLst/>
                <a:uLnTx/>
                <a:uFillTx/>
                <a:latin typeface="Core Bandi Face"/>
                <a:ea typeface="Core Bandi Face"/>
                <a:cs typeface="Core Bandi Face"/>
                <a:sym typeface="Core Bandi Face"/>
              </a:rPr>
              <a:t>Kiitos </a:t>
            </a:r>
            <a:r>
              <a:rPr kumimoji="0" lang="en-US" sz="8352" b="0" i="0" u="none" strike="noStrike" kern="1200" cap="none" spc="0" normalizeH="0" baseline="0" noProof="0" dirty="0" err="1">
                <a:ln>
                  <a:noFill/>
                </a:ln>
                <a:solidFill>
                  <a:srgbClr val="321D5E"/>
                </a:solidFill>
                <a:effectLst/>
                <a:uLnTx/>
                <a:uFillTx/>
                <a:latin typeface="Core Bandi Face"/>
                <a:ea typeface="Core Bandi Face"/>
                <a:cs typeface="Core Bandi Face"/>
                <a:sym typeface="Core Bandi Face"/>
              </a:rPr>
              <a:t>oppitunnista</a:t>
            </a:r>
            <a:r>
              <a:rPr kumimoji="0" lang="en-US" sz="8352" b="0" i="0" u="none" strike="noStrike" kern="1200" cap="none" spc="0" normalizeH="0" baseline="0" noProof="0" dirty="0">
                <a:ln>
                  <a:noFill/>
                </a:ln>
                <a:solidFill>
                  <a:srgbClr val="321D5E"/>
                </a:solidFill>
                <a:effectLst/>
                <a:uLnTx/>
                <a:uFillTx/>
                <a:latin typeface="Core Bandi Face"/>
                <a:ea typeface="Core Bandi Face"/>
                <a:cs typeface="Core Bandi Face"/>
                <a:sym typeface="Core Bandi Face"/>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62000"/>
            <a:ext cx="16730458" cy="4833631"/>
          </a:xfrm>
          <a:prstGeom prst="rect">
            <a:avLst/>
          </a:prstGeom>
        </p:spPr>
        <p:txBody>
          <a:bodyPr lIns="0" tIns="0" rIns="0" bIns="0" rtlCol="0" anchor="t">
            <a:spAutoFit/>
          </a:bodyPr>
          <a:lstStyle/>
          <a:p>
            <a:pPr algn="l">
              <a:lnSpc>
                <a:spcPts val="5492"/>
              </a:lnSpc>
            </a:pPr>
            <a:r>
              <a:rPr lang="en-US" sz="2196" dirty="0" err="1">
                <a:solidFill>
                  <a:srgbClr val="000000"/>
                </a:solidFill>
                <a:latin typeface="Open Sans"/>
                <a:ea typeface="Open Sans"/>
                <a:cs typeface="Open Sans"/>
                <a:sym typeface="Open Sans"/>
              </a:rPr>
              <a:t>Lähteet</a:t>
            </a:r>
            <a:r>
              <a:rPr lang="en-US" sz="2196" dirty="0">
                <a:solidFill>
                  <a:srgbClr val="000000"/>
                </a:solidFill>
                <a:latin typeface="Open Sans"/>
                <a:ea typeface="Open Sans"/>
                <a:cs typeface="Open Sans"/>
                <a:sym typeface="Open Sans"/>
              </a:rPr>
              <a:t>:</a:t>
            </a:r>
          </a:p>
          <a:p>
            <a:pPr marL="474320" lvl="1" indent="-237160" algn="l">
              <a:lnSpc>
                <a:spcPts val="5492"/>
              </a:lnSpc>
              <a:buFont typeface="Arial"/>
              <a:buChar char="•"/>
            </a:pPr>
            <a:r>
              <a:rPr lang="en-US" sz="2196" dirty="0">
                <a:solidFill>
                  <a:srgbClr val="000000"/>
                </a:solidFill>
                <a:latin typeface="Open Sans"/>
                <a:ea typeface="Open Sans"/>
                <a:cs typeface="Open Sans"/>
                <a:sym typeface="Open Sans"/>
                <a:hlinkClick r:id="rId2" tooltip="https://www.booky.fi/kirjailija/Knut+K.+Gundersen"/>
              </a:rPr>
              <a:t>Gundersen</a:t>
            </a:r>
            <a:r>
              <a:rPr lang="en-US" sz="2196" dirty="0">
                <a:solidFill>
                  <a:srgbClr val="000000"/>
                </a:solidFill>
                <a:latin typeface="Open Sans"/>
                <a:ea typeface="Open Sans"/>
                <a:cs typeface="Open Sans"/>
                <a:sym typeface="Open Sans"/>
              </a:rPr>
              <a:t>, </a:t>
            </a:r>
            <a:r>
              <a:rPr lang="en-US" sz="2196" dirty="0">
                <a:solidFill>
                  <a:srgbClr val="000000"/>
                </a:solidFill>
                <a:latin typeface="Open Sans"/>
                <a:ea typeface="Open Sans"/>
                <a:cs typeface="Open Sans"/>
                <a:sym typeface="Open Sans"/>
                <a:hlinkClick r:id="rId3" tooltip="https://www.booky.fi/kirjailija/Tutte+M.+Olsen"/>
              </a:rPr>
              <a:t>Olsen</a:t>
            </a:r>
            <a:r>
              <a:rPr lang="en-US" sz="2196" dirty="0">
                <a:solidFill>
                  <a:srgbClr val="000000"/>
                </a:solidFill>
                <a:latin typeface="Open Sans"/>
                <a:ea typeface="Open Sans"/>
                <a:cs typeface="Open Sans"/>
                <a:sym typeface="Open Sans"/>
              </a:rPr>
              <a:t>, </a:t>
            </a:r>
            <a:r>
              <a:rPr lang="en-US" sz="2196" dirty="0" err="1">
                <a:solidFill>
                  <a:srgbClr val="000000"/>
                </a:solidFill>
                <a:latin typeface="Open Sans"/>
                <a:ea typeface="Open Sans"/>
                <a:cs typeface="Open Sans"/>
                <a:sym typeface="Open Sans"/>
                <a:hlinkClick r:id="rId4" tooltip="https://www.booky.fi/kirjailija/Johannes+Finne"/>
              </a:rPr>
              <a:t>Finne</a:t>
            </a:r>
            <a:r>
              <a:rPr lang="en-US" sz="2196" dirty="0">
                <a:solidFill>
                  <a:srgbClr val="000000"/>
                </a:solidFill>
                <a:latin typeface="Open Sans"/>
                <a:ea typeface="Open Sans"/>
                <a:cs typeface="Open Sans"/>
                <a:sym typeface="Open Sans"/>
              </a:rPr>
              <a:t>, </a:t>
            </a:r>
            <a:r>
              <a:rPr lang="en-US" sz="2196" dirty="0" err="1">
                <a:solidFill>
                  <a:srgbClr val="000000"/>
                </a:solidFill>
                <a:latin typeface="Open Sans"/>
                <a:ea typeface="Open Sans"/>
                <a:cs typeface="Open Sans"/>
                <a:sym typeface="Open Sans"/>
                <a:hlinkClick r:id="rId5" tooltip="https://www.booky.fi/kirjailija/Borge+Stromgren"/>
              </a:rPr>
              <a:t>Stromgren</a:t>
            </a:r>
            <a:r>
              <a:rPr lang="en-US" sz="2196" dirty="0">
                <a:solidFill>
                  <a:srgbClr val="000000"/>
                </a:solidFill>
                <a:latin typeface="Open Sans"/>
                <a:ea typeface="Open Sans"/>
                <a:cs typeface="Open Sans"/>
                <a:sym typeface="Open Sans"/>
              </a:rPr>
              <a:t>, </a:t>
            </a:r>
            <a:r>
              <a:rPr lang="en-US" sz="2196" dirty="0" err="1">
                <a:solidFill>
                  <a:srgbClr val="000000"/>
                </a:solidFill>
                <a:latin typeface="Open Sans"/>
                <a:ea typeface="Open Sans"/>
                <a:cs typeface="Open Sans"/>
                <a:sym typeface="Open Sans"/>
                <a:hlinkClick r:id="rId6" tooltip="https://www.booky.fi/kirjailija/Bengt+Dalefold"/>
              </a:rPr>
              <a:t>Dalefold</a:t>
            </a:r>
            <a:r>
              <a:rPr lang="en-US" sz="2196" dirty="0">
                <a:solidFill>
                  <a:srgbClr val="000000"/>
                </a:solidFill>
                <a:latin typeface="Open Sans"/>
                <a:ea typeface="Open Sans"/>
                <a:cs typeface="Open Sans"/>
                <a:sym typeface="Open Sans"/>
              </a:rPr>
              <a:t> 2019. </a:t>
            </a:r>
            <a:r>
              <a:rPr lang="en-US" sz="2196" b="1" dirty="0">
                <a:solidFill>
                  <a:srgbClr val="000000"/>
                </a:solidFill>
                <a:latin typeface="Open Sans Bold"/>
                <a:ea typeface="Open Sans Bold"/>
                <a:cs typeface="Open Sans Bold"/>
                <a:sym typeface="Open Sans Bold"/>
              </a:rPr>
              <a:t>AART - Adapted aggression replacement training: </a:t>
            </a:r>
            <a:r>
              <a:rPr lang="en-US" sz="2196" b="1" dirty="0" err="1">
                <a:solidFill>
                  <a:srgbClr val="000000"/>
                </a:solidFill>
                <a:latin typeface="Open Sans Bold"/>
                <a:ea typeface="Open Sans Bold"/>
                <a:cs typeface="Open Sans Bold"/>
                <a:sym typeface="Open Sans Bold"/>
              </a:rPr>
              <a:t>sosiaalisen</a:t>
            </a:r>
            <a:r>
              <a:rPr lang="en-US" sz="2196" b="1" dirty="0">
                <a:solidFill>
                  <a:srgbClr val="000000"/>
                </a:solidFill>
                <a:latin typeface="Open Sans Bold"/>
                <a:ea typeface="Open Sans Bold"/>
                <a:cs typeface="Open Sans Bold"/>
                <a:sym typeface="Open Sans Bold"/>
              </a:rPr>
              <a:t> </a:t>
            </a:r>
            <a:r>
              <a:rPr lang="en-US" sz="2196" b="1" dirty="0" err="1">
                <a:solidFill>
                  <a:srgbClr val="000000"/>
                </a:solidFill>
                <a:latin typeface="Open Sans Bold"/>
                <a:ea typeface="Open Sans Bold"/>
                <a:cs typeface="Open Sans Bold"/>
                <a:sym typeface="Open Sans Bold"/>
              </a:rPr>
              <a:t>kyvykkyyden</a:t>
            </a:r>
            <a:r>
              <a:rPr lang="en-US" sz="2196" b="1" dirty="0">
                <a:solidFill>
                  <a:srgbClr val="000000"/>
                </a:solidFill>
                <a:latin typeface="Open Sans Bold"/>
                <a:ea typeface="Open Sans Bold"/>
                <a:cs typeface="Open Sans Bold"/>
                <a:sym typeface="Open Sans Bold"/>
              </a:rPr>
              <a:t> </a:t>
            </a:r>
            <a:r>
              <a:rPr lang="en-US" sz="2196" b="1" dirty="0" err="1">
                <a:solidFill>
                  <a:srgbClr val="000000"/>
                </a:solidFill>
                <a:latin typeface="Open Sans Bold"/>
                <a:ea typeface="Open Sans Bold"/>
                <a:cs typeface="Open Sans Bold"/>
                <a:sym typeface="Open Sans Bold"/>
              </a:rPr>
              <a:t>harjoitusmenetelmä</a:t>
            </a:r>
            <a:endParaRPr lang="en-US" sz="2196" b="1" dirty="0">
              <a:solidFill>
                <a:srgbClr val="000000"/>
              </a:solidFill>
              <a:latin typeface="Open Sans Bold"/>
              <a:ea typeface="Open Sans Bold"/>
              <a:cs typeface="Open Sans Bold"/>
              <a:sym typeface="Open Sans Bold"/>
            </a:endParaRPr>
          </a:p>
          <a:p>
            <a:pPr marL="474320" lvl="1" indent="-237160">
              <a:lnSpc>
                <a:spcPts val="5492"/>
              </a:lnSpc>
              <a:buFont typeface="Arial"/>
              <a:buChar char="•"/>
            </a:pPr>
            <a:r>
              <a:rPr lang="en-US" sz="2196" dirty="0">
                <a:solidFill>
                  <a:srgbClr val="000000"/>
                </a:solidFill>
                <a:latin typeface="Open Sans"/>
                <a:ea typeface="Open Sans"/>
                <a:cs typeface="Open Sans"/>
                <a:sym typeface="Open Sans"/>
              </a:rPr>
              <a:t>Oph.fi, </a:t>
            </a:r>
            <a:r>
              <a:rPr lang="en-US" sz="2196" dirty="0" err="1">
                <a:solidFill>
                  <a:srgbClr val="000000"/>
                </a:solidFill>
                <a:latin typeface="Open Sans"/>
                <a:ea typeface="Open Sans"/>
                <a:cs typeface="Open Sans"/>
                <a:sym typeface="Open Sans"/>
              </a:rPr>
              <a:t>Ihmiseltä</a:t>
            </a:r>
            <a:r>
              <a:rPr lang="en-US" sz="2196" dirty="0">
                <a:solidFill>
                  <a:srgbClr val="000000"/>
                </a:solidFill>
                <a:latin typeface="Open Sans"/>
                <a:ea typeface="Open Sans"/>
                <a:cs typeface="Open Sans"/>
                <a:sym typeface="Open Sans"/>
              </a:rPr>
              <a:t> </a:t>
            </a:r>
            <a:r>
              <a:rPr lang="en-US" sz="2196" dirty="0" err="1">
                <a:solidFill>
                  <a:srgbClr val="000000"/>
                </a:solidFill>
                <a:latin typeface="Open Sans"/>
                <a:ea typeface="Open Sans"/>
                <a:cs typeface="Open Sans"/>
                <a:sym typeface="Open Sans"/>
              </a:rPr>
              <a:t>ihmiselle</a:t>
            </a:r>
            <a:r>
              <a:rPr lang="en-US" sz="2196" dirty="0">
                <a:solidFill>
                  <a:srgbClr val="000000"/>
                </a:solidFill>
                <a:latin typeface="Open Sans"/>
                <a:ea typeface="Open Sans"/>
                <a:cs typeface="Open Sans"/>
                <a:sym typeface="Open Sans"/>
              </a:rPr>
              <a:t> – </a:t>
            </a:r>
            <a:r>
              <a:rPr lang="en-US" sz="2196" dirty="0" err="1">
                <a:solidFill>
                  <a:srgbClr val="000000"/>
                </a:solidFill>
                <a:latin typeface="Open Sans"/>
                <a:ea typeface="Open Sans"/>
                <a:cs typeface="Open Sans"/>
                <a:sym typeface="Open Sans"/>
              </a:rPr>
              <a:t>sosiaaliset</a:t>
            </a:r>
            <a:r>
              <a:rPr lang="en-US" sz="2196" dirty="0">
                <a:solidFill>
                  <a:srgbClr val="000000"/>
                </a:solidFill>
                <a:latin typeface="Open Sans"/>
                <a:ea typeface="Open Sans"/>
                <a:cs typeface="Open Sans"/>
                <a:sym typeface="Open Sans"/>
              </a:rPr>
              <a:t> </a:t>
            </a:r>
            <a:r>
              <a:rPr lang="en-US" sz="2196" dirty="0" err="1">
                <a:solidFill>
                  <a:srgbClr val="000000"/>
                </a:solidFill>
                <a:latin typeface="Open Sans"/>
                <a:ea typeface="Open Sans"/>
                <a:cs typeface="Open Sans"/>
                <a:sym typeface="Open Sans"/>
              </a:rPr>
              <a:t>taido</a:t>
            </a:r>
            <a:r>
              <a:rPr lang="en-US" sz="2196" dirty="0">
                <a:solidFill>
                  <a:srgbClr val="000000"/>
                </a:solidFill>
                <a:latin typeface="Open Sans"/>
                <a:ea typeface="Open Sans"/>
                <a:cs typeface="Open Sans"/>
                <a:sym typeface="Open Sans"/>
              </a:rPr>
              <a:t> </a:t>
            </a:r>
            <a:br>
              <a:rPr lang="en-US" sz="2196" dirty="0">
                <a:solidFill>
                  <a:srgbClr val="000000"/>
                </a:solidFill>
                <a:latin typeface="Open Sans"/>
                <a:ea typeface="Open Sans"/>
                <a:cs typeface="Open Sans"/>
                <a:sym typeface="Open Sans"/>
              </a:rPr>
            </a:br>
            <a:r>
              <a:rPr lang="en-US" sz="2196" b="1" dirty="0">
                <a:solidFill>
                  <a:srgbClr val="000000"/>
                </a:solidFill>
                <a:latin typeface="Open Sans"/>
                <a:ea typeface="Open Sans"/>
                <a:cs typeface="Open Sans"/>
                <a:sym typeface="Open Sans"/>
              </a:rPr>
              <a:t>https://www.oph.fi/fi/oppimateriaali/manniskor-emellan-sociala-fardigheter/ovningar-ungdomar/harjoitukset-1-10</a:t>
            </a:r>
          </a:p>
          <a:p>
            <a:pPr marL="474320" lvl="1" indent="-237160" algn="l">
              <a:lnSpc>
                <a:spcPts val="5492"/>
              </a:lnSpc>
              <a:buFont typeface="Arial"/>
              <a:buChar char="•"/>
            </a:pPr>
            <a:r>
              <a:rPr lang="en-US" sz="2196" dirty="0">
                <a:solidFill>
                  <a:srgbClr val="000000"/>
                </a:solidFill>
                <a:latin typeface="Open Sans"/>
                <a:ea typeface="Open Sans"/>
                <a:cs typeface="Open Sans"/>
                <a:sym typeface="Open Sans"/>
              </a:rPr>
              <a:t>Leikkipankki.fi</a:t>
            </a:r>
            <a:br>
              <a:rPr lang="en-US" sz="2196" dirty="0">
                <a:solidFill>
                  <a:srgbClr val="000000"/>
                </a:solidFill>
                <a:latin typeface="Open Sans"/>
                <a:ea typeface="Open Sans"/>
                <a:cs typeface="Open Sans"/>
                <a:sym typeface="Open Sans"/>
              </a:rPr>
            </a:br>
            <a:r>
              <a:rPr lang="en-US" sz="2196" b="1" dirty="0">
                <a:solidFill>
                  <a:srgbClr val="000000"/>
                </a:solidFill>
                <a:latin typeface="Open Sans"/>
                <a:ea typeface="Open Sans"/>
                <a:cs typeface="Open Sans"/>
                <a:sym typeface="Open Sans"/>
              </a:rPr>
              <a:t>https://www.leikkipankki.fi/Leikit/Tiedot/478</a:t>
            </a:r>
          </a:p>
        </p:txBody>
      </p:sp>
      <p:sp>
        <p:nvSpPr>
          <p:cNvPr id="3" name="Otsikko 2">
            <a:extLst>
              <a:ext uri="{FF2B5EF4-FFF2-40B4-BE49-F238E27FC236}">
                <a16:creationId xmlns:a16="http://schemas.microsoft.com/office/drawing/2014/main" id="{FCBEB32F-7068-0286-9EAB-7D316546748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fi-FI" dirty="0"/>
              <a:t>Lähteet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490906" y="1404609"/>
            <a:ext cx="13306187" cy="7464644"/>
            <a:chOff x="0" y="0"/>
            <a:chExt cx="3504510" cy="1965997"/>
          </a:xfrm>
        </p:grpSpPr>
        <p:sp>
          <p:nvSpPr>
            <p:cNvPr id="3" name="Freeform 3"/>
            <p:cNvSpPr/>
            <p:nvPr/>
          </p:nvSpPr>
          <p:spPr>
            <a:xfrm>
              <a:off x="0" y="0"/>
              <a:ext cx="3504510" cy="1965997"/>
            </a:xfrm>
            <a:custGeom>
              <a:avLst/>
              <a:gdLst/>
              <a:ahLst/>
              <a:cxnLst/>
              <a:rect l="l" t="t" r="r" b="b"/>
              <a:pathLst>
                <a:path w="3504510" h="1965997">
                  <a:moveTo>
                    <a:pt x="0" y="0"/>
                  </a:moveTo>
                  <a:lnTo>
                    <a:pt x="3504510" y="0"/>
                  </a:lnTo>
                  <a:lnTo>
                    <a:pt x="3504510" y="1965997"/>
                  </a:lnTo>
                  <a:lnTo>
                    <a:pt x="0" y="1965997"/>
                  </a:lnTo>
                  <a:close/>
                </a:path>
              </a:pathLst>
            </a:custGeom>
            <a:solidFill>
              <a:srgbClr val="9F94C0"/>
            </a:solidFill>
          </p:spPr>
          <p:txBody>
            <a:bodyPr/>
            <a:lstStyle/>
            <a:p>
              <a:endParaRPr lang="fi-FI"/>
            </a:p>
          </p:txBody>
        </p:sp>
        <p:sp>
          <p:nvSpPr>
            <p:cNvPr id="4" name="TextBox 4"/>
            <p:cNvSpPr txBox="1"/>
            <p:nvPr/>
          </p:nvSpPr>
          <p:spPr>
            <a:xfrm>
              <a:off x="0" y="-38100"/>
              <a:ext cx="3504510" cy="2004097"/>
            </a:xfrm>
            <a:prstGeom prst="rect">
              <a:avLst/>
            </a:prstGeom>
          </p:spPr>
          <p:txBody>
            <a:bodyPr lIns="50800" tIns="50800" rIns="50800" bIns="50800" rtlCol="0" anchor="ctr"/>
            <a:lstStyle/>
            <a:p>
              <a:pPr algn="ctr">
                <a:lnSpc>
                  <a:spcPts val="3146"/>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546978" y="3023352"/>
            <a:ext cx="703491" cy="618486"/>
            <a:chOff x="0" y="0"/>
            <a:chExt cx="7222747" cy="6350000"/>
          </a:xfrm>
        </p:grpSpPr>
        <p:sp>
          <p:nvSpPr>
            <p:cNvPr id="6" name="Freeform 6"/>
            <p:cNvSpPr/>
            <p:nvPr/>
          </p:nvSpPr>
          <p:spPr>
            <a:xfrm>
              <a:off x="0" y="0"/>
              <a:ext cx="7222747" cy="6350000"/>
            </a:xfrm>
            <a:custGeom>
              <a:avLst/>
              <a:gdLst/>
              <a:ahLst/>
              <a:cxnLst/>
              <a:rect l="l" t="t" r="r" b="b"/>
              <a:pathLst>
                <a:path w="7222747" h="6350000">
                  <a:moveTo>
                    <a:pt x="3611373" y="0"/>
                  </a:moveTo>
                  <a:cubicBezTo>
                    <a:pt x="1616867" y="0"/>
                    <a:pt x="0" y="1421496"/>
                    <a:pt x="0" y="3175000"/>
                  </a:cubicBezTo>
                  <a:cubicBezTo>
                    <a:pt x="0" y="4928504"/>
                    <a:pt x="1616867" y="6350000"/>
                    <a:pt x="3611373" y="6350000"/>
                  </a:cubicBezTo>
                  <a:cubicBezTo>
                    <a:pt x="5605880" y="6350000"/>
                    <a:pt x="7222747" y="4928504"/>
                    <a:pt x="7222747" y="3175000"/>
                  </a:cubicBezTo>
                  <a:cubicBezTo>
                    <a:pt x="7222747" y="1421496"/>
                    <a:pt x="5605880" y="0"/>
                    <a:pt x="3611373" y="0"/>
                  </a:cubicBezTo>
                  <a:close/>
                </a:path>
              </a:pathLst>
            </a:custGeom>
            <a:solidFill>
              <a:srgbClr val="321D5E"/>
            </a:solidFill>
          </p:spPr>
          <p:txBody>
            <a:bodyPr/>
            <a:lstStyle/>
            <a:p>
              <a:endParaRPr lang="fi-FI"/>
            </a:p>
          </p:txBody>
        </p:sp>
      </p:grpSp>
      <p:grpSp>
        <p:nvGrpSpPr>
          <p:cNvPr id="7" name="Group 7">
            <a:extLst>
              <a:ext uri="{C183D7F6-B498-43B3-948B-1728B52AA6E4}">
                <adec:decorative xmlns:adec="http://schemas.microsoft.com/office/drawing/2017/decorative" val="1"/>
              </a:ext>
            </a:extLst>
          </p:cNvPr>
          <p:cNvGrpSpPr/>
          <p:nvPr/>
        </p:nvGrpSpPr>
        <p:grpSpPr>
          <a:xfrm>
            <a:off x="3546978" y="4176003"/>
            <a:ext cx="703491" cy="618486"/>
            <a:chOff x="0" y="0"/>
            <a:chExt cx="7222747" cy="6350000"/>
          </a:xfrm>
        </p:grpSpPr>
        <p:sp>
          <p:nvSpPr>
            <p:cNvPr id="8" name="Freeform 8"/>
            <p:cNvSpPr/>
            <p:nvPr/>
          </p:nvSpPr>
          <p:spPr>
            <a:xfrm>
              <a:off x="0" y="0"/>
              <a:ext cx="7222747" cy="6350000"/>
            </a:xfrm>
            <a:custGeom>
              <a:avLst/>
              <a:gdLst/>
              <a:ahLst/>
              <a:cxnLst/>
              <a:rect l="l" t="t" r="r" b="b"/>
              <a:pathLst>
                <a:path w="7222747" h="6350000">
                  <a:moveTo>
                    <a:pt x="3611373" y="0"/>
                  </a:moveTo>
                  <a:cubicBezTo>
                    <a:pt x="1616867" y="0"/>
                    <a:pt x="0" y="1421496"/>
                    <a:pt x="0" y="3175000"/>
                  </a:cubicBezTo>
                  <a:cubicBezTo>
                    <a:pt x="0" y="4928504"/>
                    <a:pt x="1616867" y="6350000"/>
                    <a:pt x="3611373" y="6350000"/>
                  </a:cubicBezTo>
                  <a:cubicBezTo>
                    <a:pt x="5605880" y="6350000"/>
                    <a:pt x="7222747" y="4928504"/>
                    <a:pt x="7222747" y="3175000"/>
                  </a:cubicBezTo>
                  <a:cubicBezTo>
                    <a:pt x="7222747" y="1421496"/>
                    <a:pt x="5605880" y="0"/>
                    <a:pt x="3611373" y="0"/>
                  </a:cubicBezTo>
                  <a:close/>
                </a:path>
              </a:pathLst>
            </a:custGeom>
            <a:solidFill>
              <a:srgbClr val="321D5E"/>
            </a:solidFill>
          </p:spPr>
          <p:txBody>
            <a:bodyPr/>
            <a:lstStyle/>
            <a:p>
              <a:endParaRPr lang="fi-FI"/>
            </a:p>
          </p:txBody>
        </p:sp>
      </p:grpSp>
      <p:grpSp>
        <p:nvGrpSpPr>
          <p:cNvPr id="9" name="Group 9">
            <a:extLst>
              <a:ext uri="{C183D7F6-B498-43B3-948B-1728B52AA6E4}">
                <adec:decorative xmlns:adec="http://schemas.microsoft.com/office/drawing/2017/decorative" val="1"/>
              </a:ext>
            </a:extLst>
          </p:cNvPr>
          <p:cNvGrpSpPr/>
          <p:nvPr/>
        </p:nvGrpSpPr>
        <p:grpSpPr>
          <a:xfrm>
            <a:off x="3546978" y="5328655"/>
            <a:ext cx="703491" cy="618486"/>
            <a:chOff x="0" y="0"/>
            <a:chExt cx="7222747" cy="6350000"/>
          </a:xfrm>
        </p:grpSpPr>
        <p:sp>
          <p:nvSpPr>
            <p:cNvPr id="10" name="Freeform 10"/>
            <p:cNvSpPr/>
            <p:nvPr/>
          </p:nvSpPr>
          <p:spPr>
            <a:xfrm>
              <a:off x="0" y="0"/>
              <a:ext cx="7222747" cy="6350000"/>
            </a:xfrm>
            <a:custGeom>
              <a:avLst/>
              <a:gdLst/>
              <a:ahLst/>
              <a:cxnLst/>
              <a:rect l="l" t="t" r="r" b="b"/>
              <a:pathLst>
                <a:path w="7222747" h="6350000">
                  <a:moveTo>
                    <a:pt x="3611373" y="0"/>
                  </a:moveTo>
                  <a:cubicBezTo>
                    <a:pt x="1616867" y="0"/>
                    <a:pt x="0" y="1421496"/>
                    <a:pt x="0" y="3175000"/>
                  </a:cubicBezTo>
                  <a:cubicBezTo>
                    <a:pt x="0" y="4928504"/>
                    <a:pt x="1616867" y="6350000"/>
                    <a:pt x="3611373" y="6350000"/>
                  </a:cubicBezTo>
                  <a:cubicBezTo>
                    <a:pt x="5605880" y="6350000"/>
                    <a:pt x="7222747" y="4928504"/>
                    <a:pt x="7222747" y="3175000"/>
                  </a:cubicBezTo>
                  <a:cubicBezTo>
                    <a:pt x="7222747" y="1421496"/>
                    <a:pt x="5605880" y="0"/>
                    <a:pt x="3611373" y="0"/>
                  </a:cubicBezTo>
                  <a:close/>
                </a:path>
              </a:pathLst>
            </a:custGeom>
            <a:solidFill>
              <a:srgbClr val="321D5E"/>
            </a:solidFill>
          </p:spPr>
          <p:txBody>
            <a:bodyPr/>
            <a:lstStyle/>
            <a:p>
              <a:endParaRPr lang="fi-FI"/>
            </a:p>
          </p:txBody>
        </p:sp>
      </p:grpSp>
      <p:grpSp>
        <p:nvGrpSpPr>
          <p:cNvPr id="11" name="Group 11">
            <a:extLst>
              <a:ext uri="{C183D7F6-B498-43B3-948B-1728B52AA6E4}">
                <adec:decorative xmlns:adec="http://schemas.microsoft.com/office/drawing/2017/decorative" val="1"/>
              </a:ext>
            </a:extLst>
          </p:cNvPr>
          <p:cNvGrpSpPr/>
          <p:nvPr/>
        </p:nvGrpSpPr>
        <p:grpSpPr>
          <a:xfrm>
            <a:off x="3546978" y="6481306"/>
            <a:ext cx="703491" cy="618486"/>
            <a:chOff x="0" y="0"/>
            <a:chExt cx="7222747" cy="6350000"/>
          </a:xfrm>
        </p:grpSpPr>
        <p:sp>
          <p:nvSpPr>
            <p:cNvPr id="12" name="Freeform 12"/>
            <p:cNvSpPr/>
            <p:nvPr/>
          </p:nvSpPr>
          <p:spPr>
            <a:xfrm>
              <a:off x="0" y="0"/>
              <a:ext cx="7222747" cy="6350000"/>
            </a:xfrm>
            <a:custGeom>
              <a:avLst/>
              <a:gdLst/>
              <a:ahLst/>
              <a:cxnLst/>
              <a:rect l="l" t="t" r="r" b="b"/>
              <a:pathLst>
                <a:path w="7222747" h="6350000">
                  <a:moveTo>
                    <a:pt x="3611373" y="0"/>
                  </a:moveTo>
                  <a:cubicBezTo>
                    <a:pt x="1616867" y="0"/>
                    <a:pt x="0" y="1421496"/>
                    <a:pt x="0" y="3175000"/>
                  </a:cubicBezTo>
                  <a:cubicBezTo>
                    <a:pt x="0" y="4928504"/>
                    <a:pt x="1616867" y="6350000"/>
                    <a:pt x="3611373" y="6350000"/>
                  </a:cubicBezTo>
                  <a:cubicBezTo>
                    <a:pt x="5605880" y="6350000"/>
                    <a:pt x="7222747" y="4928504"/>
                    <a:pt x="7222747" y="3175000"/>
                  </a:cubicBezTo>
                  <a:cubicBezTo>
                    <a:pt x="7222747" y="1421496"/>
                    <a:pt x="5605880" y="0"/>
                    <a:pt x="3611373" y="0"/>
                  </a:cubicBezTo>
                  <a:close/>
                </a:path>
              </a:pathLst>
            </a:custGeom>
            <a:solidFill>
              <a:srgbClr val="321D5E"/>
            </a:solidFill>
          </p:spPr>
          <p:txBody>
            <a:bodyPr/>
            <a:lstStyle/>
            <a:p>
              <a:endParaRPr lang="fi-FI"/>
            </a:p>
          </p:txBody>
        </p:sp>
      </p:grpSp>
      <p:grpSp>
        <p:nvGrpSpPr>
          <p:cNvPr id="13" name="Group 13">
            <a:extLst>
              <a:ext uri="{C183D7F6-B498-43B3-948B-1728B52AA6E4}">
                <adec:decorative xmlns:adec="http://schemas.microsoft.com/office/drawing/2017/decorative" val="1"/>
              </a:ext>
            </a:extLst>
          </p:cNvPr>
          <p:cNvGrpSpPr/>
          <p:nvPr/>
        </p:nvGrpSpPr>
        <p:grpSpPr>
          <a:xfrm>
            <a:off x="3546978" y="7633957"/>
            <a:ext cx="703491" cy="618486"/>
            <a:chOff x="0" y="0"/>
            <a:chExt cx="7222747" cy="6350000"/>
          </a:xfrm>
        </p:grpSpPr>
        <p:sp>
          <p:nvSpPr>
            <p:cNvPr id="14" name="Freeform 14"/>
            <p:cNvSpPr/>
            <p:nvPr/>
          </p:nvSpPr>
          <p:spPr>
            <a:xfrm>
              <a:off x="0" y="0"/>
              <a:ext cx="7222747" cy="6350000"/>
            </a:xfrm>
            <a:custGeom>
              <a:avLst/>
              <a:gdLst/>
              <a:ahLst/>
              <a:cxnLst/>
              <a:rect l="l" t="t" r="r" b="b"/>
              <a:pathLst>
                <a:path w="7222747" h="6350000">
                  <a:moveTo>
                    <a:pt x="3611373" y="0"/>
                  </a:moveTo>
                  <a:cubicBezTo>
                    <a:pt x="1616867" y="0"/>
                    <a:pt x="0" y="1421496"/>
                    <a:pt x="0" y="3175000"/>
                  </a:cubicBezTo>
                  <a:cubicBezTo>
                    <a:pt x="0" y="4928504"/>
                    <a:pt x="1616867" y="6350000"/>
                    <a:pt x="3611373" y="6350000"/>
                  </a:cubicBezTo>
                  <a:cubicBezTo>
                    <a:pt x="5605880" y="6350000"/>
                    <a:pt x="7222747" y="4928504"/>
                    <a:pt x="7222747" y="3175000"/>
                  </a:cubicBezTo>
                  <a:cubicBezTo>
                    <a:pt x="7222747" y="1421496"/>
                    <a:pt x="5605880" y="0"/>
                    <a:pt x="3611373" y="0"/>
                  </a:cubicBezTo>
                  <a:close/>
                </a:path>
              </a:pathLst>
            </a:custGeom>
            <a:solidFill>
              <a:srgbClr val="321D5E"/>
            </a:solidFill>
          </p:spPr>
          <p:txBody>
            <a:bodyPr/>
            <a:lstStyle/>
            <a:p>
              <a:endParaRPr lang="fi-FI"/>
            </a:p>
          </p:txBody>
        </p:sp>
      </p:grpSp>
      <p:sp>
        <p:nvSpPr>
          <p:cNvPr id="15" name="TextBox 15"/>
          <p:cNvSpPr txBox="1"/>
          <p:nvPr/>
        </p:nvSpPr>
        <p:spPr>
          <a:xfrm>
            <a:off x="4485409" y="4305590"/>
            <a:ext cx="6672917" cy="544794"/>
          </a:xfrm>
          <a:prstGeom prst="rect">
            <a:avLst/>
          </a:prstGeom>
        </p:spPr>
        <p:txBody>
          <a:bodyPr lIns="0" tIns="0" rIns="0" bIns="0" rtlCol="0" anchor="t">
            <a:spAutoFit/>
          </a:bodyPr>
          <a:lstStyle/>
          <a:p>
            <a:pPr algn="l">
              <a:lnSpc>
                <a:spcPts val="4374"/>
              </a:lnSpc>
            </a:pPr>
            <a:r>
              <a:rPr lang="en-US" sz="3364">
                <a:solidFill>
                  <a:srgbClr val="FFFFFF"/>
                </a:solidFill>
                <a:latin typeface="Kollektif"/>
                <a:ea typeface="Kollektif"/>
                <a:cs typeface="Kollektif"/>
                <a:sym typeface="Kollektif"/>
              </a:rPr>
              <a:t>Säännöt</a:t>
            </a:r>
          </a:p>
        </p:txBody>
      </p:sp>
      <p:sp>
        <p:nvSpPr>
          <p:cNvPr id="16" name="TextBox 16"/>
          <p:cNvSpPr txBox="1"/>
          <p:nvPr/>
        </p:nvSpPr>
        <p:spPr>
          <a:xfrm>
            <a:off x="3650309" y="2980847"/>
            <a:ext cx="496828" cy="570145"/>
          </a:xfrm>
          <a:prstGeom prst="rect">
            <a:avLst/>
          </a:prstGeom>
        </p:spPr>
        <p:txBody>
          <a:bodyPr lIns="0" tIns="0" rIns="0" bIns="0" rtlCol="0" anchor="t">
            <a:spAutoFit/>
          </a:bodyPr>
          <a:lstStyle/>
          <a:p>
            <a:pPr algn="ctr">
              <a:lnSpc>
                <a:spcPts val="4528"/>
              </a:lnSpc>
            </a:pPr>
            <a:r>
              <a:rPr lang="en-US" sz="2884" b="1">
                <a:solidFill>
                  <a:srgbClr val="FFFFFF"/>
                </a:solidFill>
                <a:latin typeface="Childos Arabic Semi-Bold"/>
                <a:ea typeface="Childos Arabic Semi-Bold"/>
                <a:cs typeface="Childos Arabic Semi-Bold"/>
                <a:sym typeface="Childos Arabic Semi-Bold"/>
              </a:rPr>
              <a:t>1</a:t>
            </a:r>
          </a:p>
        </p:txBody>
      </p:sp>
      <p:sp>
        <p:nvSpPr>
          <p:cNvPr id="17" name="TextBox 17"/>
          <p:cNvSpPr txBox="1"/>
          <p:nvPr/>
        </p:nvSpPr>
        <p:spPr>
          <a:xfrm>
            <a:off x="4485409" y="5542691"/>
            <a:ext cx="6672917" cy="544794"/>
          </a:xfrm>
          <a:prstGeom prst="rect">
            <a:avLst/>
          </a:prstGeom>
        </p:spPr>
        <p:txBody>
          <a:bodyPr lIns="0" tIns="0" rIns="0" bIns="0" rtlCol="0" anchor="t">
            <a:spAutoFit/>
          </a:bodyPr>
          <a:lstStyle/>
          <a:p>
            <a:pPr marL="0" lvl="1" indent="0" algn="l">
              <a:lnSpc>
                <a:spcPts val="4374"/>
              </a:lnSpc>
            </a:pPr>
            <a:r>
              <a:rPr lang="en-US" sz="3364">
                <a:solidFill>
                  <a:srgbClr val="FFFFFF"/>
                </a:solidFill>
                <a:latin typeface="Kollektif"/>
                <a:ea typeface="Kollektif"/>
                <a:cs typeface="Kollektif"/>
                <a:sym typeface="Kollektif"/>
              </a:rPr>
              <a:t>Lämmittelyleikki</a:t>
            </a:r>
          </a:p>
        </p:txBody>
      </p:sp>
      <p:sp>
        <p:nvSpPr>
          <p:cNvPr id="18" name="TextBox 18"/>
          <p:cNvSpPr txBox="1"/>
          <p:nvPr/>
        </p:nvSpPr>
        <p:spPr>
          <a:xfrm>
            <a:off x="3650309" y="4133499"/>
            <a:ext cx="496828" cy="570145"/>
          </a:xfrm>
          <a:prstGeom prst="rect">
            <a:avLst/>
          </a:prstGeom>
        </p:spPr>
        <p:txBody>
          <a:bodyPr lIns="0" tIns="0" rIns="0" bIns="0" rtlCol="0" anchor="t">
            <a:spAutoFit/>
          </a:bodyPr>
          <a:lstStyle/>
          <a:p>
            <a:pPr marL="0" lvl="1" indent="0" algn="ctr">
              <a:lnSpc>
                <a:spcPts val="4528"/>
              </a:lnSpc>
              <a:spcBef>
                <a:spcPct val="0"/>
              </a:spcBef>
            </a:pPr>
            <a:r>
              <a:rPr lang="en-US" sz="2884" b="1" u="none">
                <a:solidFill>
                  <a:srgbClr val="FFFFFF"/>
                </a:solidFill>
                <a:latin typeface="Childos Arabic Semi-Bold"/>
                <a:ea typeface="Childos Arabic Semi-Bold"/>
                <a:cs typeface="Childos Arabic Semi-Bold"/>
                <a:sym typeface="Childos Arabic Semi-Bold"/>
              </a:rPr>
              <a:t>2</a:t>
            </a:r>
          </a:p>
        </p:txBody>
      </p:sp>
      <p:sp>
        <p:nvSpPr>
          <p:cNvPr id="19" name="TextBox 19"/>
          <p:cNvSpPr txBox="1"/>
          <p:nvPr/>
        </p:nvSpPr>
        <p:spPr>
          <a:xfrm>
            <a:off x="4586557" y="6666789"/>
            <a:ext cx="8629788" cy="544794"/>
          </a:xfrm>
          <a:prstGeom prst="rect">
            <a:avLst/>
          </a:prstGeom>
        </p:spPr>
        <p:txBody>
          <a:bodyPr lIns="0" tIns="0" rIns="0" bIns="0" rtlCol="0" anchor="t">
            <a:spAutoFit/>
          </a:bodyPr>
          <a:lstStyle/>
          <a:p>
            <a:pPr marL="0" lvl="1" indent="0" algn="l">
              <a:lnSpc>
                <a:spcPts val="4374"/>
              </a:lnSpc>
            </a:pPr>
            <a:r>
              <a:rPr lang="en-US" sz="3364">
                <a:solidFill>
                  <a:srgbClr val="FFFFFF"/>
                </a:solidFill>
                <a:latin typeface="Kollektif"/>
                <a:ea typeface="Kollektif"/>
                <a:cs typeface="Kollektif"/>
                <a:sym typeface="Kollektif"/>
              </a:rPr>
              <a:t>Päivän aihe: Epäonnistumisen sietäminen</a:t>
            </a:r>
          </a:p>
        </p:txBody>
      </p:sp>
      <p:sp>
        <p:nvSpPr>
          <p:cNvPr id="20" name="TextBox 20"/>
          <p:cNvSpPr txBox="1"/>
          <p:nvPr/>
        </p:nvSpPr>
        <p:spPr>
          <a:xfrm>
            <a:off x="3650309" y="5286150"/>
            <a:ext cx="496828" cy="570145"/>
          </a:xfrm>
          <a:prstGeom prst="rect">
            <a:avLst/>
          </a:prstGeom>
        </p:spPr>
        <p:txBody>
          <a:bodyPr lIns="0" tIns="0" rIns="0" bIns="0" rtlCol="0" anchor="t">
            <a:spAutoFit/>
          </a:bodyPr>
          <a:lstStyle/>
          <a:p>
            <a:pPr marL="0" lvl="1" indent="0" algn="ctr">
              <a:lnSpc>
                <a:spcPts val="4528"/>
              </a:lnSpc>
              <a:spcBef>
                <a:spcPct val="0"/>
              </a:spcBef>
            </a:pPr>
            <a:r>
              <a:rPr lang="en-US" sz="2884" b="1" u="none">
                <a:solidFill>
                  <a:srgbClr val="FFFFFF"/>
                </a:solidFill>
                <a:latin typeface="Childos Arabic Semi-Bold"/>
                <a:ea typeface="Childos Arabic Semi-Bold"/>
                <a:cs typeface="Childos Arabic Semi-Bold"/>
                <a:sym typeface="Childos Arabic Semi-Bold"/>
              </a:rPr>
              <a:t>3</a:t>
            </a:r>
          </a:p>
        </p:txBody>
      </p:sp>
      <p:sp>
        <p:nvSpPr>
          <p:cNvPr id="21" name="TextBox 21"/>
          <p:cNvSpPr txBox="1"/>
          <p:nvPr/>
        </p:nvSpPr>
        <p:spPr>
          <a:xfrm>
            <a:off x="3650309" y="6438801"/>
            <a:ext cx="496828" cy="570145"/>
          </a:xfrm>
          <a:prstGeom prst="rect">
            <a:avLst/>
          </a:prstGeom>
        </p:spPr>
        <p:txBody>
          <a:bodyPr lIns="0" tIns="0" rIns="0" bIns="0" rtlCol="0" anchor="t">
            <a:spAutoFit/>
          </a:bodyPr>
          <a:lstStyle/>
          <a:p>
            <a:pPr marL="0" lvl="1" indent="0" algn="ctr">
              <a:lnSpc>
                <a:spcPts val="4528"/>
              </a:lnSpc>
              <a:spcBef>
                <a:spcPct val="0"/>
              </a:spcBef>
            </a:pPr>
            <a:r>
              <a:rPr lang="en-US" sz="2884" b="1">
                <a:solidFill>
                  <a:srgbClr val="FFFFFF"/>
                </a:solidFill>
                <a:latin typeface="Childos Arabic Semi-Bold"/>
                <a:ea typeface="Childos Arabic Semi-Bold"/>
                <a:cs typeface="Childos Arabic Semi-Bold"/>
                <a:sym typeface="Childos Arabic Semi-Bold"/>
              </a:rPr>
              <a:t>4</a:t>
            </a:r>
          </a:p>
        </p:txBody>
      </p:sp>
      <p:sp>
        <p:nvSpPr>
          <p:cNvPr id="22" name="TextBox 22"/>
          <p:cNvSpPr txBox="1"/>
          <p:nvPr/>
        </p:nvSpPr>
        <p:spPr>
          <a:xfrm>
            <a:off x="4485409" y="7707649"/>
            <a:ext cx="6672917" cy="544794"/>
          </a:xfrm>
          <a:prstGeom prst="rect">
            <a:avLst/>
          </a:prstGeom>
        </p:spPr>
        <p:txBody>
          <a:bodyPr lIns="0" tIns="0" rIns="0" bIns="0" rtlCol="0" anchor="t">
            <a:spAutoFit/>
          </a:bodyPr>
          <a:lstStyle/>
          <a:p>
            <a:pPr marL="0" lvl="1" indent="0" algn="l">
              <a:lnSpc>
                <a:spcPts val="4374"/>
              </a:lnSpc>
            </a:pPr>
            <a:r>
              <a:rPr lang="en-US" sz="3364">
                <a:solidFill>
                  <a:srgbClr val="FFFFFF"/>
                </a:solidFill>
                <a:latin typeface="Kollektif"/>
                <a:ea typeface="Kollektif"/>
                <a:cs typeface="Kollektif"/>
                <a:sym typeface="Kollektif"/>
              </a:rPr>
              <a:t>Yhteenveto ja lopetus</a:t>
            </a:r>
          </a:p>
        </p:txBody>
      </p:sp>
      <p:sp>
        <p:nvSpPr>
          <p:cNvPr id="23" name="TextBox 23"/>
          <p:cNvSpPr txBox="1"/>
          <p:nvPr/>
        </p:nvSpPr>
        <p:spPr>
          <a:xfrm>
            <a:off x="3650309" y="7591453"/>
            <a:ext cx="496828" cy="570145"/>
          </a:xfrm>
          <a:prstGeom prst="rect">
            <a:avLst/>
          </a:prstGeom>
        </p:spPr>
        <p:txBody>
          <a:bodyPr lIns="0" tIns="0" rIns="0" bIns="0" rtlCol="0" anchor="t">
            <a:spAutoFit/>
          </a:bodyPr>
          <a:lstStyle/>
          <a:p>
            <a:pPr algn="ctr">
              <a:lnSpc>
                <a:spcPts val="4528"/>
              </a:lnSpc>
            </a:pPr>
            <a:r>
              <a:rPr lang="en-US" sz="2884" b="1">
                <a:solidFill>
                  <a:srgbClr val="FFFFFF"/>
                </a:solidFill>
                <a:latin typeface="Childos Arabic Semi-Bold"/>
                <a:ea typeface="Childos Arabic Semi-Bold"/>
                <a:cs typeface="Childos Arabic Semi-Bold"/>
                <a:sym typeface="Childos Arabic Semi-Bold"/>
              </a:rPr>
              <a:t>5</a:t>
            </a:r>
          </a:p>
        </p:txBody>
      </p:sp>
      <p:sp>
        <p:nvSpPr>
          <p:cNvPr id="24" name="TextBox 24"/>
          <p:cNvSpPr txBox="1"/>
          <p:nvPr/>
        </p:nvSpPr>
        <p:spPr>
          <a:xfrm>
            <a:off x="4446813" y="3187889"/>
            <a:ext cx="6272785" cy="469800"/>
          </a:xfrm>
          <a:prstGeom prst="rect">
            <a:avLst/>
          </a:prstGeom>
        </p:spPr>
        <p:txBody>
          <a:bodyPr lIns="0" tIns="0" rIns="0" bIns="0" rtlCol="0" anchor="t">
            <a:spAutoFit/>
          </a:bodyPr>
          <a:lstStyle/>
          <a:p>
            <a:pPr algn="l">
              <a:lnSpc>
                <a:spcPts val="3726"/>
              </a:lnSpc>
            </a:pPr>
            <a:r>
              <a:rPr lang="en-US" sz="2866">
                <a:solidFill>
                  <a:srgbClr val="FFFFFF"/>
                </a:solidFill>
                <a:latin typeface="Kollektif"/>
                <a:ea typeface="Kollektif"/>
                <a:cs typeface="Kollektif"/>
                <a:sym typeface="Kollektif"/>
              </a:rPr>
              <a:t>Tunnelmakierros: Miltä tänään tuntuu?</a:t>
            </a:r>
          </a:p>
        </p:txBody>
      </p:sp>
      <p:sp>
        <p:nvSpPr>
          <p:cNvPr id="25" name="TextBox 25"/>
          <p:cNvSpPr txBox="1">
            <a:spLocks noGrp="1"/>
          </p:cNvSpPr>
          <p:nvPr>
            <p:ph type="title" idx="4294967295"/>
          </p:nvPr>
        </p:nvSpPr>
        <p:spPr>
          <a:xfrm>
            <a:off x="2695031" y="1582670"/>
            <a:ext cx="13102062" cy="903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913"/>
              </a:lnSpc>
              <a:spcBef>
                <a:spcPts val="0"/>
              </a:spcBef>
              <a:spcAft>
                <a:spcPts val="0"/>
              </a:spcAft>
              <a:buClrTx/>
              <a:buSzTx/>
              <a:buFontTx/>
              <a:buNone/>
              <a:tabLst/>
              <a:defRPr/>
            </a:pPr>
            <a:r>
              <a:rPr kumimoji="0" lang="en-US" sz="5612" b="1" i="0" u="none" strike="noStrike" kern="1200" cap="none" spc="1122" normalizeH="0" baseline="0" noProof="0" dirty="0" err="1">
                <a:ln>
                  <a:noFill/>
                </a:ln>
                <a:solidFill>
                  <a:srgbClr val="FFFFFF"/>
                </a:solidFill>
                <a:effectLst/>
                <a:uLnTx/>
                <a:uFillTx/>
                <a:latin typeface="Cosmic Octo Medium"/>
                <a:ea typeface="Cosmic Octo Medium"/>
                <a:cs typeface="Cosmic Octo Medium"/>
                <a:sym typeface="Cosmic Octo Medium"/>
              </a:rPr>
              <a:t>Tunnin</a:t>
            </a:r>
            <a:r>
              <a:rPr kumimoji="0" lang="en-US" sz="5612" b="1" i="0" u="none" strike="noStrike" kern="1200" cap="none" spc="1122" normalizeH="0" baseline="0" noProof="0" dirty="0">
                <a:ln>
                  <a:noFill/>
                </a:ln>
                <a:solidFill>
                  <a:srgbClr val="FFFFFF"/>
                </a:solidFill>
                <a:effectLst/>
                <a:uLnTx/>
                <a:uFillTx/>
                <a:latin typeface="Cosmic Octo Medium"/>
                <a:ea typeface="Cosmic Octo Medium"/>
                <a:cs typeface="Cosmic Octo Medium"/>
                <a:sym typeface="Cosmic Octo Medium"/>
              </a:rPr>
              <a:t> </a:t>
            </a:r>
            <a:r>
              <a:rPr kumimoji="0" lang="en-US" sz="5612" b="1" i="0" u="none" strike="noStrike" kern="1200" cap="none" spc="1122" normalizeH="0" baseline="0" noProof="0" dirty="0" err="1">
                <a:ln>
                  <a:noFill/>
                </a:ln>
                <a:solidFill>
                  <a:srgbClr val="FFFFFF"/>
                </a:solidFill>
                <a:effectLst/>
                <a:uLnTx/>
                <a:uFillTx/>
                <a:latin typeface="Cosmic Octo Medium"/>
                <a:ea typeface="Cosmic Octo Medium"/>
                <a:cs typeface="Cosmic Octo Medium"/>
                <a:sym typeface="Cosmic Octo Medium"/>
              </a:rPr>
              <a:t>suunnitelma</a:t>
            </a:r>
            <a:endParaRPr kumimoji="0" lang="en-US" sz="5612" b="1" i="0" u="none" strike="noStrike" kern="1200" cap="none" spc="1122" normalizeH="0" baseline="0" noProof="0" dirty="0">
              <a:ln>
                <a:noFill/>
              </a:ln>
              <a:solidFill>
                <a:srgbClr val="FFFFFF"/>
              </a:solidFill>
              <a:effectLst/>
              <a:uLnTx/>
              <a:uFillTx/>
              <a:latin typeface="Cosmic Octo Medium"/>
              <a:ea typeface="Cosmic Octo Medium"/>
              <a:cs typeface="Cosmic Octo Medium"/>
              <a:sym typeface="Cosmic Octo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1085850"/>
            <a:ext cx="18288000" cy="12458700"/>
          </a:xfrm>
          <a:custGeom>
            <a:avLst/>
            <a:gdLst/>
            <a:ahLst/>
            <a:cxnLst/>
            <a:rect l="l" t="t" r="r" b="b"/>
            <a:pathLst>
              <a:path w="18288000" h="12458700">
                <a:moveTo>
                  <a:pt x="0" y="0"/>
                </a:moveTo>
                <a:lnTo>
                  <a:pt x="18288000" y="0"/>
                </a:lnTo>
                <a:lnTo>
                  <a:pt x="18288000" y="12458700"/>
                </a:lnTo>
                <a:lnTo>
                  <a:pt x="0" y="12458700"/>
                </a:lnTo>
                <a:lnTo>
                  <a:pt x="0" y="0"/>
                </a:lnTo>
                <a:close/>
              </a:path>
            </a:pathLst>
          </a:custGeom>
          <a:blipFill>
            <a:blip r:embed="rId2"/>
            <a:stretch>
              <a:fillRect/>
            </a:stretch>
          </a:blipFill>
        </p:spPr>
        <p:txBody>
          <a:bodyPr/>
          <a:lstStyle/>
          <a:p>
            <a:endParaRPr lang="fi-FI"/>
          </a:p>
        </p:txBody>
      </p:sp>
      <p:sp>
        <p:nvSpPr>
          <p:cNvPr id="3" name="TextBox 3"/>
          <p:cNvSpPr txBox="1">
            <a:spLocks noGrp="1"/>
          </p:cNvSpPr>
          <p:nvPr>
            <p:ph type="title" idx="4294967295"/>
          </p:nvPr>
        </p:nvSpPr>
        <p:spPr>
          <a:xfrm>
            <a:off x="1863052" y="1868805"/>
            <a:ext cx="14561895" cy="121983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037"/>
              </a:lnSpc>
              <a:spcBef>
                <a:spcPts val="0"/>
              </a:spcBef>
              <a:spcAft>
                <a:spcPts val="0"/>
              </a:spcAft>
              <a:buClrTx/>
              <a:buSzTx/>
              <a:buFontTx/>
              <a:buNone/>
              <a:tabLst/>
              <a:defRPr/>
            </a:pPr>
            <a:r>
              <a:rPr kumimoji="0" lang="en-US" sz="7119" b="0" i="0" u="none" strike="noStrike" kern="1200" cap="none" spc="1423" normalizeH="0" baseline="0" noProof="0" dirty="0" err="1">
                <a:ln>
                  <a:noFill/>
                </a:ln>
                <a:solidFill>
                  <a:srgbClr val="FFFFFF"/>
                </a:solidFill>
                <a:effectLst/>
                <a:uLnTx/>
                <a:uFillTx/>
                <a:latin typeface="JetBrains Mono"/>
                <a:ea typeface="JetBrains Mono"/>
                <a:cs typeface="JetBrains Mono"/>
                <a:sym typeface="JetBrains Mono"/>
              </a:rPr>
              <a:t>Miltä</a:t>
            </a:r>
            <a:r>
              <a:rPr kumimoji="0" lang="en-US" sz="7119" b="0" i="0" u="none" strike="noStrike" kern="1200" cap="none" spc="1423" normalizeH="0" baseline="0" noProof="0" dirty="0">
                <a:ln>
                  <a:noFill/>
                </a:ln>
                <a:solidFill>
                  <a:srgbClr val="FFFFFF"/>
                </a:solidFill>
                <a:effectLst/>
                <a:uLnTx/>
                <a:uFillTx/>
                <a:latin typeface="JetBrains Mono"/>
                <a:ea typeface="JetBrains Mono"/>
                <a:cs typeface="JetBrains Mono"/>
                <a:sym typeface="JetBrains Mono"/>
              </a:rPr>
              <a:t> </a:t>
            </a:r>
            <a:r>
              <a:rPr kumimoji="0" lang="en-US" sz="7119" b="0" i="0" u="none" strike="noStrike" kern="1200" cap="none" spc="1423" normalizeH="0" baseline="0" noProof="0" dirty="0" err="1">
                <a:ln>
                  <a:noFill/>
                </a:ln>
                <a:solidFill>
                  <a:srgbClr val="FFFFFF"/>
                </a:solidFill>
                <a:effectLst/>
                <a:uLnTx/>
                <a:uFillTx/>
                <a:latin typeface="JetBrains Mono"/>
                <a:ea typeface="JetBrains Mono"/>
                <a:cs typeface="JetBrains Mono"/>
                <a:sym typeface="JetBrains Mono"/>
              </a:rPr>
              <a:t>tänään</a:t>
            </a:r>
            <a:r>
              <a:rPr kumimoji="0" lang="en-US" sz="7119" b="0" i="0" u="none" strike="noStrike" kern="1200" cap="none" spc="1423" normalizeH="0" baseline="0" noProof="0" dirty="0">
                <a:ln>
                  <a:noFill/>
                </a:ln>
                <a:solidFill>
                  <a:srgbClr val="FFFFFF"/>
                </a:solidFill>
                <a:effectLst/>
                <a:uLnTx/>
                <a:uFillTx/>
                <a:latin typeface="JetBrains Mono"/>
                <a:ea typeface="JetBrains Mono"/>
                <a:cs typeface="JetBrains Mono"/>
                <a:sym typeface="JetBrains Mono"/>
              </a:rPr>
              <a:t> </a:t>
            </a:r>
            <a:r>
              <a:rPr kumimoji="0" lang="en-US" sz="7119" b="0" i="0" u="none" strike="noStrike" kern="1200" cap="none" spc="1423" normalizeH="0" baseline="0" noProof="0" dirty="0" err="1">
                <a:ln>
                  <a:noFill/>
                </a:ln>
                <a:solidFill>
                  <a:srgbClr val="FFFFFF"/>
                </a:solidFill>
                <a:effectLst/>
                <a:uLnTx/>
                <a:uFillTx/>
                <a:latin typeface="JetBrains Mono"/>
                <a:ea typeface="JetBrains Mono"/>
                <a:cs typeface="JetBrains Mono"/>
                <a:sym typeface="JetBrains Mono"/>
              </a:rPr>
              <a:t>tuntuu</a:t>
            </a:r>
            <a:r>
              <a:rPr kumimoji="0" lang="en-US" sz="7119" b="0" i="0" u="none" strike="noStrike" kern="1200" cap="none" spc="1423" normalizeH="0" baseline="0" noProof="0" dirty="0">
                <a:ln>
                  <a:noFill/>
                </a:ln>
                <a:solidFill>
                  <a:srgbClr val="FFFFFF"/>
                </a:solidFill>
                <a:effectLst/>
                <a:uLnTx/>
                <a:uFillTx/>
                <a:latin typeface="JetBrains Mono"/>
                <a:ea typeface="JetBrains Mono"/>
                <a:cs typeface="JetBrains Mono"/>
                <a:sym typeface="JetBrains Mono"/>
              </a:rPr>
              <a:t>?</a:t>
            </a:r>
          </a:p>
        </p:txBody>
      </p:sp>
      <p:sp>
        <p:nvSpPr>
          <p:cNvPr id="4" name="TextBox 4"/>
          <p:cNvSpPr txBox="1"/>
          <p:nvPr/>
        </p:nvSpPr>
        <p:spPr>
          <a:xfrm>
            <a:off x="4538487" y="7598126"/>
            <a:ext cx="9211026" cy="1346861"/>
          </a:xfrm>
          <a:prstGeom prst="rect">
            <a:avLst/>
          </a:prstGeom>
        </p:spPr>
        <p:txBody>
          <a:bodyPr lIns="0" tIns="0" rIns="0" bIns="0" rtlCol="0" anchor="t">
            <a:spAutoFit/>
          </a:bodyPr>
          <a:lstStyle/>
          <a:p>
            <a:pPr algn="ctr">
              <a:lnSpc>
                <a:spcPts val="5596"/>
              </a:lnSpc>
            </a:pPr>
            <a:r>
              <a:rPr lang="en-US" sz="3126">
                <a:solidFill>
                  <a:srgbClr val="FFFFFF"/>
                </a:solidFill>
                <a:latin typeface="JetBrains Mono"/>
                <a:ea typeface="JetBrains Mono"/>
                <a:cs typeface="JetBrains Mono"/>
                <a:sym typeface="JetBrains Mono"/>
              </a:rPr>
              <a:t>Ota itsellesi kortti/kuva, joka kuvaa sitä tunnetta, joka sinulla on nyt.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830005" y="4447278"/>
            <a:ext cx="3907757" cy="5158755"/>
          </a:xfrm>
          <a:custGeom>
            <a:avLst/>
            <a:gdLst/>
            <a:ahLst/>
            <a:cxnLst/>
            <a:rect l="l" t="t" r="r" b="b"/>
            <a:pathLst>
              <a:path w="3907757" h="5158755">
                <a:moveTo>
                  <a:pt x="0" y="0"/>
                </a:moveTo>
                <a:lnTo>
                  <a:pt x="3907757" y="0"/>
                </a:lnTo>
                <a:lnTo>
                  <a:pt x="3907757" y="5158755"/>
                </a:lnTo>
                <a:lnTo>
                  <a:pt x="0" y="5158755"/>
                </a:lnTo>
                <a:lnTo>
                  <a:pt x="0" y="0"/>
                </a:lnTo>
                <a:close/>
              </a:path>
            </a:pathLst>
          </a:custGeom>
          <a:blipFill>
            <a:blip r:embed="rId2"/>
            <a:stretch>
              <a:fillRect/>
            </a:stretch>
          </a:blipFill>
        </p:spPr>
        <p:txBody>
          <a:bodyPr/>
          <a:lstStyle/>
          <a:p>
            <a:endParaRPr lang="fi-FI"/>
          </a:p>
        </p:txBody>
      </p:sp>
      <p:sp>
        <p:nvSpPr>
          <p:cNvPr id="3" name="TextBox 3"/>
          <p:cNvSpPr txBox="1"/>
          <p:nvPr/>
        </p:nvSpPr>
        <p:spPr>
          <a:xfrm>
            <a:off x="532649" y="2606926"/>
            <a:ext cx="13630638" cy="5402409"/>
          </a:xfrm>
          <a:prstGeom prst="rect">
            <a:avLst/>
          </a:prstGeom>
        </p:spPr>
        <p:txBody>
          <a:bodyPr lIns="0" tIns="0" rIns="0" bIns="0" rtlCol="0" anchor="t">
            <a:spAutoFit/>
          </a:bodyPr>
          <a:lstStyle/>
          <a:p>
            <a:pPr marL="653576" lvl="1" indent="-326788" algn="l">
              <a:lnSpc>
                <a:spcPts val="5388"/>
              </a:lnSpc>
              <a:buFont typeface="Arial"/>
              <a:buChar char="•"/>
            </a:pPr>
            <a:r>
              <a:rPr lang="en-US" sz="3027">
                <a:solidFill>
                  <a:srgbClr val="311B42"/>
                </a:solidFill>
                <a:latin typeface="Kollektif"/>
                <a:ea typeface="Kollektif"/>
                <a:cs typeface="Kollektif"/>
                <a:sym typeface="Kollektif"/>
              </a:rPr>
              <a:t>Tässä leikissä tehdään ihmekone Hilavitkutin.</a:t>
            </a:r>
          </a:p>
          <a:p>
            <a:pPr marL="653576" lvl="1" indent="-326788" algn="l">
              <a:lnSpc>
                <a:spcPts val="5388"/>
              </a:lnSpc>
              <a:buFont typeface="Arial"/>
              <a:buChar char="•"/>
            </a:pPr>
            <a:r>
              <a:rPr lang="en-US" sz="3027">
                <a:solidFill>
                  <a:srgbClr val="311B42"/>
                </a:solidFill>
                <a:latin typeface="Kollektif"/>
                <a:ea typeface="Kollektif"/>
                <a:cs typeface="Kollektif"/>
                <a:sym typeface="Kollektif"/>
              </a:rPr>
              <a:t>Kuka tahansa leikkijöistä saa aloittaa leikin menemällä luokan eteen ja asettumalla “koneen osaksi”. Itselleen voi keksiä myös äänen ja liikkeen, joita koneen osa tekee. Jatka koneen osan liikettä ja ääntä leikin loppuun asti.</a:t>
            </a:r>
          </a:p>
          <a:p>
            <a:pPr marL="653576" lvl="1" indent="-326788" algn="l">
              <a:lnSpc>
                <a:spcPts val="5388"/>
              </a:lnSpc>
              <a:buFont typeface="Arial"/>
              <a:buChar char="•"/>
            </a:pPr>
            <a:r>
              <a:rPr lang="en-US" sz="3027">
                <a:solidFill>
                  <a:srgbClr val="311B42"/>
                </a:solidFill>
                <a:latin typeface="Kollektif"/>
                <a:ea typeface="Kollektif"/>
                <a:cs typeface="Kollektif"/>
                <a:sym typeface="Kollektif"/>
              </a:rPr>
              <a:t>Loput leikkijät menevät vuorotellen Hilavitkuttimeen koneen osiksi. Koneen osat voivat koskea toisiinsa tai ne voivat olla toisistaan irrallaan. </a:t>
            </a:r>
          </a:p>
          <a:p>
            <a:pPr marL="653576" lvl="1" indent="-326788" algn="l">
              <a:lnSpc>
                <a:spcPts val="5388"/>
              </a:lnSpc>
              <a:buFont typeface="Arial"/>
              <a:buChar char="•"/>
            </a:pPr>
            <a:r>
              <a:rPr lang="en-US" sz="3027">
                <a:solidFill>
                  <a:srgbClr val="311B42"/>
                </a:solidFill>
                <a:latin typeface="Kollektif"/>
                <a:ea typeface="Kollektif"/>
                <a:cs typeface="Kollektif"/>
                <a:sym typeface="Kollektif"/>
              </a:rPr>
              <a:t>Kun kaikki leikkijät ovat osana Hilavitkutinta, sille voidaan keksiä käyttötarkoitus. Mitä varten Hilavitkutin on rakennettu?</a:t>
            </a:r>
          </a:p>
        </p:txBody>
      </p:sp>
      <p:sp>
        <p:nvSpPr>
          <p:cNvPr id="4" name="TextBox 4"/>
          <p:cNvSpPr txBox="1">
            <a:spLocks noGrp="1"/>
          </p:cNvSpPr>
          <p:nvPr>
            <p:ph type="title" idx="4294967295"/>
          </p:nvPr>
        </p:nvSpPr>
        <p:spPr>
          <a:xfrm>
            <a:off x="1028700" y="895350"/>
            <a:ext cx="16344900" cy="9952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710"/>
              </a:lnSpc>
              <a:spcBef>
                <a:spcPts val="0"/>
              </a:spcBef>
              <a:spcAft>
                <a:spcPts val="0"/>
              </a:spcAft>
              <a:buClrTx/>
              <a:buSzTx/>
              <a:buFontTx/>
              <a:buNone/>
              <a:tabLst/>
              <a:defRPr/>
            </a:pPr>
            <a:r>
              <a:rPr kumimoji="0" lang="en-US" sz="6177" b="1" i="0" u="none" strike="noStrike" kern="1200" cap="none" spc="0" normalizeH="0" baseline="0" noProof="0" dirty="0" err="1">
                <a:ln>
                  <a:noFill/>
                </a:ln>
                <a:solidFill>
                  <a:srgbClr val="311B42"/>
                </a:solidFill>
                <a:effectLst/>
                <a:uLnTx/>
                <a:uFillTx/>
                <a:latin typeface="Cosmic Octo Medium"/>
                <a:ea typeface="Cosmic Octo Medium"/>
                <a:cs typeface="Cosmic Octo Medium"/>
                <a:sym typeface="Cosmic Octo Medium"/>
              </a:rPr>
              <a:t>Lämmittelyleikki</a:t>
            </a:r>
            <a:r>
              <a:rPr kumimoji="0" lang="en-US" sz="6177" b="1" i="0" u="none" strike="noStrike" kern="1200" cap="none" spc="0" normalizeH="0" baseline="0" noProof="0" dirty="0">
                <a:ln>
                  <a:noFill/>
                </a:ln>
                <a:solidFill>
                  <a:srgbClr val="311B42"/>
                </a:solidFill>
                <a:effectLst/>
                <a:uLnTx/>
                <a:uFillTx/>
                <a:latin typeface="Cosmic Octo Medium"/>
                <a:ea typeface="Cosmic Octo Medium"/>
                <a:cs typeface="Cosmic Octo Medium"/>
                <a:sym typeface="Cosmic Octo Medium"/>
              </a:rPr>
              <a:t>: </a:t>
            </a:r>
            <a:r>
              <a:rPr kumimoji="0" lang="en-US" sz="6177" b="1" i="0" u="none" strike="noStrike" kern="1200" cap="none" spc="0" normalizeH="0" baseline="0" noProof="0" dirty="0" err="1">
                <a:ln>
                  <a:noFill/>
                </a:ln>
                <a:solidFill>
                  <a:srgbClr val="311B42"/>
                </a:solidFill>
                <a:effectLst/>
                <a:uLnTx/>
                <a:uFillTx/>
                <a:latin typeface="Cosmic Octo Medium"/>
                <a:ea typeface="Cosmic Octo Medium"/>
                <a:cs typeface="Cosmic Octo Medium"/>
                <a:sym typeface="Cosmic Octo Medium"/>
              </a:rPr>
              <a:t>HIlavitkutin</a:t>
            </a:r>
            <a:endParaRPr kumimoji="0" lang="en-US" sz="6177" b="1" i="0" u="none" strike="noStrike" kern="1200" cap="none" spc="0" normalizeH="0" baseline="0" noProof="0" dirty="0">
              <a:ln>
                <a:noFill/>
              </a:ln>
              <a:solidFill>
                <a:srgbClr val="311B42"/>
              </a:solidFill>
              <a:effectLst/>
              <a:uLnTx/>
              <a:uFillTx/>
              <a:latin typeface="Cosmic Octo Medium"/>
              <a:ea typeface="Cosmic Octo Medium"/>
              <a:cs typeface="Cosmic Octo Medium"/>
              <a:sym typeface="Cosmic Octo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600450"/>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9F94C0">
                <a:alpha val="80784"/>
              </a:srgbClr>
            </a:solidFill>
          </p:spPr>
          <p:txBody>
            <a:bodyPr/>
            <a:lstStyle/>
            <a:p>
              <a:endParaRPr lang="fi-FI"/>
            </a:p>
          </p:txBody>
        </p:sp>
        <p:sp>
          <p:nvSpPr>
            <p:cNvPr id="4" name="TextBox 4"/>
            <p:cNvSpPr txBox="1"/>
            <p:nvPr/>
          </p:nvSpPr>
          <p:spPr>
            <a:xfrm>
              <a:off x="0" y="-38100"/>
              <a:ext cx="4816593" cy="850900"/>
            </a:xfrm>
            <a:prstGeom prst="rect">
              <a:avLst/>
            </a:prstGeom>
          </p:spPr>
          <p:txBody>
            <a:bodyPr lIns="50800" tIns="50800" rIns="50800" bIns="50800" rtlCol="0" anchor="ctr"/>
            <a:lstStyle/>
            <a:p>
              <a:pPr algn="ctr">
                <a:lnSpc>
                  <a:spcPts val="3146"/>
                </a:lnSpc>
              </a:pPr>
              <a:endParaRPr/>
            </a:p>
          </p:txBody>
        </p:sp>
      </p:grpSp>
      <p:sp>
        <p:nvSpPr>
          <p:cNvPr id="5" name="TextBox 5"/>
          <p:cNvSpPr txBox="1">
            <a:spLocks noGrp="1"/>
          </p:cNvSpPr>
          <p:nvPr>
            <p:ph type="title" idx="4294967295"/>
          </p:nvPr>
        </p:nvSpPr>
        <p:spPr>
          <a:xfrm>
            <a:off x="681223" y="4211324"/>
            <a:ext cx="17328946" cy="17970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17"/>
              </a:lnSpc>
              <a:spcBef>
                <a:spcPts val="0"/>
              </a:spcBef>
              <a:spcAft>
                <a:spcPts val="0"/>
              </a:spcAft>
              <a:buClrTx/>
              <a:buSzTx/>
              <a:buFontTx/>
              <a:buNone/>
              <a:tabLst/>
              <a:defRPr/>
            </a:pPr>
            <a:r>
              <a:rPr kumimoji="0" lang="en-US" sz="5118" b="1" i="0" u="none" strike="noStrike" kern="1200" cap="none" spc="1023" normalizeH="0" baseline="0" noProof="0" dirty="0" err="1">
                <a:ln>
                  <a:noFill/>
                </a:ln>
                <a:solidFill>
                  <a:srgbClr val="FFFFFF"/>
                </a:solidFill>
                <a:effectLst/>
                <a:uLnTx/>
                <a:uFillTx/>
                <a:latin typeface="Cosmic Octo Medium"/>
                <a:ea typeface="Cosmic Octo Medium"/>
                <a:cs typeface="Cosmic Octo Medium"/>
                <a:sym typeface="Cosmic Octo Medium"/>
              </a:rPr>
              <a:t>päivän</a:t>
            </a:r>
            <a:r>
              <a:rPr kumimoji="0" lang="en-US" sz="5118" b="1" i="0" u="none" strike="noStrike" kern="1200" cap="none" spc="1023" normalizeH="0" baseline="0" noProof="0" dirty="0">
                <a:ln>
                  <a:noFill/>
                </a:ln>
                <a:solidFill>
                  <a:srgbClr val="FFFFFF"/>
                </a:solidFill>
                <a:effectLst/>
                <a:uLnTx/>
                <a:uFillTx/>
                <a:latin typeface="Cosmic Octo Medium"/>
                <a:ea typeface="Cosmic Octo Medium"/>
                <a:cs typeface="Cosmic Octo Medium"/>
                <a:sym typeface="Cosmic Octo Medium"/>
              </a:rPr>
              <a:t> </a:t>
            </a:r>
            <a:r>
              <a:rPr kumimoji="0" lang="en-US" sz="5118" b="1" i="0" u="none" strike="noStrike" kern="1200" cap="none" spc="1023" normalizeH="0" baseline="0" noProof="0" dirty="0" err="1">
                <a:ln>
                  <a:noFill/>
                </a:ln>
                <a:solidFill>
                  <a:srgbClr val="FFFFFF"/>
                </a:solidFill>
                <a:effectLst/>
                <a:uLnTx/>
                <a:uFillTx/>
                <a:latin typeface="Cosmic Octo Medium"/>
                <a:ea typeface="Cosmic Octo Medium"/>
                <a:cs typeface="Cosmic Octo Medium"/>
                <a:sym typeface="Cosmic Octo Medium"/>
              </a:rPr>
              <a:t>aihe</a:t>
            </a:r>
            <a:r>
              <a:rPr kumimoji="0" lang="en-US" sz="5118" b="1" i="0" u="none" strike="noStrike" kern="1200" cap="none" spc="1023" normalizeH="0" baseline="0" noProof="0" dirty="0">
                <a:ln>
                  <a:noFill/>
                </a:ln>
                <a:solidFill>
                  <a:srgbClr val="FFFFFF"/>
                </a:solidFill>
                <a:effectLst/>
                <a:uLnTx/>
                <a:uFillTx/>
                <a:latin typeface="Cosmic Octo Medium"/>
                <a:ea typeface="Cosmic Octo Medium"/>
                <a:cs typeface="Cosmic Octo Medium"/>
                <a:sym typeface="Cosmic Octo Medium"/>
              </a:rPr>
              <a:t>: </a:t>
            </a:r>
          </a:p>
          <a:p>
            <a:pPr marL="0" marR="0" lvl="0" indent="0" algn="ctr" defTabSz="914400" rtl="0" eaLnBrk="1" fontAlgn="auto" latinLnBrk="0" hangingPunct="1">
              <a:lnSpc>
                <a:spcPts val="7217"/>
              </a:lnSpc>
              <a:spcBef>
                <a:spcPts val="0"/>
              </a:spcBef>
              <a:spcAft>
                <a:spcPts val="0"/>
              </a:spcAft>
              <a:buClrTx/>
              <a:buSzTx/>
              <a:buFontTx/>
              <a:buNone/>
              <a:tabLst/>
              <a:defRPr/>
            </a:pPr>
            <a:r>
              <a:rPr kumimoji="0" lang="en-US" sz="5118" b="1" i="0" u="none" strike="noStrike" kern="1200" cap="none" spc="1023" normalizeH="0" baseline="0" noProof="0" dirty="0" err="1">
                <a:ln>
                  <a:noFill/>
                </a:ln>
                <a:solidFill>
                  <a:srgbClr val="FFFFFF"/>
                </a:solidFill>
                <a:effectLst/>
                <a:uLnTx/>
                <a:uFillTx/>
                <a:latin typeface="Cosmic Octo Medium"/>
                <a:ea typeface="Cosmic Octo Medium"/>
                <a:cs typeface="Cosmic Octo Medium"/>
                <a:sym typeface="Cosmic Octo Medium"/>
              </a:rPr>
              <a:t>epäonnistumisen</a:t>
            </a:r>
            <a:r>
              <a:rPr kumimoji="0" lang="en-US" sz="5118" b="1" i="0" u="none" strike="noStrike" kern="1200" cap="none" spc="1023" normalizeH="0" baseline="0" noProof="0" dirty="0">
                <a:ln>
                  <a:noFill/>
                </a:ln>
                <a:solidFill>
                  <a:srgbClr val="FFFFFF"/>
                </a:solidFill>
                <a:effectLst/>
                <a:uLnTx/>
                <a:uFillTx/>
                <a:latin typeface="Cosmic Octo Medium"/>
                <a:ea typeface="Cosmic Octo Medium"/>
                <a:cs typeface="Cosmic Octo Medium"/>
                <a:sym typeface="Cosmic Octo Medium"/>
              </a:rPr>
              <a:t> </a:t>
            </a:r>
            <a:r>
              <a:rPr kumimoji="0" lang="en-US" sz="5118" b="1" i="0" u="none" strike="noStrike" kern="1200" cap="none" spc="1023" normalizeH="0" baseline="0" noProof="0" dirty="0" err="1">
                <a:ln>
                  <a:noFill/>
                </a:ln>
                <a:solidFill>
                  <a:srgbClr val="FFFFFF"/>
                </a:solidFill>
                <a:effectLst/>
                <a:uLnTx/>
                <a:uFillTx/>
                <a:latin typeface="Cosmic Octo Medium"/>
                <a:ea typeface="Cosmic Octo Medium"/>
                <a:cs typeface="Cosmic Octo Medium"/>
                <a:sym typeface="Cosmic Octo Medium"/>
              </a:rPr>
              <a:t>sietäminen</a:t>
            </a:r>
            <a:endParaRPr kumimoji="0" lang="en-US" sz="5118" b="1" i="0" u="none" strike="noStrike" kern="1200" cap="none" spc="1023" normalizeH="0" baseline="0" noProof="0" dirty="0">
              <a:ln>
                <a:noFill/>
              </a:ln>
              <a:solidFill>
                <a:srgbClr val="FFFFFF"/>
              </a:solidFill>
              <a:effectLst/>
              <a:uLnTx/>
              <a:uFillTx/>
              <a:latin typeface="Cosmic Octo Medium"/>
              <a:ea typeface="Cosmic Octo Medium"/>
              <a:cs typeface="Cosmic Octo Medium"/>
              <a:sym typeface="Cosmic Octo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1816473" y="0"/>
            <a:ext cx="8298594" cy="10287000"/>
          </a:xfrm>
          <a:custGeom>
            <a:avLst/>
            <a:gdLst/>
            <a:ahLst/>
            <a:cxnLst/>
            <a:rect l="l" t="t" r="r" b="b"/>
            <a:pathLst>
              <a:path w="8298594" h="10287000">
                <a:moveTo>
                  <a:pt x="0" y="0"/>
                </a:moveTo>
                <a:lnTo>
                  <a:pt x="8298595" y="0"/>
                </a:lnTo>
                <a:lnTo>
                  <a:pt x="8298595" y="10287000"/>
                </a:lnTo>
                <a:lnTo>
                  <a:pt x="0" y="10287000"/>
                </a:lnTo>
                <a:lnTo>
                  <a:pt x="0" y="0"/>
                </a:lnTo>
                <a:close/>
              </a:path>
            </a:pathLst>
          </a:custGeom>
          <a:blipFill>
            <a:blip r:embed="rId2"/>
            <a:stretch>
              <a:fillRect l="-57130" r="-28811"/>
            </a:stretch>
          </a:blipFill>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a:off x="-779853" y="0"/>
            <a:ext cx="12596327" cy="10287000"/>
          </a:xfrm>
          <a:custGeom>
            <a:avLst/>
            <a:gdLst/>
            <a:ahLst/>
            <a:cxnLst/>
            <a:rect l="l" t="t" r="r" b="b"/>
            <a:pathLst>
              <a:path w="12596327" h="10287000">
                <a:moveTo>
                  <a:pt x="0" y="0"/>
                </a:moveTo>
                <a:lnTo>
                  <a:pt x="12596326" y="0"/>
                </a:lnTo>
                <a:lnTo>
                  <a:pt x="12596326" y="10287000"/>
                </a:lnTo>
                <a:lnTo>
                  <a:pt x="0" y="10287000"/>
                </a:lnTo>
                <a:lnTo>
                  <a:pt x="0" y="0"/>
                </a:lnTo>
                <a:close/>
              </a:path>
            </a:pathLst>
          </a:custGeom>
          <a:blipFill>
            <a:blip r:embed="rId3"/>
            <a:stretch>
              <a:fillRect l="-12499" r="-12499"/>
            </a:stretch>
          </a:blipFill>
        </p:spPr>
        <p:txBody>
          <a:bodyPr/>
          <a:lstStyle/>
          <a:p>
            <a:endParaRPr lang="fi-FI"/>
          </a:p>
        </p:txBody>
      </p:sp>
      <p:sp>
        <p:nvSpPr>
          <p:cNvPr id="4" name="TextBox 4"/>
          <p:cNvSpPr txBox="1"/>
          <p:nvPr/>
        </p:nvSpPr>
        <p:spPr>
          <a:xfrm>
            <a:off x="760857" y="996158"/>
            <a:ext cx="10555268" cy="8113709"/>
          </a:xfrm>
          <a:prstGeom prst="rect">
            <a:avLst/>
          </a:prstGeom>
        </p:spPr>
        <p:txBody>
          <a:bodyPr lIns="0" tIns="0" rIns="0" bIns="0" rtlCol="0" anchor="t">
            <a:spAutoFit/>
          </a:bodyPr>
          <a:lstStyle/>
          <a:p>
            <a:pPr algn="l">
              <a:lnSpc>
                <a:spcPts val="5864"/>
              </a:lnSpc>
            </a:pPr>
            <a:r>
              <a:rPr lang="en-US" sz="3449">
                <a:solidFill>
                  <a:srgbClr val="212C46"/>
                </a:solidFill>
                <a:latin typeface="Kollektif"/>
                <a:ea typeface="Kollektif"/>
                <a:cs typeface="Kollektif"/>
                <a:sym typeface="Kollektif"/>
              </a:rPr>
              <a:t>Teet matematiikan tehtäviä. Lasku tuntuu todella vaikealta, etkä ymmärrä tehtävää ollenkaan. Käytät tehtävän tekemiseen paljon aikaa ja saat sen viimein laskettua. Tarkistuskirjan vastaus on kuitenkin eri. Laskit tehtävän väärin.</a:t>
            </a:r>
          </a:p>
          <a:p>
            <a:pPr algn="l">
              <a:lnSpc>
                <a:spcPts val="5864"/>
              </a:lnSpc>
            </a:pPr>
            <a:endParaRPr lang="en-US" sz="3449">
              <a:solidFill>
                <a:srgbClr val="212C46"/>
              </a:solidFill>
              <a:latin typeface="Kollektif"/>
              <a:ea typeface="Kollektif"/>
              <a:cs typeface="Kollektif"/>
              <a:sym typeface="Kollektif"/>
            </a:endParaRPr>
          </a:p>
          <a:p>
            <a:pPr algn="l">
              <a:lnSpc>
                <a:spcPts val="5864"/>
              </a:lnSpc>
            </a:pPr>
            <a:r>
              <a:rPr lang="en-US" sz="3449">
                <a:solidFill>
                  <a:srgbClr val="212C46"/>
                </a:solidFill>
                <a:latin typeface="Kollektif"/>
                <a:ea typeface="Kollektif"/>
                <a:cs typeface="Kollektif"/>
                <a:sym typeface="Kollektif"/>
              </a:rPr>
              <a:t>Epäonnistuit. Sinua ärsyttää ja tekee mieli alkaa itkeä. “En enää ikinä laske yhtäkään tehtävää, kun en kuitenkaan osaa!” ajattelet.</a:t>
            </a:r>
          </a:p>
          <a:p>
            <a:pPr algn="l">
              <a:lnSpc>
                <a:spcPts val="5864"/>
              </a:lnSpc>
            </a:pPr>
            <a:endParaRPr lang="en-US" sz="3449">
              <a:solidFill>
                <a:srgbClr val="212C46"/>
              </a:solidFill>
              <a:latin typeface="Kollektif"/>
              <a:ea typeface="Kollektif"/>
              <a:cs typeface="Kollektif"/>
              <a:sym typeface="Kollektif"/>
            </a:endParaRPr>
          </a:p>
          <a:p>
            <a:pPr algn="l">
              <a:lnSpc>
                <a:spcPts val="5864"/>
              </a:lnSpc>
            </a:pPr>
            <a:r>
              <a:rPr lang="en-US" sz="3449">
                <a:solidFill>
                  <a:srgbClr val="212C46"/>
                </a:solidFill>
                <a:latin typeface="Kollektif"/>
                <a:ea typeface="Kollektif"/>
                <a:cs typeface="Kollektif"/>
                <a:sym typeface="Kollektif"/>
              </a:rPr>
              <a:t>Kuulostaako tutulta?</a:t>
            </a:r>
          </a:p>
        </p:txBody>
      </p:sp>
      <p:grpSp>
        <p:nvGrpSpPr>
          <p:cNvPr id="5" name="Group 5">
            <a:extLst>
              <a:ext uri="{C183D7F6-B498-43B3-948B-1728B52AA6E4}">
                <adec:decorative xmlns:adec="http://schemas.microsoft.com/office/drawing/2017/decorative" val="1"/>
              </a:ext>
            </a:extLst>
          </p:cNvPr>
          <p:cNvGrpSpPr/>
          <p:nvPr/>
        </p:nvGrpSpPr>
        <p:grpSpPr>
          <a:xfrm>
            <a:off x="10940126" y="342244"/>
            <a:ext cx="3473497" cy="2569823"/>
            <a:chOff x="0" y="0"/>
            <a:chExt cx="4530090" cy="3351530"/>
          </a:xfrm>
        </p:grpSpPr>
        <p:sp>
          <p:nvSpPr>
            <p:cNvPr id="6" name="Freeform 6"/>
            <p:cNvSpPr/>
            <p:nvPr/>
          </p:nvSpPr>
          <p:spPr>
            <a:xfrm>
              <a:off x="45720" y="49530"/>
              <a:ext cx="4434840" cy="3258820"/>
            </a:xfrm>
            <a:custGeom>
              <a:avLst/>
              <a:gdLst/>
              <a:ahLst/>
              <a:cxnLst/>
              <a:rect l="l" t="t" r="r" b="b"/>
              <a:pathLst>
                <a:path w="4434840" h="3258820">
                  <a:moveTo>
                    <a:pt x="2286000" y="1408430"/>
                  </a:moveTo>
                  <a:cubicBezTo>
                    <a:pt x="2581910" y="1437640"/>
                    <a:pt x="2715260" y="1478280"/>
                    <a:pt x="2792730" y="1483360"/>
                  </a:cubicBezTo>
                  <a:cubicBezTo>
                    <a:pt x="2839720" y="1485900"/>
                    <a:pt x="2874010" y="1489710"/>
                    <a:pt x="2908300" y="1474470"/>
                  </a:cubicBezTo>
                  <a:cubicBezTo>
                    <a:pt x="2943860" y="1459230"/>
                    <a:pt x="2975610" y="1428750"/>
                    <a:pt x="2998470" y="1394460"/>
                  </a:cubicBezTo>
                  <a:cubicBezTo>
                    <a:pt x="3025140" y="1355090"/>
                    <a:pt x="3037840" y="1310640"/>
                    <a:pt x="3051810" y="1250950"/>
                  </a:cubicBezTo>
                  <a:cubicBezTo>
                    <a:pt x="3074670" y="1155700"/>
                    <a:pt x="3110230" y="934720"/>
                    <a:pt x="3092450" y="872490"/>
                  </a:cubicBezTo>
                  <a:cubicBezTo>
                    <a:pt x="3086100" y="848360"/>
                    <a:pt x="3060700" y="840740"/>
                    <a:pt x="3060700" y="829310"/>
                  </a:cubicBezTo>
                  <a:cubicBezTo>
                    <a:pt x="3059430" y="821690"/>
                    <a:pt x="3065780" y="812800"/>
                    <a:pt x="3072130" y="808990"/>
                  </a:cubicBezTo>
                  <a:cubicBezTo>
                    <a:pt x="3078480" y="805180"/>
                    <a:pt x="3089910" y="803910"/>
                    <a:pt x="3096260" y="806450"/>
                  </a:cubicBezTo>
                  <a:cubicBezTo>
                    <a:pt x="3102610" y="810260"/>
                    <a:pt x="3112770" y="821690"/>
                    <a:pt x="3111500" y="831850"/>
                  </a:cubicBezTo>
                  <a:cubicBezTo>
                    <a:pt x="3108960" y="852170"/>
                    <a:pt x="3045460" y="877570"/>
                    <a:pt x="3023870" y="914400"/>
                  </a:cubicBezTo>
                  <a:cubicBezTo>
                    <a:pt x="2998470" y="957580"/>
                    <a:pt x="2992120" y="1016000"/>
                    <a:pt x="2980690" y="1080770"/>
                  </a:cubicBezTo>
                  <a:cubicBezTo>
                    <a:pt x="2965450" y="1165860"/>
                    <a:pt x="2946400" y="1323340"/>
                    <a:pt x="2950210" y="1380490"/>
                  </a:cubicBezTo>
                  <a:cubicBezTo>
                    <a:pt x="2952750" y="1403350"/>
                    <a:pt x="2966720" y="1417320"/>
                    <a:pt x="2964180" y="1428750"/>
                  </a:cubicBezTo>
                  <a:cubicBezTo>
                    <a:pt x="2960370" y="1440180"/>
                    <a:pt x="2947670" y="1452880"/>
                    <a:pt x="2938780" y="1452880"/>
                  </a:cubicBezTo>
                  <a:cubicBezTo>
                    <a:pt x="2931160" y="1452880"/>
                    <a:pt x="2913380" y="1436370"/>
                    <a:pt x="2913380" y="1424940"/>
                  </a:cubicBezTo>
                  <a:cubicBezTo>
                    <a:pt x="2912110" y="1405890"/>
                    <a:pt x="2950210" y="1384300"/>
                    <a:pt x="2974340" y="1348740"/>
                  </a:cubicBezTo>
                  <a:cubicBezTo>
                    <a:pt x="3017520" y="1282700"/>
                    <a:pt x="3093720" y="1111250"/>
                    <a:pt x="3138170" y="1046480"/>
                  </a:cubicBezTo>
                  <a:cubicBezTo>
                    <a:pt x="3162300" y="1013460"/>
                    <a:pt x="3180080" y="990600"/>
                    <a:pt x="3201670" y="976630"/>
                  </a:cubicBezTo>
                  <a:cubicBezTo>
                    <a:pt x="3219450" y="965200"/>
                    <a:pt x="3242310" y="952500"/>
                    <a:pt x="3255010" y="958850"/>
                  </a:cubicBezTo>
                  <a:cubicBezTo>
                    <a:pt x="3268980" y="966470"/>
                    <a:pt x="3280410" y="998220"/>
                    <a:pt x="3280410" y="1024890"/>
                  </a:cubicBezTo>
                  <a:cubicBezTo>
                    <a:pt x="3279140" y="1064260"/>
                    <a:pt x="3249930" y="1131570"/>
                    <a:pt x="3216910" y="1173480"/>
                  </a:cubicBezTo>
                  <a:cubicBezTo>
                    <a:pt x="3180080" y="1220470"/>
                    <a:pt x="3130550" y="1262380"/>
                    <a:pt x="3065780" y="1290320"/>
                  </a:cubicBezTo>
                  <a:cubicBezTo>
                    <a:pt x="2980690" y="1327150"/>
                    <a:pt x="2854960" y="1328420"/>
                    <a:pt x="2731770" y="1339850"/>
                  </a:cubicBezTo>
                  <a:cubicBezTo>
                    <a:pt x="2580640" y="1353820"/>
                    <a:pt x="2406650" y="1365250"/>
                    <a:pt x="2226310" y="1358900"/>
                  </a:cubicBezTo>
                  <a:cubicBezTo>
                    <a:pt x="2020570" y="1351280"/>
                    <a:pt x="1783080" y="1330960"/>
                    <a:pt x="1563370" y="1285240"/>
                  </a:cubicBezTo>
                  <a:cubicBezTo>
                    <a:pt x="1334770" y="1236980"/>
                    <a:pt x="1118870" y="1164590"/>
                    <a:pt x="881380" y="1070610"/>
                  </a:cubicBezTo>
                  <a:cubicBezTo>
                    <a:pt x="603250" y="960120"/>
                    <a:pt x="38100" y="717550"/>
                    <a:pt x="5080" y="650240"/>
                  </a:cubicBezTo>
                  <a:cubicBezTo>
                    <a:pt x="0" y="638810"/>
                    <a:pt x="5080" y="627380"/>
                    <a:pt x="11430" y="622300"/>
                  </a:cubicBezTo>
                  <a:cubicBezTo>
                    <a:pt x="16510" y="617220"/>
                    <a:pt x="29210" y="623570"/>
                    <a:pt x="39370" y="618490"/>
                  </a:cubicBezTo>
                  <a:cubicBezTo>
                    <a:pt x="57150" y="609600"/>
                    <a:pt x="66040" y="570230"/>
                    <a:pt x="97790" y="562610"/>
                  </a:cubicBezTo>
                  <a:cubicBezTo>
                    <a:pt x="173990" y="544830"/>
                    <a:pt x="388620" y="642620"/>
                    <a:pt x="539750" y="702310"/>
                  </a:cubicBezTo>
                  <a:cubicBezTo>
                    <a:pt x="707390" y="767080"/>
                    <a:pt x="896620" y="868680"/>
                    <a:pt x="1055370" y="944880"/>
                  </a:cubicBezTo>
                  <a:cubicBezTo>
                    <a:pt x="1192530" y="1010920"/>
                    <a:pt x="1332230" y="1065530"/>
                    <a:pt x="1438910" y="1130300"/>
                  </a:cubicBezTo>
                  <a:cubicBezTo>
                    <a:pt x="1524000" y="1183640"/>
                    <a:pt x="1587500" y="1235710"/>
                    <a:pt x="1656080" y="1295400"/>
                  </a:cubicBezTo>
                  <a:cubicBezTo>
                    <a:pt x="1723390" y="1353820"/>
                    <a:pt x="1831340" y="1449070"/>
                    <a:pt x="1849120" y="1485900"/>
                  </a:cubicBezTo>
                  <a:cubicBezTo>
                    <a:pt x="1854200" y="1498600"/>
                    <a:pt x="1854200" y="1508760"/>
                    <a:pt x="1850390" y="1515110"/>
                  </a:cubicBezTo>
                  <a:cubicBezTo>
                    <a:pt x="1845310" y="1521460"/>
                    <a:pt x="1831340" y="1527810"/>
                    <a:pt x="1823720" y="1526540"/>
                  </a:cubicBezTo>
                  <a:cubicBezTo>
                    <a:pt x="1817370" y="1526540"/>
                    <a:pt x="1809750" y="1522730"/>
                    <a:pt x="1808480" y="1517650"/>
                  </a:cubicBezTo>
                  <a:cubicBezTo>
                    <a:pt x="1803400" y="1503680"/>
                    <a:pt x="1830070" y="1474470"/>
                    <a:pt x="1837690" y="1435100"/>
                  </a:cubicBezTo>
                  <a:cubicBezTo>
                    <a:pt x="1855470" y="1344930"/>
                    <a:pt x="1841500" y="1083310"/>
                    <a:pt x="1854200" y="974090"/>
                  </a:cubicBezTo>
                  <a:cubicBezTo>
                    <a:pt x="1860550" y="913130"/>
                    <a:pt x="1861820" y="848360"/>
                    <a:pt x="1882140" y="833120"/>
                  </a:cubicBezTo>
                  <a:cubicBezTo>
                    <a:pt x="1893570" y="825500"/>
                    <a:pt x="1907540" y="828040"/>
                    <a:pt x="1925320" y="838200"/>
                  </a:cubicBezTo>
                  <a:cubicBezTo>
                    <a:pt x="1987550" y="875030"/>
                    <a:pt x="2114550" y="1156970"/>
                    <a:pt x="2231390" y="1278890"/>
                  </a:cubicBezTo>
                  <a:cubicBezTo>
                    <a:pt x="2336800" y="1390650"/>
                    <a:pt x="2456180" y="1471930"/>
                    <a:pt x="2583180" y="1553210"/>
                  </a:cubicBezTo>
                  <a:cubicBezTo>
                    <a:pt x="2717800" y="1638300"/>
                    <a:pt x="2931160" y="1769110"/>
                    <a:pt x="3021330" y="1775460"/>
                  </a:cubicBezTo>
                  <a:cubicBezTo>
                    <a:pt x="3058160" y="1778000"/>
                    <a:pt x="3088640" y="1742440"/>
                    <a:pt x="3103880" y="1748790"/>
                  </a:cubicBezTo>
                  <a:cubicBezTo>
                    <a:pt x="3112770" y="1751330"/>
                    <a:pt x="3117850" y="1765300"/>
                    <a:pt x="3117850" y="1774190"/>
                  </a:cubicBezTo>
                  <a:cubicBezTo>
                    <a:pt x="3116580" y="1781810"/>
                    <a:pt x="3106420" y="1793240"/>
                    <a:pt x="3098800" y="1795780"/>
                  </a:cubicBezTo>
                  <a:cubicBezTo>
                    <a:pt x="3093720" y="1798320"/>
                    <a:pt x="3088640" y="1798320"/>
                    <a:pt x="3081020" y="1793240"/>
                  </a:cubicBezTo>
                  <a:cubicBezTo>
                    <a:pt x="3055620" y="1779270"/>
                    <a:pt x="3009900" y="1687830"/>
                    <a:pt x="2955290" y="1625600"/>
                  </a:cubicBezTo>
                  <a:cubicBezTo>
                    <a:pt x="2876550" y="1536700"/>
                    <a:pt x="2701290" y="1394460"/>
                    <a:pt x="2637790" y="1322070"/>
                  </a:cubicBezTo>
                  <a:cubicBezTo>
                    <a:pt x="2607310" y="1286510"/>
                    <a:pt x="2602230" y="1240790"/>
                    <a:pt x="2576830" y="1234440"/>
                  </a:cubicBezTo>
                  <a:cubicBezTo>
                    <a:pt x="2551430" y="1228090"/>
                    <a:pt x="2515870" y="1250950"/>
                    <a:pt x="2487930" y="1278890"/>
                  </a:cubicBezTo>
                  <a:cubicBezTo>
                    <a:pt x="2440940" y="1324610"/>
                    <a:pt x="2413000" y="1427480"/>
                    <a:pt x="2355850" y="1520190"/>
                  </a:cubicBezTo>
                  <a:cubicBezTo>
                    <a:pt x="2270760" y="1657350"/>
                    <a:pt x="2089150" y="1915160"/>
                    <a:pt x="2014220" y="2009140"/>
                  </a:cubicBezTo>
                  <a:cubicBezTo>
                    <a:pt x="1981200" y="2051050"/>
                    <a:pt x="1957070" y="2091690"/>
                    <a:pt x="1936750" y="2094230"/>
                  </a:cubicBezTo>
                  <a:cubicBezTo>
                    <a:pt x="1924050" y="2095500"/>
                    <a:pt x="1910080" y="2085340"/>
                    <a:pt x="1905000" y="2072640"/>
                  </a:cubicBezTo>
                  <a:cubicBezTo>
                    <a:pt x="1896110" y="2051050"/>
                    <a:pt x="1912620" y="2010410"/>
                    <a:pt x="1927860" y="1963420"/>
                  </a:cubicBezTo>
                  <a:cubicBezTo>
                    <a:pt x="1962150" y="1866900"/>
                    <a:pt x="2082800" y="1634490"/>
                    <a:pt x="2134870" y="1545590"/>
                  </a:cubicBezTo>
                  <a:cubicBezTo>
                    <a:pt x="2160270" y="1502410"/>
                    <a:pt x="2169160" y="1473200"/>
                    <a:pt x="2198370" y="1452880"/>
                  </a:cubicBezTo>
                  <a:cubicBezTo>
                    <a:pt x="2230120" y="1431290"/>
                    <a:pt x="2266950" y="1423670"/>
                    <a:pt x="2319020" y="1424940"/>
                  </a:cubicBezTo>
                  <a:cubicBezTo>
                    <a:pt x="2411730" y="1427480"/>
                    <a:pt x="2612390" y="1534160"/>
                    <a:pt x="2711450" y="1540510"/>
                  </a:cubicBezTo>
                  <a:cubicBezTo>
                    <a:pt x="2771140" y="1543050"/>
                    <a:pt x="2799080" y="1534160"/>
                    <a:pt x="2856230" y="1513840"/>
                  </a:cubicBezTo>
                  <a:cubicBezTo>
                    <a:pt x="2955290" y="1479550"/>
                    <a:pt x="3180080" y="1305560"/>
                    <a:pt x="3237230" y="1308100"/>
                  </a:cubicBezTo>
                  <a:cubicBezTo>
                    <a:pt x="3253740" y="1309370"/>
                    <a:pt x="3266440" y="1320800"/>
                    <a:pt x="3268980" y="1329690"/>
                  </a:cubicBezTo>
                  <a:cubicBezTo>
                    <a:pt x="3270250" y="1337310"/>
                    <a:pt x="3265170" y="1350010"/>
                    <a:pt x="3255010" y="1355090"/>
                  </a:cubicBezTo>
                  <a:cubicBezTo>
                    <a:pt x="3237230" y="1366520"/>
                    <a:pt x="3192780" y="1342390"/>
                    <a:pt x="3138170" y="1350010"/>
                  </a:cubicBezTo>
                  <a:cubicBezTo>
                    <a:pt x="2998470" y="1369060"/>
                    <a:pt x="2618740" y="1526540"/>
                    <a:pt x="2416810" y="1584960"/>
                  </a:cubicBezTo>
                  <a:cubicBezTo>
                    <a:pt x="2273300" y="1626870"/>
                    <a:pt x="2143760" y="1658620"/>
                    <a:pt x="2047240" y="1677670"/>
                  </a:cubicBezTo>
                  <a:cubicBezTo>
                    <a:pt x="1985010" y="1690370"/>
                    <a:pt x="1920240" y="1710690"/>
                    <a:pt x="1894840" y="1700530"/>
                  </a:cubicBezTo>
                  <a:cubicBezTo>
                    <a:pt x="1883410" y="1696720"/>
                    <a:pt x="1875790" y="1687830"/>
                    <a:pt x="1875790" y="1678940"/>
                  </a:cubicBezTo>
                  <a:cubicBezTo>
                    <a:pt x="1874520" y="1671320"/>
                    <a:pt x="1891030" y="1664970"/>
                    <a:pt x="1894840" y="1652270"/>
                  </a:cubicBezTo>
                  <a:cubicBezTo>
                    <a:pt x="1901190" y="1624330"/>
                    <a:pt x="1879600" y="1573530"/>
                    <a:pt x="1882140" y="1520190"/>
                  </a:cubicBezTo>
                  <a:cubicBezTo>
                    <a:pt x="1885950" y="1431290"/>
                    <a:pt x="1920240" y="1258570"/>
                    <a:pt x="1950720" y="1173480"/>
                  </a:cubicBezTo>
                  <a:cubicBezTo>
                    <a:pt x="1969770" y="1120140"/>
                    <a:pt x="1988820" y="1084580"/>
                    <a:pt x="2015490" y="1049020"/>
                  </a:cubicBezTo>
                  <a:cubicBezTo>
                    <a:pt x="2040890" y="1017270"/>
                    <a:pt x="2073910" y="982980"/>
                    <a:pt x="2104390" y="967740"/>
                  </a:cubicBezTo>
                  <a:cubicBezTo>
                    <a:pt x="2128520" y="956310"/>
                    <a:pt x="2147570" y="952500"/>
                    <a:pt x="2179320" y="956310"/>
                  </a:cubicBezTo>
                  <a:cubicBezTo>
                    <a:pt x="2245360" y="962660"/>
                    <a:pt x="2411730" y="1074420"/>
                    <a:pt x="2465070" y="1064260"/>
                  </a:cubicBezTo>
                  <a:cubicBezTo>
                    <a:pt x="2489200" y="1059180"/>
                    <a:pt x="2500630" y="1040130"/>
                    <a:pt x="2510790" y="1021080"/>
                  </a:cubicBezTo>
                  <a:cubicBezTo>
                    <a:pt x="2524760" y="998220"/>
                    <a:pt x="2524760" y="962660"/>
                    <a:pt x="2529840" y="929640"/>
                  </a:cubicBezTo>
                  <a:cubicBezTo>
                    <a:pt x="2536190" y="887730"/>
                    <a:pt x="2541270" y="833120"/>
                    <a:pt x="2540000" y="791210"/>
                  </a:cubicBezTo>
                  <a:cubicBezTo>
                    <a:pt x="2540000" y="754380"/>
                    <a:pt x="2522220" y="709930"/>
                    <a:pt x="2529840" y="690880"/>
                  </a:cubicBezTo>
                  <a:cubicBezTo>
                    <a:pt x="2533650" y="680720"/>
                    <a:pt x="2545080" y="673100"/>
                    <a:pt x="2552700" y="673100"/>
                  </a:cubicBezTo>
                  <a:cubicBezTo>
                    <a:pt x="2561590" y="673100"/>
                    <a:pt x="2579370" y="685800"/>
                    <a:pt x="2579370" y="694690"/>
                  </a:cubicBezTo>
                  <a:cubicBezTo>
                    <a:pt x="2578100" y="711200"/>
                    <a:pt x="2509520" y="730250"/>
                    <a:pt x="2479040" y="763270"/>
                  </a:cubicBezTo>
                  <a:cubicBezTo>
                    <a:pt x="2438400" y="805180"/>
                    <a:pt x="2396490" y="875030"/>
                    <a:pt x="2367280" y="938530"/>
                  </a:cubicBezTo>
                  <a:cubicBezTo>
                    <a:pt x="2336800" y="1005840"/>
                    <a:pt x="2320290" y="1078230"/>
                    <a:pt x="2302510" y="1159510"/>
                  </a:cubicBezTo>
                  <a:cubicBezTo>
                    <a:pt x="2282190" y="1256030"/>
                    <a:pt x="2280920" y="1438910"/>
                    <a:pt x="2258060" y="1482090"/>
                  </a:cubicBezTo>
                  <a:cubicBezTo>
                    <a:pt x="2250440" y="1496060"/>
                    <a:pt x="2240280" y="1504950"/>
                    <a:pt x="2232660" y="1504950"/>
                  </a:cubicBezTo>
                  <a:cubicBezTo>
                    <a:pt x="2223770" y="1503680"/>
                    <a:pt x="2207260" y="1484630"/>
                    <a:pt x="2207260" y="1475740"/>
                  </a:cubicBezTo>
                  <a:cubicBezTo>
                    <a:pt x="2207260" y="1468120"/>
                    <a:pt x="2223770" y="1466850"/>
                    <a:pt x="2230120" y="1454150"/>
                  </a:cubicBezTo>
                  <a:cubicBezTo>
                    <a:pt x="2245360" y="1422400"/>
                    <a:pt x="2252980" y="1325880"/>
                    <a:pt x="2260600" y="1262380"/>
                  </a:cubicBezTo>
                  <a:cubicBezTo>
                    <a:pt x="2269490" y="1201420"/>
                    <a:pt x="2277110" y="1136650"/>
                    <a:pt x="2277110" y="1080770"/>
                  </a:cubicBezTo>
                  <a:cubicBezTo>
                    <a:pt x="2278380" y="1031240"/>
                    <a:pt x="2287270" y="986790"/>
                    <a:pt x="2269490" y="942340"/>
                  </a:cubicBezTo>
                  <a:cubicBezTo>
                    <a:pt x="2245360" y="885190"/>
                    <a:pt x="2181860" y="822960"/>
                    <a:pt x="2122170" y="777240"/>
                  </a:cubicBezTo>
                  <a:cubicBezTo>
                    <a:pt x="2056130" y="726440"/>
                    <a:pt x="1959610" y="673100"/>
                    <a:pt x="1883410" y="657860"/>
                  </a:cubicBezTo>
                  <a:cubicBezTo>
                    <a:pt x="1823720" y="646430"/>
                    <a:pt x="1755140" y="657860"/>
                    <a:pt x="1709420" y="673100"/>
                  </a:cubicBezTo>
                  <a:cubicBezTo>
                    <a:pt x="1676400" y="684530"/>
                    <a:pt x="1642110" y="693420"/>
                    <a:pt x="1630680" y="723900"/>
                  </a:cubicBezTo>
                  <a:cubicBezTo>
                    <a:pt x="1611630" y="774700"/>
                    <a:pt x="1664970" y="906780"/>
                    <a:pt x="1708150" y="990600"/>
                  </a:cubicBezTo>
                  <a:cubicBezTo>
                    <a:pt x="1756410" y="1083310"/>
                    <a:pt x="1830070" y="1169670"/>
                    <a:pt x="1917700" y="1249680"/>
                  </a:cubicBezTo>
                  <a:cubicBezTo>
                    <a:pt x="2020570" y="1343660"/>
                    <a:pt x="2170430" y="1433830"/>
                    <a:pt x="2301240" y="1507490"/>
                  </a:cubicBezTo>
                  <a:cubicBezTo>
                    <a:pt x="2424430" y="1576070"/>
                    <a:pt x="2564130" y="1639570"/>
                    <a:pt x="2677160" y="1682750"/>
                  </a:cubicBezTo>
                  <a:cubicBezTo>
                    <a:pt x="2764790" y="1717040"/>
                    <a:pt x="2854960" y="1750060"/>
                    <a:pt x="2917190" y="1756410"/>
                  </a:cubicBezTo>
                  <a:cubicBezTo>
                    <a:pt x="2956560" y="1761490"/>
                    <a:pt x="2992120" y="1769110"/>
                    <a:pt x="3014980" y="1750060"/>
                  </a:cubicBezTo>
                  <a:cubicBezTo>
                    <a:pt x="3046730" y="1722120"/>
                    <a:pt x="3058160" y="1637030"/>
                    <a:pt x="3058160" y="1569720"/>
                  </a:cubicBezTo>
                  <a:cubicBezTo>
                    <a:pt x="3056890" y="1482090"/>
                    <a:pt x="3021330" y="1367790"/>
                    <a:pt x="2980690" y="1268730"/>
                  </a:cubicBezTo>
                  <a:cubicBezTo>
                    <a:pt x="2934970" y="1159510"/>
                    <a:pt x="2858770" y="1047750"/>
                    <a:pt x="2785110" y="944880"/>
                  </a:cubicBezTo>
                  <a:cubicBezTo>
                    <a:pt x="2710180" y="839470"/>
                    <a:pt x="2598420" y="651510"/>
                    <a:pt x="2532380" y="646430"/>
                  </a:cubicBezTo>
                  <a:cubicBezTo>
                    <a:pt x="2494280" y="642620"/>
                    <a:pt x="2463800" y="693420"/>
                    <a:pt x="2437130" y="728980"/>
                  </a:cubicBezTo>
                  <a:cubicBezTo>
                    <a:pt x="2406650" y="770890"/>
                    <a:pt x="2383790" y="838200"/>
                    <a:pt x="2366010" y="889000"/>
                  </a:cubicBezTo>
                  <a:cubicBezTo>
                    <a:pt x="2350770" y="934720"/>
                    <a:pt x="2343150" y="976630"/>
                    <a:pt x="2335530" y="1022350"/>
                  </a:cubicBezTo>
                  <a:cubicBezTo>
                    <a:pt x="2327910" y="1071880"/>
                    <a:pt x="2324100" y="1132840"/>
                    <a:pt x="2321560" y="1176020"/>
                  </a:cubicBezTo>
                  <a:cubicBezTo>
                    <a:pt x="2320290" y="1207770"/>
                    <a:pt x="2311400" y="1254760"/>
                    <a:pt x="2320290" y="1257300"/>
                  </a:cubicBezTo>
                  <a:cubicBezTo>
                    <a:pt x="2341880" y="1262380"/>
                    <a:pt x="2508250" y="929640"/>
                    <a:pt x="2561590" y="781050"/>
                  </a:cubicBezTo>
                  <a:cubicBezTo>
                    <a:pt x="2603500" y="661670"/>
                    <a:pt x="2617470" y="557530"/>
                    <a:pt x="2636520" y="444500"/>
                  </a:cubicBezTo>
                  <a:cubicBezTo>
                    <a:pt x="2654300" y="334010"/>
                    <a:pt x="2644140" y="144780"/>
                    <a:pt x="2670810" y="110490"/>
                  </a:cubicBezTo>
                  <a:cubicBezTo>
                    <a:pt x="2678430" y="101600"/>
                    <a:pt x="2689860" y="99060"/>
                    <a:pt x="2697480" y="101600"/>
                  </a:cubicBezTo>
                  <a:cubicBezTo>
                    <a:pt x="2705100" y="104140"/>
                    <a:pt x="2715260" y="116840"/>
                    <a:pt x="2716530" y="129540"/>
                  </a:cubicBezTo>
                  <a:cubicBezTo>
                    <a:pt x="2717800" y="148590"/>
                    <a:pt x="2687320" y="180340"/>
                    <a:pt x="2679700" y="210820"/>
                  </a:cubicBezTo>
                  <a:cubicBezTo>
                    <a:pt x="2669540" y="246380"/>
                    <a:pt x="2672080" y="278130"/>
                    <a:pt x="2667000" y="334010"/>
                  </a:cubicBezTo>
                  <a:cubicBezTo>
                    <a:pt x="2658110" y="448310"/>
                    <a:pt x="2621280" y="762000"/>
                    <a:pt x="2635250" y="861060"/>
                  </a:cubicBezTo>
                  <a:cubicBezTo>
                    <a:pt x="2640330" y="901700"/>
                    <a:pt x="2668270" y="925830"/>
                    <a:pt x="2664460" y="943610"/>
                  </a:cubicBezTo>
                  <a:cubicBezTo>
                    <a:pt x="2661920" y="955040"/>
                    <a:pt x="2649220" y="967740"/>
                    <a:pt x="2640330" y="967740"/>
                  </a:cubicBezTo>
                  <a:cubicBezTo>
                    <a:pt x="2631440" y="967740"/>
                    <a:pt x="2613660" y="952500"/>
                    <a:pt x="2613660" y="941070"/>
                  </a:cubicBezTo>
                  <a:cubicBezTo>
                    <a:pt x="2613660" y="918210"/>
                    <a:pt x="2684780" y="881380"/>
                    <a:pt x="2716530" y="842010"/>
                  </a:cubicBezTo>
                  <a:cubicBezTo>
                    <a:pt x="2754630" y="797560"/>
                    <a:pt x="2790190" y="740410"/>
                    <a:pt x="2818130" y="681990"/>
                  </a:cubicBezTo>
                  <a:cubicBezTo>
                    <a:pt x="2849880" y="615950"/>
                    <a:pt x="2865120" y="535940"/>
                    <a:pt x="2894330" y="467360"/>
                  </a:cubicBezTo>
                  <a:cubicBezTo>
                    <a:pt x="2923540" y="398780"/>
                    <a:pt x="2960370" y="335280"/>
                    <a:pt x="2995930" y="270510"/>
                  </a:cubicBezTo>
                  <a:cubicBezTo>
                    <a:pt x="3030220" y="208280"/>
                    <a:pt x="3072130" y="109220"/>
                    <a:pt x="3103880" y="88900"/>
                  </a:cubicBezTo>
                  <a:cubicBezTo>
                    <a:pt x="3117850" y="80010"/>
                    <a:pt x="3134360" y="77470"/>
                    <a:pt x="3141980" y="82550"/>
                  </a:cubicBezTo>
                  <a:cubicBezTo>
                    <a:pt x="3148330" y="87630"/>
                    <a:pt x="3152140" y="104140"/>
                    <a:pt x="3147060" y="116840"/>
                  </a:cubicBezTo>
                  <a:cubicBezTo>
                    <a:pt x="3133090" y="147320"/>
                    <a:pt x="3046730" y="167640"/>
                    <a:pt x="2970530" y="228600"/>
                  </a:cubicBezTo>
                  <a:cubicBezTo>
                    <a:pt x="2785110" y="378460"/>
                    <a:pt x="2303780" y="915670"/>
                    <a:pt x="2103120" y="1103630"/>
                  </a:cubicBezTo>
                  <a:cubicBezTo>
                    <a:pt x="2001520" y="1197610"/>
                    <a:pt x="1906270" y="1291590"/>
                    <a:pt x="1866900" y="1308100"/>
                  </a:cubicBezTo>
                  <a:cubicBezTo>
                    <a:pt x="1855470" y="1311910"/>
                    <a:pt x="1849120" y="1313180"/>
                    <a:pt x="1842770" y="1309370"/>
                  </a:cubicBezTo>
                  <a:cubicBezTo>
                    <a:pt x="1836420" y="1305560"/>
                    <a:pt x="1828800" y="1292860"/>
                    <a:pt x="1827530" y="1285240"/>
                  </a:cubicBezTo>
                  <a:cubicBezTo>
                    <a:pt x="1827530" y="1278890"/>
                    <a:pt x="1830070" y="1270000"/>
                    <a:pt x="1835150" y="1268730"/>
                  </a:cubicBezTo>
                  <a:cubicBezTo>
                    <a:pt x="1855470" y="1263650"/>
                    <a:pt x="1930400" y="1374140"/>
                    <a:pt x="2021840" y="1436370"/>
                  </a:cubicBezTo>
                  <a:cubicBezTo>
                    <a:pt x="2203450" y="1559560"/>
                    <a:pt x="2689860" y="1774190"/>
                    <a:pt x="2912110" y="1877060"/>
                  </a:cubicBezTo>
                  <a:cubicBezTo>
                    <a:pt x="3041650" y="1938020"/>
                    <a:pt x="3181350" y="1957070"/>
                    <a:pt x="3225800" y="2014220"/>
                  </a:cubicBezTo>
                  <a:cubicBezTo>
                    <a:pt x="3251200" y="2048510"/>
                    <a:pt x="3257550" y="2092960"/>
                    <a:pt x="3242310" y="2127250"/>
                  </a:cubicBezTo>
                  <a:cubicBezTo>
                    <a:pt x="3221990" y="2176780"/>
                    <a:pt x="3138170" y="2214880"/>
                    <a:pt x="3063240" y="2258060"/>
                  </a:cubicBezTo>
                  <a:cubicBezTo>
                    <a:pt x="2956560" y="2320290"/>
                    <a:pt x="2802890" y="2386330"/>
                    <a:pt x="2654300" y="2443480"/>
                  </a:cubicBezTo>
                  <a:cubicBezTo>
                    <a:pt x="2484120" y="2508250"/>
                    <a:pt x="2222500" y="2594610"/>
                    <a:pt x="2096770" y="2618740"/>
                  </a:cubicBezTo>
                  <a:cubicBezTo>
                    <a:pt x="2034540" y="2631440"/>
                    <a:pt x="2007870" y="2642870"/>
                    <a:pt x="1954530" y="2630170"/>
                  </a:cubicBezTo>
                  <a:cubicBezTo>
                    <a:pt x="1870710" y="2611120"/>
                    <a:pt x="1742440" y="2522220"/>
                    <a:pt x="1659890" y="2458720"/>
                  </a:cubicBezTo>
                  <a:cubicBezTo>
                    <a:pt x="1588770" y="2402840"/>
                    <a:pt x="1499870" y="2312670"/>
                    <a:pt x="1480820" y="2277110"/>
                  </a:cubicBezTo>
                  <a:cubicBezTo>
                    <a:pt x="1475740" y="2264410"/>
                    <a:pt x="1471930" y="2254250"/>
                    <a:pt x="1477010" y="2247900"/>
                  </a:cubicBezTo>
                  <a:cubicBezTo>
                    <a:pt x="1480820" y="2240280"/>
                    <a:pt x="1499870" y="2232660"/>
                    <a:pt x="1512570" y="2237740"/>
                  </a:cubicBezTo>
                  <a:cubicBezTo>
                    <a:pt x="1537970" y="2245360"/>
                    <a:pt x="1572260" y="2324100"/>
                    <a:pt x="1598930" y="2345690"/>
                  </a:cubicBezTo>
                  <a:cubicBezTo>
                    <a:pt x="1616710" y="2359660"/>
                    <a:pt x="1630680" y="2364740"/>
                    <a:pt x="1648460" y="2368550"/>
                  </a:cubicBezTo>
                  <a:cubicBezTo>
                    <a:pt x="1667510" y="2371090"/>
                    <a:pt x="1689100" y="2369820"/>
                    <a:pt x="1710690" y="2362200"/>
                  </a:cubicBezTo>
                  <a:cubicBezTo>
                    <a:pt x="1737360" y="2352040"/>
                    <a:pt x="1769110" y="2331720"/>
                    <a:pt x="1795780" y="2298700"/>
                  </a:cubicBezTo>
                  <a:cubicBezTo>
                    <a:pt x="1838960" y="2247900"/>
                    <a:pt x="1873250" y="2151380"/>
                    <a:pt x="1912620" y="2063750"/>
                  </a:cubicBezTo>
                  <a:cubicBezTo>
                    <a:pt x="1962150" y="1955800"/>
                    <a:pt x="2016760" y="1819910"/>
                    <a:pt x="2063750" y="1696720"/>
                  </a:cubicBezTo>
                  <a:cubicBezTo>
                    <a:pt x="2110740" y="1574800"/>
                    <a:pt x="2155190" y="1454150"/>
                    <a:pt x="2194560" y="1327150"/>
                  </a:cubicBezTo>
                  <a:cubicBezTo>
                    <a:pt x="2233930" y="1196340"/>
                    <a:pt x="2273300" y="1042670"/>
                    <a:pt x="2298700" y="923290"/>
                  </a:cubicBezTo>
                  <a:cubicBezTo>
                    <a:pt x="2319020" y="829310"/>
                    <a:pt x="2341880" y="736600"/>
                    <a:pt x="2343150" y="670560"/>
                  </a:cubicBezTo>
                  <a:cubicBezTo>
                    <a:pt x="2344420" y="626110"/>
                    <a:pt x="2320290" y="582930"/>
                    <a:pt x="2329180" y="561340"/>
                  </a:cubicBezTo>
                  <a:cubicBezTo>
                    <a:pt x="2334260" y="549910"/>
                    <a:pt x="2346960" y="539750"/>
                    <a:pt x="2355850" y="539750"/>
                  </a:cubicBezTo>
                  <a:cubicBezTo>
                    <a:pt x="2363470" y="539750"/>
                    <a:pt x="2377440" y="548640"/>
                    <a:pt x="2378710" y="557530"/>
                  </a:cubicBezTo>
                  <a:cubicBezTo>
                    <a:pt x="2379980" y="580390"/>
                    <a:pt x="2294890" y="640080"/>
                    <a:pt x="2266950" y="685800"/>
                  </a:cubicBezTo>
                  <a:cubicBezTo>
                    <a:pt x="2240280" y="728980"/>
                    <a:pt x="2227580" y="764540"/>
                    <a:pt x="2211070" y="821690"/>
                  </a:cubicBezTo>
                  <a:cubicBezTo>
                    <a:pt x="2186940" y="906780"/>
                    <a:pt x="2159000" y="1043940"/>
                    <a:pt x="2153920" y="1156970"/>
                  </a:cubicBezTo>
                  <a:cubicBezTo>
                    <a:pt x="2147570" y="1273810"/>
                    <a:pt x="2157730" y="1375410"/>
                    <a:pt x="2178050" y="1511300"/>
                  </a:cubicBezTo>
                  <a:cubicBezTo>
                    <a:pt x="2207260" y="1703070"/>
                    <a:pt x="2283460" y="2109470"/>
                    <a:pt x="2338070" y="2194560"/>
                  </a:cubicBezTo>
                  <a:cubicBezTo>
                    <a:pt x="2355850" y="2221230"/>
                    <a:pt x="2386330" y="2219960"/>
                    <a:pt x="2388870" y="2233930"/>
                  </a:cubicBezTo>
                  <a:cubicBezTo>
                    <a:pt x="2391410" y="2244090"/>
                    <a:pt x="2377440" y="2264410"/>
                    <a:pt x="2369820" y="2266950"/>
                  </a:cubicBezTo>
                  <a:cubicBezTo>
                    <a:pt x="2360930" y="2268220"/>
                    <a:pt x="2345690" y="2259330"/>
                    <a:pt x="2340610" y="2249170"/>
                  </a:cubicBezTo>
                  <a:cubicBezTo>
                    <a:pt x="2331720" y="2226310"/>
                    <a:pt x="2367280" y="2167890"/>
                    <a:pt x="2378710" y="2117090"/>
                  </a:cubicBezTo>
                  <a:cubicBezTo>
                    <a:pt x="2392680" y="2048510"/>
                    <a:pt x="2404110" y="1958340"/>
                    <a:pt x="2409190" y="1873250"/>
                  </a:cubicBezTo>
                  <a:cubicBezTo>
                    <a:pt x="2415540" y="1779270"/>
                    <a:pt x="2439670" y="1667510"/>
                    <a:pt x="2407920" y="1576070"/>
                  </a:cubicBezTo>
                  <a:cubicBezTo>
                    <a:pt x="2373630" y="1478280"/>
                    <a:pt x="2284730" y="1381760"/>
                    <a:pt x="2197100" y="1310640"/>
                  </a:cubicBezTo>
                  <a:cubicBezTo>
                    <a:pt x="2105660" y="1238250"/>
                    <a:pt x="1973580" y="1178560"/>
                    <a:pt x="1865630" y="1150620"/>
                  </a:cubicBezTo>
                  <a:cubicBezTo>
                    <a:pt x="1770380" y="1123950"/>
                    <a:pt x="1659890" y="1111250"/>
                    <a:pt x="1584960" y="1130300"/>
                  </a:cubicBezTo>
                  <a:cubicBezTo>
                    <a:pt x="1527810" y="1144270"/>
                    <a:pt x="1464310" y="1169670"/>
                    <a:pt x="1446530" y="1215390"/>
                  </a:cubicBezTo>
                  <a:cubicBezTo>
                    <a:pt x="1422400" y="1275080"/>
                    <a:pt x="1479550" y="1405890"/>
                    <a:pt x="1515110" y="1482090"/>
                  </a:cubicBezTo>
                  <a:cubicBezTo>
                    <a:pt x="1545590" y="1549400"/>
                    <a:pt x="1583690" y="1604010"/>
                    <a:pt x="1638300" y="1657350"/>
                  </a:cubicBezTo>
                  <a:cubicBezTo>
                    <a:pt x="1701800" y="1720850"/>
                    <a:pt x="1788160" y="1778000"/>
                    <a:pt x="1884680" y="1828800"/>
                  </a:cubicBezTo>
                  <a:cubicBezTo>
                    <a:pt x="2001520" y="1889760"/>
                    <a:pt x="2165350" y="1940560"/>
                    <a:pt x="2299970" y="1983740"/>
                  </a:cubicBezTo>
                  <a:cubicBezTo>
                    <a:pt x="2421890" y="2023110"/>
                    <a:pt x="2602230" y="2087880"/>
                    <a:pt x="2655570" y="2080260"/>
                  </a:cubicBezTo>
                  <a:cubicBezTo>
                    <a:pt x="2672080" y="2077720"/>
                    <a:pt x="2683510" y="2072640"/>
                    <a:pt x="2687320" y="2061210"/>
                  </a:cubicBezTo>
                  <a:cubicBezTo>
                    <a:pt x="2694940" y="2042160"/>
                    <a:pt x="2673350" y="1995170"/>
                    <a:pt x="2655570" y="1957070"/>
                  </a:cubicBezTo>
                  <a:cubicBezTo>
                    <a:pt x="2631440" y="1903730"/>
                    <a:pt x="2574290" y="1849120"/>
                    <a:pt x="2538730" y="1774190"/>
                  </a:cubicBezTo>
                  <a:cubicBezTo>
                    <a:pt x="2489200" y="1672590"/>
                    <a:pt x="2465070" y="1501140"/>
                    <a:pt x="2410460" y="1390650"/>
                  </a:cubicBezTo>
                  <a:cubicBezTo>
                    <a:pt x="2364740" y="1296670"/>
                    <a:pt x="2293620" y="1211580"/>
                    <a:pt x="2245360" y="1145540"/>
                  </a:cubicBezTo>
                  <a:cubicBezTo>
                    <a:pt x="2211070" y="1098550"/>
                    <a:pt x="2178050" y="1033780"/>
                    <a:pt x="2151380" y="1028700"/>
                  </a:cubicBezTo>
                  <a:cubicBezTo>
                    <a:pt x="2136140" y="1026160"/>
                    <a:pt x="2120900" y="1038860"/>
                    <a:pt x="2112010" y="1052830"/>
                  </a:cubicBezTo>
                  <a:cubicBezTo>
                    <a:pt x="2095500" y="1078230"/>
                    <a:pt x="2092960" y="1144270"/>
                    <a:pt x="2096770" y="1186180"/>
                  </a:cubicBezTo>
                  <a:cubicBezTo>
                    <a:pt x="2101850" y="1226820"/>
                    <a:pt x="2114550" y="1267460"/>
                    <a:pt x="2136140" y="1303020"/>
                  </a:cubicBezTo>
                  <a:cubicBezTo>
                    <a:pt x="2159000" y="1338580"/>
                    <a:pt x="2197100" y="1372870"/>
                    <a:pt x="2230120" y="1397000"/>
                  </a:cubicBezTo>
                  <a:cubicBezTo>
                    <a:pt x="2259330" y="1418590"/>
                    <a:pt x="2310130" y="1424940"/>
                    <a:pt x="2322830" y="1441450"/>
                  </a:cubicBezTo>
                  <a:cubicBezTo>
                    <a:pt x="2329180" y="1450340"/>
                    <a:pt x="2330450" y="1463040"/>
                    <a:pt x="2327910" y="1470660"/>
                  </a:cubicBezTo>
                  <a:cubicBezTo>
                    <a:pt x="2325370" y="1477010"/>
                    <a:pt x="2315210" y="1483360"/>
                    <a:pt x="2308860" y="1484630"/>
                  </a:cubicBezTo>
                  <a:cubicBezTo>
                    <a:pt x="2301240" y="1485900"/>
                    <a:pt x="2293620" y="1474470"/>
                    <a:pt x="2286000" y="1477010"/>
                  </a:cubicBezTo>
                  <a:cubicBezTo>
                    <a:pt x="2272030" y="1482090"/>
                    <a:pt x="2269490" y="1518920"/>
                    <a:pt x="2245360" y="1546860"/>
                  </a:cubicBezTo>
                  <a:cubicBezTo>
                    <a:pt x="2184400" y="1615440"/>
                    <a:pt x="1924050" y="1819910"/>
                    <a:pt x="1866900" y="1841500"/>
                  </a:cubicBezTo>
                  <a:cubicBezTo>
                    <a:pt x="1854200" y="1846580"/>
                    <a:pt x="1845310" y="1846580"/>
                    <a:pt x="1838960" y="1842770"/>
                  </a:cubicBezTo>
                  <a:cubicBezTo>
                    <a:pt x="1832610" y="1840230"/>
                    <a:pt x="1827530" y="1830070"/>
                    <a:pt x="1826260" y="1822450"/>
                  </a:cubicBezTo>
                  <a:cubicBezTo>
                    <a:pt x="1826260" y="1816100"/>
                    <a:pt x="1828800" y="1807210"/>
                    <a:pt x="1836420" y="1800860"/>
                  </a:cubicBezTo>
                  <a:cubicBezTo>
                    <a:pt x="1850390" y="1789430"/>
                    <a:pt x="1898650" y="1797050"/>
                    <a:pt x="1925320" y="1776730"/>
                  </a:cubicBezTo>
                  <a:cubicBezTo>
                    <a:pt x="1962150" y="1746250"/>
                    <a:pt x="1993900" y="1662430"/>
                    <a:pt x="2016760" y="1609090"/>
                  </a:cubicBezTo>
                  <a:cubicBezTo>
                    <a:pt x="2035810" y="1562100"/>
                    <a:pt x="2051050" y="1529080"/>
                    <a:pt x="2057400" y="1474470"/>
                  </a:cubicBezTo>
                  <a:cubicBezTo>
                    <a:pt x="2067560" y="1391920"/>
                    <a:pt x="2068830" y="1250950"/>
                    <a:pt x="2042160" y="1158240"/>
                  </a:cubicBezTo>
                  <a:cubicBezTo>
                    <a:pt x="2019300" y="1078230"/>
                    <a:pt x="1973580" y="1002030"/>
                    <a:pt x="1924050" y="949960"/>
                  </a:cubicBezTo>
                  <a:cubicBezTo>
                    <a:pt x="1879600" y="901700"/>
                    <a:pt x="1821180" y="868680"/>
                    <a:pt x="1764030" y="847090"/>
                  </a:cubicBezTo>
                  <a:cubicBezTo>
                    <a:pt x="1709420" y="826770"/>
                    <a:pt x="1642110" y="811530"/>
                    <a:pt x="1588770" y="820420"/>
                  </a:cubicBezTo>
                  <a:cubicBezTo>
                    <a:pt x="1540510" y="828040"/>
                    <a:pt x="1496060" y="852170"/>
                    <a:pt x="1457960" y="886460"/>
                  </a:cubicBezTo>
                  <a:cubicBezTo>
                    <a:pt x="1409700" y="929640"/>
                    <a:pt x="1371600" y="1004570"/>
                    <a:pt x="1338580" y="1074420"/>
                  </a:cubicBezTo>
                  <a:cubicBezTo>
                    <a:pt x="1301750" y="1150620"/>
                    <a:pt x="1273810" y="1250950"/>
                    <a:pt x="1253490" y="1333500"/>
                  </a:cubicBezTo>
                  <a:cubicBezTo>
                    <a:pt x="1235710" y="1404620"/>
                    <a:pt x="1215390" y="1482090"/>
                    <a:pt x="1216660" y="1540510"/>
                  </a:cubicBezTo>
                  <a:cubicBezTo>
                    <a:pt x="1219200" y="1582420"/>
                    <a:pt x="1224280" y="1621790"/>
                    <a:pt x="1245870" y="1647190"/>
                  </a:cubicBezTo>
                  <a:cubicBezTo>
                    <a:pt x="1267460" y="1672590"/>
                    <a:pt x="1309370" y="1678940"/>
                    <a:pt x="1350010" y="1689100"/>
                  </a:cubicBezTo>
                  <a:cubicBezTo>
                    <a:pt x="1403350" y="1701800"/>
                    <a:pt x="1475740" y="1714500"/>
                    <a:pt x="1539240" y="1709420"/>
                  </a:cubicBezTo>
                  <a:cubicBezTo>
                    <a:pt x="1602740" y="1703070"/>
                    <a:pt x="1672590" y="1685290"/>
                    <a:pt x="1728470" y="1653540"/>
                  </a:cubicBezTo>
                  <a:cubicBezTo>
                    <a:pt x="1783080" y="1623060"/>
                    <a:pt x="1836420" y="1577340"/>
                    <a:pt x="1868170" y="1521460"/>
                  </a:cubicBezTo>
                  <a:cubicBezTo>
                    <a:pt x="1905000" y="1459230"/>
                    <a:pt x="1915160" y="1363980"/>
                    <a:pt x="1926590" y="1290320"/>
                  </a:cubicBezTo>
                  <a:cubicBezTo>
                    <a:pt x="1936750" y="1223010"/>
                    <a:pt x="1958340" y="1167130"/>
                    <a:pt x="1938020" y="1097280"/>
                  </a:cubicBezTo>
                  <a:cubicBezTo>
                    <a:pt x="1906270" y="991870"/>
                    <a:pt x="1775460" y="840740"/>
                    <a:pt x="1681480" y="742950"/>
                  </a:cubicBezTo>
                  <a:cubicBezTo>
                    <a:pt x="1597660" y="655320"/>
                    <a:pt x="1496060" y="579120"/>
                    <a:pt x="1410970" y="525780"/>
                  </a:cubicBezTo>
                  <a:cubicBezTo>
                    <a:pt x="1342390" y="483870"/>
                    <a:pt x="1268730" y="453390"/>
                    <a:pt x="1216660" y="434340"/>
                  </a:cubicBezTo>
                  <a:cubicBezTo>
                    <a:pt x="1182370" y="422910"/>
                    <a:pt x="1150620" y="398780"/>
                    <a:pt x="1129030" y="412750"/>
                  </a:cubicBezTo>
                  <a:cubicBezTo>
                    <a:pt x="1093470" y="435610"/>
                    <a:pt x="1083310" y="567690"/>
                    <a:pt x="1083310" y="654050"/>
                  </a:cubicBezTo>
                  <a:cubicBezTo>
                    <a:pt x="1083310" y="754380"/>
                    <a:pt x="1102360" y="871220"/>
                    <a:pt x="1144270" y="980440"/>
                  </a:cubicBezTo>
                  <a:cubicBezTo>
                    <a:pt x="1191260" y="1102360"/>
                    <a:pt x="1282700" y="1236980"/>
                    <a:pt x="1365250" y="1346200"/>
                  </a:cubicBezTo>
                  <a:cubicBezTo>
                    <a:pt x="1442720" y="1447800"/>
                    <a:pt x="1531620" y="1544320"/>
                    <a:pt x="1623060" y="1616710"/>
                  </a:cubicBezTo>
                  <a:cubicBezTo>
                    <a:pt x="1703070" y="1678940"/>
                    <a:pt x="1788160" y="1715770"/>
                    <a:pt x="1877060" y="1761490"/>
                  </a:cubicBezTo>
                  <a:cubicBezTo>
                    <a:pt x="1971040" y="1809750"/>
                    <a:pt x="2134870" y="1912620"/>
                    <a:pt x="2171700" y="1897380"/>
                  </a:cubicBezTo>
                  <a:cubicBezTo>
                    <a:pt x="2185670" y="1892300"/>
                    <a:pt x="2184400" y="1874520"/>
                    <a:pt x="2188210" y="1858010"/>
                  </a:cubicBezTo>
                  <a:cubicBezTo>
                    <a:pt x="2195830" y="1828800"/>
                    <a:pt x="2208530" y="1779270"/>
                    <a:pt x="2197100" y="1736090"/>
                  </a:cubicBezTo>
                  <a:cubicBezTo>
                    <a:pt x="2181860" y="1676400"/>
                    <a:pt x="2122170" y="1607820"/>
                    <a:pt x="2071370" y="1543050"/>
                  </a:cubicBezTo>
                  <a:cubicBezTo>
                    <a:pt x="2011680" y="1465580"/>
                    <a:pt x="1941830" y="1383030"/>
                    <a:pt x="1855470" y="1310640"/>
                  </a:cubicBezTo>
                  <a:cubicBezTo>
                    <a:pt x="1753870" y="1225550"/>
                    <a:pt x="1562100" y="1126490"/>
                    <a:pt x="1494790" y="1074420"/>
                  </a:cubicBezTo>
                  <a:cubicBezTo>
                    <a:pt x="1465580" y="1051560"/>
                    <a:pt x="1443990" y="1036320"/>
                    <a:pt x="1437640" y="1019810"/>
                  </a:cubicBezTo>
                  <a:cubicBezTo>
                    <a:pt x="1433830" y="1009650"/>
                    <a:pt x="1436370" y="996950"/>
                    <a:pt x="1441450" y="990600"/>
                  </a:cubicBezTo>
                  <a:cubicBezTo>
                    <a:pt x="1446530" y="985520"/>
                    <a:pt x="1457960" y="981710"/>
                    <a:pt x="1469390" y="984250"/>
                  </a:cubicBezTo>
                  <a:cubicBezTo>
                    <a:pt x="1487170" y="988060"/>
                    <a:pt x="1502410" y="1013460"/>
                    <a:pt x="1536700" y="1033780"/>
                  </a:cubicBezTo>
                  <a:cubicBezTo>
                    <a:pt x="1628140" y="1088390"/>
                    <a:pt x="2012950" y="1240790"/>
                    <a:pt x="2062480" y="1280160"/>
                  </a:cubicBezTo>
                  <a:cubicBezTo>
                    <a:pt x="2071370" y="1289050"/>
                    <a:pt x="2075180" y="1292860"/>
                    <a:pt x="2076450" y="1299210"/>
                  </a:cubicBezTo>
                  <a:cubicBezTo>
                    <a:pt x="2076450" y="1306830"/>
                    <a:pt x="2073910" y="1316990"/>
                    <a:pt x="2068830" y="1322070"/>
                  </a:cubicBezTo>
                  <a:cubicBezTo>
                    <a:pt x="2062480" y="1327150"/>
                    <a:pt x="2047240" y="1332230"/>
                    <a:pt x="2039620" y="1327150"/>
                  </a:cubicBezTo>
                  <a:cubicBezTo>
                    <a:pt x="2021840" y="1311910"/>
                    <a:pt x="2048510" y="1202690"/>
                    <a:pt x="2037080" y="1135380"/>
                  </a:cubicBezTo>
                  <a:cubicBezTo>
                    <a:pt x="2023110" y="1055370"/>
                    <a:pt x="1972310" y="962660"/>
                    <a:pt x="1951990" y="883920"/>
                  </a:cubicBezTo>
                  <a:cubicBezTo>
                    <a:pt x="1934210" y="815340"/>
                    <a:pt x="1924050" y="745490"/>
                    <a:pt x="1915160" y="689610"/>
                  </a:cubicBezTo>
                  <a:cubicBezTo>
                    <a:pt x="1907540" y="646430"/>
                    <a:pt x="1898650" y="607060"/>
                    <a:pt x="1898650" y="572770"/>
                  </a:cubicBezTo>
                  <a:cubicBezTo>
                    <a:pt x="1898650" y="546100"/>
                    <a:pt x="1902460" y="518160"/>
                    <a:pt x="1908810" y="501650"/>
                  </a:cubicBezTo>
                  <a:cubicBezTo>
                    <a:pt x="1912620" y="492760"/>
                    <a:pt x="1915160" y="485140"/>
                    <a:pt x="1921510" y="482600"/>
                  </a:cubicBezTo>
                  <a:cubicBezTo>
                    <a:pt x="1929130" y="478790"/>
                    <a:pt x="1943100" y="480060"/>
                    <a:pt x="1950720" y="485140"/>
                  </a:cubicBezTo>
                  <a:cubicBezTo>
                    <a:pt x="1959610" y="494030"/>
                    <a:pt x="1963420" y="518160"/>
                    <a:pt x="1963420" y="541020"/>
                  </a:cubicBezTo>
                  <a:cubicBezTo>
                    <a:pt x="1963420" y="580390"/>
                    <a:pt x="1939290" y="645160"/>
                    <a:pt x="1931670" y="697230"/>
                  </a:cubicBezTo>
                  <a:cubicBezTo>
                    <a:pt x="1924050" y="749300"/>
                    <a:pt x="1921510" y="792480"/>
                    <a:pt x="1918970" y="855980"/>
                  </a:cubicBezTo>
                  <a:cubicBezTo>
                    <a:pt x="1913890" y="956310"/>
                    <a:pt x="1901190" y="1122680"/>
                    <a:pt x="1912620" y="1238250"/>
                  </a:cubicBezTo>
                  <a:cubicBezTo>
                    <a:pt x="1924050" y="1336040"/>
                    <a:pt x="1940560" y="1442720"/>
                    <a:pt x="1976120" y="1508760"/>
                  </a:cubicBezTo>
                  <a:cubicBezTo>
                    <a:pt x="2000250" y="1557020"/>
                    <a:pt x="2029460" y="1595120"/>
                    <a:pt x="2073910" y="1614170"/>
                  </a:cubicBezTo>
                  <a:cubicBezTo>
                    <a:pt x="2128520" y="1637030"/>
                    <a:pt x="2213610" y="1634490"/>
                    <a:pt x="2287270" y="1610360"/>
                  </a:cubicBezTo>
                  <a:cubicBezTo>
                    <a:pt x="2383790" y="1578610"/>
                    <a:pt x="2475230" y="1502410"/>
                    <a:pt x="2586990" y="1399540"/>
                  </a:cubicBezTo>
                  <a:cubicBezTo>
                    <a:pt x="2773680" y="1228090"/>
                    <a:pt x="3119120" y="722630"/>
                    <a:pt x="3244850" y="615950"/>
                  </a:cubicBezTo>
                  <a:cubicBezTo>
                    <a:pt x="3286760" y="580390"/>
                    <a:pt x="3302000" y="557530"/>
                    <a:pt x="3338830" y="560070"/>
                  </a:cubicBezTo>
                  <a:cubicBezTo>
                    <a:pt x="3401060" y="566420"/>
                    <a:pt x="3511550" y="699770"/>
                    <a:pt x="3573780" y="764540"/>
                  </a:cubicBezTo>
                  <a:cubicBezTo>
                    <a:pt x="3623310" y="816610"/>
                    <a:pt x="3675380" y="869950"/>
                    <a:pt x="3690620" y="914400"/>
                  </a:cubicBezTo>
                  <a:cubicBezTo>
                    <a:pt x="3700780" y="943610"/>
                    <a:pt x="3699510" y="977900"/>
                    <a:pt x="3691890" y="994410"/>
                  </a:cubicBezTo>
                  <a:cubicBezTo>
                    <a:pt x="3686810" y="1004570"/>
                    <a:pt x="3683000" y="1009650"/>
                    <a:pt x="3669030" y="1012190"/>
                  </a:cubicBezTo>
                  <a:cubicBezTo>
                    <a:pt x="3590290" y="1029970"/>
                    <a:pt x="3053080" y="850900"/>
                    <a:pt x="2823210" y="807720"/>
                  </a:cubicBezTo>
                  <a:cubicBezTo>
                    <a:pt x="2668270" y="778510"/>
                    <a:pt x="2574290" y="759460"/>
                    <a:pt x="2430780" y="753110"/>
                  </a:cubicBezTo>
                  <a:cubicBezTo>
                    <a:pt x="2258060" y="744220"/>
                    <a:pt x="2019300" y="764540"/>
                    <a:pt x="1854200" y="779780"/>
                  </a:cubicBezTo>
                  <a:cubicBezTo>
                    <a:pt x="1731010" y="789940"/>
                    <a:pt x="1606550" y="786130"/>
                    <a:pt x="1530350" y="821690"/>
                  </a:cubicBezTo>
                  <a:cubicBezTo>
                    <a:pt x="1479550" y="844550"/>
                    <a:pt x="1421130" y="877570"/>
                    <a:pt x="1418590" y="918210"/>
                  </a:cubicBezTo>
                  <a:cubicBezTo>
                    <a:pt x="1414780" y="981710"/>
                    <a:pt x="1558290" y="1098550"/>
                    <a:pt x="1647190" y="1170940"/>
                  </a:cubicBezTo>
                  <a:cubicBezTo>
                    <a:pt x="1739900" y="1245870"/>
                    <a:pt x="1864360" y="1289050"/>
                    <a:pt x="1969770" y="1357630"/>
                  </a:cubicBezTo>
                  <a:cubicBezTo>
                    <a:pt x="2077720" y="1427480"/>
                    <a:pt x="2270760" y="1531620"/>
                    <a:pt x="2287270" y="1584960"/>
                  </a:cubicBezTo>
                  <a:cubicBezTo>
                    <a:pt x="2293620" y="1605280"/>
                    <a:pt x="2284730" y="1623060"/>
                    <a:pt x="2270760" y="1634490"/>
                  </a:cubicBezTo>
                  <a:cubicBezTo>
                    <a:pt x="2251710" y="1651000"/>
                    <a:pt x="2205990" y="1648460"/>
                    <a:pt x="2162810" y="1652270"/>
                  </a:cubicBezTo>
                  <a:cubicBezTo>
                    <a:pt x="2098040" y="1658620"/>
                    <a:pt x="2009140" y="1658620"/>
                    <a:pt x="1918970" y="1657350"/>
                  </a:cubicBezTo>
                  <a:cubicBezTo>
                    <a:pt x="1804670" y="1656080"/>
                    <a:pt x="1682750" y="1657350"/>
                    <a:pt x="1534160" y="1643380"/>
                  </a:cubicBezTo>
                  <a:cubicBezTo>
                    <a:pt x="1323340" y="1623060"/>
                    <a:pt x="928370" y="1564640"/>
                    <a:pt x="779780" y="1530350"/>
                  </a:cubicBezTo>
                  <a:cubicBezTo>
                    <a:pt x="715010" y="1515110"/>
                    <a:pt x="673100" y="1507490"/>
                    <a:pt x="645160" y="1485900"/>
                  </a:cubicBezTo>
                  <a:cubicBezTo>
                    <a:pt x="624840" y="1471930"/>
                    <a:pt x="609600" y="1446530"/>
                    <a:pt x="608330" y="1432560"/>
                  </a:cubicBezTo>
                  <a:cubicBezTo>
                    <a:pt x="608330" y="1422400"/>
                    <a:pt x="614680" y="1413510"/>
                    <a:pt x="623570" y="1407160"/>
                  </a:cubicBezTo>
                  <a:cubicBezTo>
                    <a:pt x="640080" y="1397000"/>
                    <a:pt x="673100" y="1386840"/>
                    <a:pt x="706120" y="1391920"/>
                  </a:cubicBezTo>
                  <a:cubicBezTo>
                    <a:pt x="764540" y="1399540"/>
                    <a:pt x="848360" y="1438910"/>
                    <a:pt x="933450" y="1503680"/>
                  </a:cubicBezTo>
                  <a:cubicBezTo>
                    <a:pt x="1087120" y="1621790"/>
                    <a:pt x="1333500" y="1976120"/>
                    <a:pt x="1485900" y="2127250"/>
                  </a:cubicBezTo>
                  <a:cubicBezTo>
                    <a:pt x="1583690" y="2222500"/>
                    <a:pt x="1662430" y="2291080"/>
                    <a:pt x="1739900" y="2344420"/>
                  </a:cubicBezTo>
                  <a:cubicBezTo>
                    <a:pt x="1798320" y="2385060"/>
                    <a:pt x="1855470" y="2433320"/>
                    <a:pt x="1902460" y="2434590"/>
                  </a:cubicBezTo>
                  <a:cubicBezTo>
                    <a:pt x="1936750" y="2435860"/>
                    <a:pt x="1972310" y="2414270"/>
                    <a:pt x="1992630" y="2393950"/>
                  </a:cubicBezTo>
                  <a:cubicBezTo>
                    <a:pt x="2012950" y="2374900"/>
                    <a:pt x="2020570" y="2353310"/>
                    <a:pt x="2028190" y="2320290"/>
                  </a:cubicBezTo>
                  <a:cubicBezTo>
                    <a:pt x="2040890" y="2263140"/>
                    <a:pt x="2037080" y="2159000"/>
                    <a:pt x="2028190" y="2080260"/>
                  </a:cubicBezTo>
                  <a:cubicBezTo>
                    <a:pt x="2020570" y="2000250"/>
                    <a:pt x="2005330" y="1925320"/>
                    <a:pt x="1981200" y="1846580"/>
                  </a:cubicBezTo>
                  <a:cubicBezTo>
                    <a:pt x="1953260" y="1757680"/>
                    <a:pt x="1887220" y="1573530"/>
                    <a:pt x="1866900" y="1576070"/>
                  </a:cubicBezTo>
                  <a:cubicBezTo>
                    <a:pt x="1854200" y="1578610"/>
                    <a:pt x="1840230" y="1658620"/>
                    <a:pt x="1851660" y="1704340"/>
                  </a:cubicBezTo>
                  <a:cubicBezTo>
                    <a:pt x="1865630" y="1765300"/>
                    <a:pt x="1929130" y="1844040"/>
                    <a:pt x="1979930" y="1899920"/>
                  </a:cubicBezTo>
                  <a:cubicBezTo>
                    <a:pt x="2029460" y="1954530"/>
                    <a:pt x="2136140" y="2011680"/>
                    <a:pt x="2151380" y="2038350"/>
                  </a:cubicBezTo>
                  <a:cubicBezTo>
                    <a:pt x="2156460" y="2044700"/>
                    <a:pt x="2156460" y="2049780"/>
                    <a:pt x="2155190" y="2054860"/>
                  </a:cubicBezTo>
                  <a:cubicBezTo>
                    <a:pt x="2153920" y="2062480"/>
                    <a:pt x="2147570" y="2072640"/>
                    <a:pt x="2141220" y="2073910"/>
                  </a:cubicBezTo>
                  <a:cubicBezTo>
                    <a:pt x="2133600" y="2076450"/>
                    <a:pt x="2118360" y="2062480"/>
                    <a:pt x="2109470" y="2065020"/>
                  </a:cubicBezTo>
                  <a:cubicBezTo>
                    <a:pt x="2100580" y="2067560"/>
                    <a:pt x="2099310" y="2082800"/>
                    <a:pt x="2089150" y="2084070"/>
                  </a:cubicBezTo>
                  <a:cubicBezTo>
                    <a:pt x="2065020" y="2087880"/>
                    <a:pt x="2001520" y="2049780"/>
                    <a:pt x="1958340" y="2020570"/>
                  </a:cubicBezTo>
                  <a:cubicBezTo>
                    <a:pt x="1907540" y="1986280"/>
                    <a:pt x="1821180" y="1922780"/>
                    <a:pt x="1808480" y="1888490"/>
                  </a:cubicBezTo>
                  <a:cubicBezTo>
                    <a:pt x="1803400" y="1874520"/>
                    <a:pt x="1805940" y="1860550"/>
                    <a:pt x="1814830" y="1851660"/>
                  </a:cubicBezTo>
                  <a:cubicBezTo>
                    <a:pt x="1828800" y="1836420"/>
                    <a:pt x="1870710" y="1827530"/>
                    <a:pt x="1905000" y="1827530"/>
                  </a:cubicBezTo>
                  <a:cubicBezTo>
                    <a:pt x="1951990" y="1827530"/>
                    <a:pt x="2018030" y="1845310"/>
                    <a:pt x="2067560" y="1869440"/>
                  </a:cubicBezTo>
                  <a:cubicBezTo>
                    <a:pt x="2118360" y="1893570"/>
                    <a:pt x="2152650" y="1917700"/>
                    <a:pt x="2205990" y="1973580"/>
                  </a:cubicBezTo>
                  <a:cubicBezTo>
                    <a:pt x="2316480" y="2087880"/>
                    <a:pt x="2503170" y="2374900"/>
                    <a:pt x="2630170" y="2583180"/>
                  </a:cubicBezTo>
                  <a:cubicBezTo>
                    <a:pt x="2754630" y="2787650"/>
                    <a:pt x="2912110" y="3220720"/>
                    <a:pt x="2961640" y="3209290"/>
                  </a:cubicBezTo>
                  <a:cubicBezTo>
                    <a:pt x="2998470" y="3201670"/>
                    <a:pt x="2979420" y="2942590"/>
                    <a:pt x="2978150" y="2839720"/>
                  </a:cubicBezTo>
                  <a:cubicBezTo>
                    <a:pt x="2976880" y="2763520"/>
                    <a:pt x="2959100" y="2696210"/>
                    <a:pt x="2962910" y="2645410"/>
                  </a:cubicBezTo>
                  <a:cubicBezTo>
                    <a:pt x="2964180" y="2611120"/>
                    <a:pt x="2964180" y="2583180"/>
                    <a:pt x="2980690" y="2562860"/>
                  </a:cubicBezTo>
                  <a:cubicBezTo>
                    <a:pt x="2995930" y="2542540"/>
                    <a:pt x="3030220" y="2533650"/>
                    <a:pt x="3059430" y="2524760"/>
                  </a:cubicBezTo>
                  <a:cubicBezTo>
                    <a:pt x="3089910" y="2514600"/>
                    <a:pt x="3129280" y="2522220"/>
                    <a:pt x="3159760" y="2510790"/>
                  </a:cubicBezTo>
                  <a:cubicBezTo>
                    <a:pt x="3190240" y="2500630"/>
                    <a:pt x="3216910" y="2481580"/>
                    <a:pt x="3241040" y="2459990"/>
                  </a:cubicBezTo>
                  <a:cubicBezTo>
                    <a:pt x="3266440" y="2437130"/>
                    <a:pt x="3286760" y="2411730"/>
                    <a:pt x="3305810" y="2376170"/>
                  </a:cubicBezTo>
                  <a:cubicBezTo>
                    <a:pt x="3331210" y="2329180"/>
                    <a:pt x="3347720" y="2232660"/>
                    <a:pt x="3369310" y="2195830"/>
                  </a:cubicBezTo>
                  <a:cubicBezTo>
                    <a:pt x="3380740" y="2175510"/>
                    <a:pt x="3384550" y="2166620"/>
                    <a:pt x="3402330" y="2155190"/>
                  </a:cubicBezTo>
                  <a:cubicBezTo>
                    <a:pt x="3434080" y="2136140"/>
                    <a:pt x="3526790" y="2136140"/>
                    <a:pt x="3557270" y="2117090"/>
                  </a:cubicBezTo>
                  <a:cubicBezTo>
                    <a:pt x="3573780" y="2106930"/>
                    <a:pt x="3589020" y="2095500"/>
                    <a:pt x="3589020" y="2081530"/>
                  </a:cubicBezTo>
                  <a:cubicBezTo>
                    <a:pt x="3590290" y="2059940"/>
                    <a:pt x="3559810" y="2023110"/>
                    <a:pt x="3531870" y="2000250"/>
                  </a:cubicBezTo>
                  <a:cubicBezTo>
                    <a:pt x="3495040" y="1972310"/>
                    <a:pt x="3429000" y="1954530"/>
                    <a:pt x="3375660" y="1939290"/>
                  </a:cubicBezTo>
                  <a:cubicBezTo>
                    <a:pt x="3322320" y="1924050"/>
                    <a:pt x="3284220" y="1921510"/>
                    <a:pt x="3211830" y="1911350"/>
                  </a:cubicBezTo>
                  <a:cubicBezTo>
                    <a:pt x="3070860" y="1893570"/>
                    <a:pt x="2711450" y="1877060"/>
                    <a:pt x="2588260" y="1854200"/>
                  </a:cubicBezTo>
                  <a:cubicBezTo>
                    <a:pt x="2533650" y="1845310"/>
                    <a:pt x="2503170" y="1840230"/>
                    <a:pt x="2473960" y="1824990"/>
                  </a:cubicBezTo>
                  <a:cubicBezTo>
                    <a:pt x="2449830" y="1811020"/>
                    <a:pt x="2432050" y="1791970"/>
                    <a:pt x="2418080" y="1772920"/>
                  </a:cubicBezTo>
                  <a:cubicBezTo>
                    <a:pt x="2405380" y="1757680"/>
                    <a:pt x="2391410" y="1734820"/>
                    <a:pt x="2390140" y="1720850"/>
                  </a:cubicBezTo>
                  <a:cubicBezTo>
                    <a:pt x="2390140" y="1713230"/>
                    <a:pt x="2393950" y="1703070"/>
                    <a:pt x="2400300" y="1699260"/>
                  </a:cubicBezTo>
                  <a:cubicBezTo>
                    <a:pt x="2406650" y="1695450"/>
                    <a:pt x="2424430" y="1705610"/>
                    <a:pt x="2433320" y="1701800"/>
                  </a:cubicBezTo>
                  <a:cubicBezTo>
                    <a:pt x="2444750" y="1696720"/>
                    <a:pt x="2446020" y="1675130"/>
                    <a:pt x="2461260" y="1664970"/>
                  </a:cubicBezTo>
                  <a:cubicBezTo>
                    <a:pt x="2494280" y="1645920"/>
                    <a:pt x="2574290" y="1640840"/>
                    <a:pt x="2642870" y="1633220"/>
                  </a:cubicBezTo>
                  <a:cubicBezTo>
                    <a:pt x="2730500" y="1621790"/>
                    <a:pt x="2885440" y="1606550"/>
                    <a:pt x="2948940" y="1614170"/>
                  </a:cubicBezTo>
                  <a:cubicBezTo>
                    <a:pt x="2979420" y="1617980"/>
                    <a:pt x="3002280" y="1624330"/>
                    <a:pt x="3013710" y="1634490"/>
                  </a:cubicBezTo>
                  <a:cubicBezTo>
                    <a:pt x="3021330" y="1639570"/>
                    <a:pt x="3023870" y="1648460"/>
                    <a:pt x="3023870" y="1656080"/>
                  </a:cubicBezTo>
                  <a:cubicBezTo>
                    <a:pt x="3022600" y="1662430"/>
                    <a:pt x="3020060" y="1668780"/>
                    <a:pt x="3011170" y="1676400"/>
                  </a:cubicBezTo>
                  <a:cubicBezTo>
                    <a:pt x="2969260" y="1708150"/>
                    <a:pt x="2711450" y="1788160"/>
                    <a:pt x="2584450" y="1823720"/>
                  </a:cubicBezTo>
                  <a:cubicBezTo>
                    <a:pt x="2485390" y="1850390"/>
                    <a:pt x="2405380" y="1865630"/>
                    <a:pt x="2315210" y="1878330"/>
                  </a:cubicBezTo>
                  <a:cubicBezTo>
                    <a:pt x="2227580" y="1892300"/>
                    <a:pt x="2122170" y="1902460"/>
                    <a:pt x="2051050" y="1902460"/>
                  </a:cubicBezTo>
                  <a:cubicBezTo>
                    <a:pt x="2001520" y="1902460"/>
                    <a:pt x="1957070" y="1908810"/>
                    <a:pt x="1926590" y="1889760"/>
                  </a:cubicBezTo>
                  <a:cubicBezTo>
                    <a:pt x="1897380" y="1871980"/>
                    <a:pt x="1875790" y="1830070"/>
                    <a:pt x="1866900" y="1794510"/>
                  </a:cubicBezTo>
                  <a:cubicBezTo>
                    <a:pt x="1858010" y="1755140"/>
                    <a:pt x="1865630" y="1722120"/>
                    <a:pt x="1877060" y="1663700"/>
                  </a:cubicBezTo>
                  <a:cubicBezTo>
                    <a:pt x="1905000" y="1531620"/>
                    <a:pt x="2045970" y="1102360"/>
                    <a:pt x="2094230" y="1045210"/>
                  </a:cubicBezTo>
                  <a:cubicBezTo>
                    <a:pt x="2105660" y="1032510"/>
                    <a:pt x="2114550" y="1027430"/>
                    <a:pt x="2124710" y="1029970"/>
                  </a:cubicBezTo>
                  <a:cubicBezTo>
                    <a:pt x="2139950" y="1033780"/>
                    <a:pt x="2160270" y="1066800"/>
                    <a:pt x="2171700" y="1096010"/>
                  </a:cubicBezTo>
                  <a:cubicBezTo>
                    <a:pt x="2186940" y="1140460"/>
                    <a:pt x="2189480" y="1211580"/>
                    <a:pt x="2186940" y="1277620"/>
                  </a:cubicBezTo>
                  <a:cubicBezTo>
                    <a:pt x="2184400" y="1356360"/>
                    <a:pt x="2167890" y="1452880"/>
                    <a:pt x="2142490" y="1537970"/>
                  </a:cubicBezTo>
                  <a:cubicBezTo>
                    <a:pt x="2117090" y="1625600"/>
                    <a:pt x="2024380" y="1751330"/>
                    <a:pt x="2032000" y="1797050"/>
                  </a:cubicBezTo>
                  <a:cubicBezTo>
                    <a:pt x="2035810" y="1817370"/>
                    <a:pt x="2049780" y="1827530"/>
                    <a:pt x="2066290" y="1835150"/>
                  </a:cubicBezTo>
                  <a:cubicBezTo>
                    <a:pt x="2092960" y="1847850"/>
                    <a:pt x="2143760" y="1845310"/>
                    <a:pt x="2186940" y="1836420"/>
                  </a:cubicBezTo>
                  <a:cubicBezTo>
                    <a:pt x="2242820" y="1824990"/>
                    <a:pt x="2313940" y="1788160"/>
                    <a:pt x="2366010" y="1757680"/>
                  </a:cubicBezTo>
                  <a:cubicBezTo>
                    <a:pt x="2413000" y="1729740"/>
                    <a:pt x="2463800" y="1704340"/>
                    <a:pt x="2489200" y="1663700"/>
                  </a:cubicBezTo>
                  <a:cubicBezTo>
                    <a:pt x="2513330" y="1624330"/>
                    <a:pt x="2529840" y="1570990"/>
                    <a:pt x="2520950" y="1521460"/>
                  </a:cubicBezTo>
                  <a:cubicBezTo>
                    <a:pt x="2512060" y="1461770"/>
                    <a:pt x="2462530" y="1390650"/>
                    <a:pt x="2407920" y="1337310"/>
                  </a:cubicBezTo>
                  <a:cubicBezTo>
                    <a:pt x="2345690" y="1272540"/>
                    <a:pt x="2247900" y="1219200"/>
                    <a:pt x="2151380" y="1177290"/>
                  </a:cubicBezTo>
                  <a:cubicBezTo>
                    <a:pt x="2045970" y="1130300"/>
                    <a:pt x="1915160" y="1099820"/>
                    <a:pt x="1798320" y="1075690"/>
                  </a:cubicBezTo>
                  <a:cubicBezTo>
                    <a:pt x="1686560" y="1052830"/>
                    <a:pt x="1564640" y="1024890"/>
                    <a:pt x="1466850" y="1032510"/>
                  </a:cubicBezTo>
                  <a:cubicBezTo>
                    <a:pt x="1388110" y="1037590"/>
                    <a:pt x="1313180" y="1051560"/>
                    <a:pt x="1254760" y="1093470"/>
                  </a:cubicBezTo>
                  <a:cubicBezTo>
                    <a:pt x="1189990" y="1139190"/>
                    <a:pt x="1141730" y="1245870"/>
                    <a:pt x="1103630" y="1310640"/>
                  </a:cubicBezTo>
                  <a:cubicBezTo>
                    <a:pt x="1074420" y="1361440"/>
                    <a:pt x="1043940" y="1403350"/>
                    <a:pt x="1037590" y="1450340"/>
                  </a:cubicBezTo>
                  <a:cubicBezTo>
                    <a:pt x="1031240" y="1493520"/>
                    <a:pt x="1035050" y="1539240"/>
                    <a:pt x="1057910" y="1578610"/>
                  </a:cubicBezTo>
                  <a:cubicBezTo>
                    <a:pt x="1087120" y="1628140"/>
                    <a:pt x="1159510" y="1676400"/>
                    <a:pt x="1224280" y="1710690"/>
                  </a:cubicBezTo>
                  <a:cubicBezTo>
                    <a:pt x="1295400" y="1748790"/>
                    <a:pt x="1398270" y="1790700"/>
                    <a:pt x="1469390" y="1793240"/>
                  </a:cubicBezTo>
                  <a:cubicBezTo>
                    <a:pt x="1524000" y="1795780"/>
                    <a:pt x="1573530" y="1783080"/>
                    <a:pt x="1614170" y="1756410"/>
                  </a:cubicBezTo>
                  <a:cubicBezTo>
                    <a:pt x="1658620" y="1727200"/>
                    <a:pt x="1694180" y="1668780"/>
                    <a:pt x="1719580" y="1615440"/>
                  </a:cubicBezTo>
                  <a:cubicBezTo>
                    <a:pt x="1746250" y="1559560"/>
                    <a:pt x="1756410" y="1494790"/>
                    <a:pt x="1765300" y="1428750"/>
                  </a:cubicBezTo>
                  <a:cubicBezTo>
                    <a:pt x="1774190" y="1357630"/>
                    <a:pt x="1779270" y="1276350"/>
                    <a:pt x="1769110" y="1202690"/>
                  </a:cubicBezTo>
                  <a:cubicBezTo>
                    <a:pt x="1758950" y="1132840"/>
                    <a:pt x="1743710" y="1054100"/>
                    <a:pt x="1706880" y="998220"/>
                  </a:cubicBezTo>
                  <a:cubicBezTo>
                    <a:pt x="1671320" y="943610"/>
                    <a:pt x="1607820" y="906780"/>
                    <a:pt x="1553210" y="867410"/>
                  </a:cubicBezTo>
                  <a:cubicBezTo>
                    <a:pt x="1497330" y="826770"/>
                    <a:pt x="1427480" y="787400"/>
                    <a:pt x="1374140" y="760730"/>
                  </a:cubicBezTo>
                  <a:cubicBezTo>
                    <a:pt x="1333500" y="740410"/>
                    <a:pt x="1292860" y="730250"/>
                    <a:pt x="1266190" y="716280"/>
                  </a:cubicBezTo>
                  <a:cubicBezTo>
                    <a:pt x="1248410" y="706120"/>
                    <a:pt x="1231900" y="698500"/>
                    <a:pt x="1225550" y="688340"/>
                  </a:cubicBezTo>
                  <a:cubicBezTo>
                    <a:pt x="1220470" y="681990"/>
                    <a:pt x="1217930" y="671830"/>
                    <a:pt x="1220470" y="665480"/>
                  </a:cubicBezTo>
                  <a:cubicBezTo>
                    <a:pt x="1223010" y="657860"/>
                    <a:pt x="1229360" y="651510"/>
                    <a:pt x="1243330" y="647700"/>
                  </a:cubicBezTo>
                  <a:cubicBezTo>
                    <a:pt x="1299210" y="628650"/>
                    <a:pt x="1676400" y="688340"/>
                    <a:pt x="1732280" y="662940"/>
                  </a:cubicBezTo>
                  <a:cubicBezTo>
                    <a:pt x="1746250" y="656590"/>
                    <a:pt x="1747520" y="648970"/>
                    <a:pt x="1752600" y="637540"/>
                  </a:cubicBezTo>
                  <a:cubicBezTo>
                    <a:pt x="1761490" y="621030"/>
                    <a:pt x="1758950" y="581660"/>
                    <a:pt x="1769110" y="571500"/>
                  </a:cubicBezTo>
                  <a:cubicBezTo>
                    <a:pt x="1775460" y="565150"/>
                    <a:pt x="1785620" y="563880"/>
                    <a:pt x="1791970" y="565150"/>
                  </a:cubicBezTo>
                  <a:cubicBezTo>
                    <a:pt x="1798320" y="566420"/>
                    <a:pt x="1807210" y="574040"/>
                    <a:pt x="1809750" y="580390"/>
                  </a:cubicBezTo>
                  <a:cubicBezTo>
                    <a:pt x="1812290" y="588010"/>
                    <a:pt x="1803400" y="608330"/>
                    <a:pt x="1803400" y="608330"/>
                  </a:cubicBezTo>
                  <a:cubicBezTo>
                    <a:pt x="1803400" y="608330"/>
                    <a:pt x="1807210" y="579120"/>
                    <a:pt x="1811020" y="579120"/>
                  </a:cubicBezTo>
                  <a:cubicBezTo>
                    <a:pt x="1816100" y="577850"/>
                    <a:pt x="1822450" y="617220"/>
                    <a:pt x="1835150" y="638810"/>
                  </a:cubicBezTo>
                  <a:cubicBezTo>
                    <a:pt x="1855470" y="671830"/>
                    <a:pt x="1908810" y="753110"/>
                    <a:pt x="1925320" y="748030"/>
                  </a:cubicBezTo>
                  <a:cubicBezTo>
                    <a:pt x="1941830" y="742950"/>
                    <a:pt x="1943100" y="665480"/>
                    <a:pt x="1940560" y="627380"/>
                  </a:cubicBezTo>
                  <a:cubicBezTo>
                    <a:pt x="1936750" y="590550"/>
                    <a:pt x="1926590" y="562610"/>
                    <a:pt x="1910080" y="519430"/>
                  </a:cubicBezTo>
                  <a:cubicBezTo>
                    <a:pt x="1884680" y="449580"/>
                    <a:pt x="1831340" y="295910"/>
                    <a:pt x="1788160" y="247650"/>
                  </a:cubicBezTo>
                  <a:cubicBezTo>
                    <a:pt x="1764030" y="222250"/>
                    <a:pt x="1729740" y="199390"/>
                    <a:pt x="1714500" y="207010"/>
                  </a:cubicBezTo>
                  <a:cubicBezTo>
                    <a:pt x="1694180" y="217170"/>
                    <a:pt x="1699260" y="284480"/>
                    <a:pt x="1695450" y="335280"/>
                  </a:cubicBezTo>
                  <a:cubicBezTo>
                    <a:pt x="1687830" y="411480"/>
                    <a:pt x="1670050" y="516890"/>
                    <a:pt x="1685290" y="618490"/>
                  </a:cubicBezTo>
                  <a:cubicBezTo>
                    <a:pt x="1705610" y="744220"/>
                    <a:pt x="1764030" y="900430"/>
                    <a:pt x="1828800" y="1029970"/>
                  </a:cubicBezTo>
                  <a:cubicBezTo>
                    <a:pt x="1896110" y="1160780"/>
                    <a:pt x="1996440" y="1294130"/>
                    <a:pt x="2086610" y="1400810"/>
                  </a:cubicBezTo>
                  <a:cubicBezTo>
                    <a:pt x="2164080" y="1492250"/>
                    <a:pt x="2249170" y="1572260"/>
                    <a:pt x="2326640" y="1639570"/>
                  </a:cubicBezTo>
                  <a:cubicBezTo>
                    <a:pt x="2388870" y="1695450"/>
                    <a:pt x="2475230" y="1795780"/>
                    <a:pt x="2506980" y="1783080"/>
                  </a:cubicBezTo>
                  <a:cubicBezTo>
                    <a:pt x="2533650" y="1771650"/>
                    <a:pt x="2523490" y="1686560"/>
                    <a:pt x="2527300" y="1621790"/>
                  </a:cubicBezTo>
                  <a:cubicBezTo>
                    <a:pt x="2532380" y="1524000"/>
                    <a:pt x="2537460" y="1380490"/>
                    <a:pt x="2522220" y="1250950"/>
                  </a:cubicBezTo>
                  <a:cubicBezTo>
                    <a:pt x="2505710" y="1107440"/>
                    <a:pt x="2470150" y="939800"/>
                    <a:pt x="2421890" y="800100"/>
                  </a:cubicBezTo>
                  <a:cubicBezTo>
                    <a:pt x="2377440" y="669290"/>
                    <a:pt x="2247900" y="487680"/>
                    <a:pt x="2250440" y="435610"/>
                  </a:cubicBezTo>
                  <a:cubicBezTo>
                    <a:pt x="2250440" y="419100"/>
                    <a:pt x="2259330" y="408940"/>
                    <a:pt x="2268220" y="406400"/>
                  </a:cubicBezTo>
                  <a:cubicBezTo>
                    <a:pt x="2275840" y="403860"/>
                    <a:pt x="2296160" y="412750"/>
                    <a:pt x="2298700" y="420370"/>
                  </a:cubicBezTo>
                  <a:cubicBezTo>
                    <a:pt x="2301240" y="430530"/>
                    <a:pt x="2273300" y="443230"/>
                    <a:pt x="2270760" y="466090"/>
                  </a:cubicBezTo>
                  <a:cubicBezTo>
                    <a:pt x="2263140" y="527050"/>
                    <a:pt x="2350770" y="676910"/>
                    <a:pt x="2386330" y="808990"/>
                  </a:cubicBezTo>
                  <a:cubicBezTo>
                    <a:pt x="2432050" y="982980"/>
                    <a:pt x="2484120" y="1266190"/>
                    <a:pt x="2506980" y="1427480"/>
                  </a:cubicBezTo>
                  <a:cubicBezTo>
                    <a:pt x="2520950" y="1529080"/>
                    <a:pt x="2529840" y="1596390"/>
                    <a:pt x="2527300" y="1678940"/>
                  </a:cubicBezTo>
                  <a:cubicBezTo>
                    <a:pt x="2523490" y="1762760"/>
                    <a:pt x="2513330" y="1878330"/>
                    <a:pt x="2490470" y="1926590"/>
                  </a:cubicBezTo>
                  <a:cubicBezTo>
                    <a:pt x="2477770" y="1950720"/>
                    <a:pt x="2461260" y="1962150"/>
                    <a:pt x="2446020" y="1973580"/>
                  </a:cubicBezTo>
                  <a:cubicBezTo>
                    <a:pt x="2433320" y="1982470"/>
                    <a:pt x="2423160" y="1987550"/>
                    <a:pt x="2406650" y="1992630"/>
                  </a:cubicBezTo>
                  <a:cubicBezTo>
                    <a:pt x="2385060" y="1998980"/>
                    <a:pt x="2349500" y="1992630"/>
                    <a:pt x="2324100" y="2002790"/>
                  </a:cubicBezTo>
                  <a:cubicBezTo>
                    <a:pt x="2297430" y="2015490"/>
                    <a:pt x="2277110" y="2038350"/>
                    <a:pt x="2250440" y="2066290"/>
                  </a:cubicBezTo>
                  <a:cubicBezTo>
                    <a:pt x="2211070" y="2105660"/>
                    <a:pt x="2152650" y="2169160"/>
                    <a:pt x="2118360" y="2222500"/>
                  </a:cubicBezTo>
                  <a:cubicBezTo>
                    <a:pt x="2087880" y="2270760"/>
                    <a:pt x="2077720" y="2320290"/>
                    <a:pt x="2047240" y="2369820"/>
                  </a:cubicBezTo>
                  <a:cubicBezTo>
                    <a:pt x="2012950" y="2424430"/>
                    <a:pt x="1951990" y="2496820"/>
                    <a:pt x="1920240" y="2537460"/>
                  </a:cubicBezTo>
                  <a:cubicBezTo>
                    <a:pt x="1901190" y="2560320"/>
                    <a:pt x="1894840" y="2578100"/>
                    <a:pt x="1875790" y="2592070"/>
                  </a:cubicBezTo>
                  <a:cubicBezTo>
                    <a:pt x="1854200" y="2607310"/>
                    <a:pt x="1830070" y="2613660"/>
                    <a:pt x="1797050" y="2621280"/>
                  </a:cubicBezTo>
                  <a:cubicBezTo>
                    <a:pt x="1750060" y="2631440"/>
                    <a:pt x="1673860" y="2636520"/>
                    <a:pt x="1612900" y="2635250"/>
                  </a:cubicBezTo>
                  <a:cubicBezTo>
                    <a:pt x="1553210" y="2635250"/>
                    <a:pt x="1493520" y="2632710"/>
                    <a:pt x="1435100" y="2621280"/>
                  </a:cubicBezTo>
                  <a:cubicBezTo>
                    <a:pt x="1375410" y="2608580"/>
                    <a:pt x="1306830" y="2590800"/>
                    <a:pt x="1256030" y="2562860"/>
                  </a:cubicBezTo>
                  <a:cubicBezTo>
                    <a:pt x="1210310" y="2538730"/>
                    <a:pt x="1168400" y="2504440"/>
                    <a:pt x="1140460" y="2467610"/>
                  </a:cubicBezTo>
                  <a:cubicBezTo>
                    <a:pt x="1115060" y="2434590"/>
                    <a:pt x="1101090" y="2393950"/>
                    <a:pt x="1088390" y="2355850"/>
                  </a:cubicBezTo>
                  <a:cubicBezTo>
                    <a:pt x="1076960" y="2317750"/>
                    <a:pt x="1070610" y="2284730"/>
                    <a:pt x="1068070" y="2239010"/>
                  </a:cubicBezTo>
                  <a:cubicBezTo>
                    <a:pt x="1064260" y="2175510"/>
                    <a:pt x="1068070" y="2038350"/>
                    <a:pt x="1082040" y="2005330"/>
                  </a:cubicBezTo>
                  <a:cubicBezTo>
                    <a:pt x="1085850" y="1995170"/>
                    <a:pt x="1092200" y="1991360"/>
                    <a:pt x="1098550" y="1988820"/>
                  </a:cubicBezTo>
                  <a:cubicBezTo>
                    <a:pt x="1104900" y="1987550"/>
                    <a:pt x="1115060" y="1986280"/>
                    <a:pt x="1121410" y="1992630"/>
                  </a:cubicBezTo>
                  <a:cubicBezTo>
                    <a:pt x="1148080" y="2020570"/>
                    <a:pt x="1143000" y="2236470"/>
                    <a:pt x="1165860" y="2329180"/>
                  </a:cubicBezTo>
                  <a:cubicBezTo>
                    <a:pt x="1181100" y="2396490"/>
                    <a:pt x="1191260" y="2446020"/>
                    <a:pt x="1226820" y="2501900"/>
                  </a:cubicBezTo>
                  <a:cubicBezTo>
                    <a:pt x="1271270" y="2570480"/>
                    <a:pt x="1357630" y="2649220"/>
                    <a:pt x="1430020" y="2700020"/>
                  </a:cubicBezTo>
                  <a:cubicBezTo>
                    <a:pt x="1497330" y="2747010"/>
                    <a:pt x="1581150" y="2782570"/>
                    <a:pt x="1644650" y="2800350"/>
                  </a:cubicBezTo>
                  <a:cubicBezTo>
                    <a:pt x="1690370" y="2813050"/>
                    <a:pt x="1738630" y="2828290"/>
                    <a:pt x="1770380" y="2813050"/>
                  </a:cubicBezTo>
                  <a:cubicBezTo>
                    <a:pt x="1800860" y="2800350"/>
                    <a:pt x="1819910" y="2758440"/>
                    <a:pt x="1835150" y="2725420"/>
                  </a:cubicBezTo>
                  <a:cubicBezTo>
                    <a:pt x="1851660" y="2691130"/>
                    <a:pt x="1859280" y="2649220"/>
                    <a:pt x="1863090" y="2611120"/>
                  </a:cubicBezTo>
                  <a:cubicBezTo>
                    <a:pt x="1866900" y="2574290"/>
                    <a:pt x="1868170" y="2542540"/>
                    <a:pt x="1860550" y="2500630"/>
                  </a:cubicBezTo>
                  <a:cubicBezTo>
                    <a:pt x="1847850" y="2439670"/>
                    <a:pt x="1811020" y="2305050"/>
                    <a:pt x="1779270" y="2284730"/>
                  </a:cubicBezTo>
                  <a:cubicBezTo>
                    <a:pt x="1764030" y="2277110"/>
                    <a:pt x="1753870" y="2282190"/>
                    <a:pt x="1732280" y="2291080"/>
                  </a:cubicBezTo>
                  <a:cubicBezTo>
                    <a:pt x="1659890" y="2324100"/>
                    <a:pt x="1380490" y="2618740"/>
                    <a:pt x="1322070" y="2645410"/>
                  </a:cubicBezTo>
                  <a:cubicBezTo>
                    <a:pt x="1308100" y="2650490"/>
                    <a:pt x="1300480" y="2650490"/>
                    <a:pt x="1292860" y="2647950"/>
                  </a:cubicBezTo>
                  <a:cubicBezTo>
                    <a:pt x="1286510" y="2644140"/>
                    <a:pt x="1282700" y="2636520"/>
                    <a:pt x="1280160" y="2627630"/>
                  </a:cubicBezTo>
                  <a:cubicBezTo>
                    <a:pt x="1276350" y="2613660"/>
                    <a:pt x="1276350" y="2593340"/>
                    <a:pt x="1281430" y="2567940"/>
                  </a:cubicBezTo>
                  <a:cubicBezTo>
                    <a:pt x="1292860" y="2517140"/>
                    <a:pt x="1339850" y="2435860"/>
                    <a:pt x="1366520" y="2353310"/>
                  </a:cubicBezTo>
                  <a:cubicBezTo>
                    <a:pt x="1402080" y="2245360"/>
                    <a:pt x="1436370" y="2103120"/>
                    <a:pt x="1468120" y="1971040"/>
                  </a:cubicBezTo>
                  <a:cubicBezTo>
                    <a:pt x="1499870" y="1833880"/>
                    <a:pt x="1517650" y="1576070"/>
                    <a:pt x="1558290" y="1544320"/>
                  </a:cubicBezTo>
                  <a:cubicBezTo>
                    <a:pt x="1569720" y="1534160"/>
                    <a:pt x="1588770" y="1537970"/>
                    <a:pt x="1596390" y="1544320"/>
                  </a:cubicBezTo>
                  <a:cubicBezTo>
                    <a:pt x="1601470" y="1548130"/>
                    <a:pt x="1596390" y="1557020"/>
                    <a:pt x="1601470" y="1567180"/>
                  </a:cubicBezTo>
                  <a:cubicBezTo>
                    <a:pt x="1619250" y="1597660"/>
                    <a:pt x="1699260" y="1659890"/>
                    <a:pt x="1755140" y="1724660"/>
                  </a:cubicBezTo>
                  <a:cubicBezTo>
                    <a:pt x="1836420" y="1818640"/>
                    <a:pt x="1953260" y="2071370"/>
                    <a:pt x="2032000" y="2084070"/>
                  </a:cubicBezTo>
                  <a:cubicBezTo>
                    <a:pt x="2076450" y="2091690"/>
                    <a:pt x="2101850" y="2029460"/>
                    <a:pt x="2151380" y="2004060"/>
                  </a:cubicBezTo>
                  <a:cubicBezTo>
                    <a:pt x="2217420" y="1967230"/>
                    <a:pt x="2369820" y="1892300"/>
                    <a:pt x="2402840" y="1899920"/>
                  </a:cubicBezTo>
                  <a:cubicBezTo>
                    <a:pt x="2411730" y="1902460"/>
                    <a:pt x="2416810" y="1910080"/>
                    <a:pt x="2418080" y="1917700"/>
                  </a:cubicBezTo>
                  <a:cubicBezTo>
                    <a:pt x="2420620" y="1924050"/>
                    <a:pt x="2419350" y="1931670"/>
                    <a:pt x="2414270" y="1940560"/>
                  </a:cubicBezTo>
                  <a:cubicBezTo>
                    <a:pt x="2399030" y="1964690"/>
                    <a:pt x="2334260" y="1995170"/>
                    <a:pt x="2280920" y="2043430"/>
                  </a:cubicBezTo>
                  <a:cubicBezTo>
                    <a:pt x="2186940" y="2128520"/>
                    <a:pt x="2000250" y="2349500"/>
                    <a:pt x="1915160" y="2432050"/>
                  </a:cubicBezTo>
                  <a:cubicBezTo>
                    <a:pt x="1873250" y="2472690"/>
                    <a:pt x="1840230" y="2517140"/>
                    <a:pt x="1814830" y="2519680"/>
                  </a:cubicBezTo>
                  <a:cubicBezTo>
                    <a:pt x="1802130" y="2520950"/>
                    <a:pt x="1785620" y="2509520"/>
                    <a:pt x="1781810" y="2501900"/>
                  </a:cubicBezTo>
                  <a:cubicBezTo>
                    <a:pt x="1779270" y="2495550"/>
                    <a:pt x="1781810" y="2484120"/>
                    <a:pt x="1786890" y="2479040"/>
                  </a:cubicBezTo>
                  <a:cubicBezTo>
                    <a:pt x="1794510" y="2473960"/>
                    <a:pt x="1809750" y="2486660"/>
                    <a:pt x="1823720" y="2477770"/>
                  </a:cubicBezTo>
                  <a:cubicBezTo>
                    <a:pt x="1861820" y="2454910"/>
                    <a:pt x="1922780" y="2297430"/>
                    <a:pt x="1973580" y="2219960"/>
                  </a:cubicBezTo>
                  <a:cubicBezTo>
                    <a:pt x="2016760" y="2153920"/>
                    <a:pt x="2075180" y="2065020"/>
                    <a:pt x="2108200" y="2042160"/>
                  </a:cubicBezTo>
                  <a:cubicBezTo>
                    <a:pt x="2120900" y="2033270"/>
                    <a:pt x="2132330" y="2028190"/>
                    <a:pt x="2139950" y="2032000"/>
                  </a:cubicBezTo>
                  <a:cubicBezTo>
                    <a:pt x="2147570" y="2035810"/>
                    <a:pt x="2142490" y="2053590"/>
                    <a:pt x="2151380" y="2068830"/>
                  </a:cubicBezTo>
                  <a:cubicBezTo>
                    <a:pt x="2169160" y="2099310"/>
                    <a:pt x="2233930" y="2142490"/>
                    <a:pt x="2272030" y="2194560"/>
                  </a:cubicBezTo>
                  <a:cubicBezTo>
                    <a:pt x="2321560" y="2261870"/>
                    <a:pt x="2364740" y="2377440"/>
                    <a:pt x="2410460" y="2446020"/>
                  </a:cubicBezTo>
                  <a:cubicBezTo>
                    <a:pt x="2444750" y="2499360"/>
                    <a:pt x="2505710" y="2547620"/>
                    <a:pt x="2513330" y="2578100"/>
                  </a:cubicBezTo>
                  <a:cubicBezTo>
                    <a:pt x="2518410" y="2592070"/>
                    <a:pt x="2515870" y="2606040"/>
                    <a:pt x="2509520" y="2611120"/>
                  </a:cubicBezTo>
                  <a:cubicBezTo>
                    <a:pt x="2503170" y="2617470"/>
                    <a:pt x="2482850" y="2618740"/>
                    <a:pt x="2476500" y="2611120"/>
                  </a:cubicBezTo>
                  <a:cubicBezTo>
                    <a:pt x="2462530" y="2597150"/>
                    <a:pt x="2467610" y="2500630"/>
                    <a:pt x="2485390" y="2477770"/>
                  </a:cubicBezTo>
                  <a:cubicBezTo>
                    <a:pt x="2496820" y="2462530"/>
                    <a:pt x="2519680" y="2457450"/>
                    <a:pt x="2537460" y="2458720"/>
                  </a:cubicBezTo>
                  <a:cubicBezTo>
                    <a:pt x="2560320" y="2458720"/>
                    <a:pt x="2588260" y="2467610"/>
                    <a:pt x="2608580" y="2490470"/>
                  </a:cubicBezTo>
                  <a:cubicBezTo>
                    <a:pt x="2641600" y="2528570"/>
                    <a:pt x="2665730" y="2647950"/>
                    <a:pt x="2673350" y="2716530"/>
                  </a:cubicBezTo>
                  <a:cubicBezTo>
                    <a:pt x="2679700" y="2774950"/>
                    <a:pt x="2675890" y="2834640"/>
                    <a:pt x="2663190" y="2876550"/>
                  </a:cubicBezTo>
                  <a:cubicBezTo>
                    <a:pt x="2654300" y="2908300"/>
                    <a:pt x="2637790" y="2938780"/>
                    <a:pt x="2620010" y="2955290"/>
                  </a:cubicBezTo>
                  <a:cubicBezTo>
                    <a:pt x="2606040" y="2966720"/>
                    <a:pt x="2589530" y="2974340"/>
                    <a:pt x="2571750" y="2974340"/>
                  </a:cubicBezTo>
                  <a:cubicBezTo>
                    <a:pt x="2548890" y="2974340"/>
                    <a:pt x="2523490" y="2966720"/>
                    <a:pt x="2494280" y="2943860"/>
                  </a:cubicBezTo>
                  <a:cubicBezTo>
                    <a:pt x="2428240" y="2894330"/>
                    <a:pt x="2288540" y="2680970"/>
                    <a:pt x="2247900" y="2611120"/>
                  </a:cubicBezTo>
                  <a:cubicBezTo>
                    <a:pt x="2231390" y="2580640"/>
                    <a:pt x="2231390" y="2542540"/>
                    <a:pt x="2221230" y="2542540"/>
                  </a:cubicBezTo>
                  <a:cubicBezTo>
                    <a:pt x="2200910" y="2543810"/>
                    <a:pt x="2142490" y="2773680"/>
                    <a:pt x="2146300" y="2816860"/>
                  </a:cubicBezTo>
                  <a:cubicBezTo>
                    <a:pt x="2146300" y="2830830"/>
                    <a:pt x="2160270" y="2837180"/>
                    <a:pt x="2157730" y="2843530"/>
                  </a:cubicBezTo>
                  <a:cubicBezTo>
                    <a:pt x="2155190" y="2851150"/>
                    <a:pt x="2134870" y="2860040"/>
                    <a:pt x="2127250" y="2857500"/>
                  </a:cubicBezTo>
                  <a:cubicBezTo>
                    <a:pt x="2118360" y="2854960"/>
                    <a:pt x="2108200" y="2842260"/>
                    <a:pt x="2109470" y="2829560"/>
                  </a:cubicBezTo>
                  <a:cubicBezTo>
                    <a:pt x="2110740" y="2800350"/>
                    <a:pt x="2179320" y="2748280"/>
                    <a:pt x="2218690" y="2691130"/>
                  </a:cubicBezTo>
                  <a:cubicBezTo>
                    <a:pt x="2275840" y="2608580"/>
                    <a:pt x="2352040" y="2487930"/>
                    <a:pt x="2409190" y="2374900"/>
                  </a:cubicBezTo>
                  <a:cubicBezTo>
                    <a:pt x="2470150" y="2256790"/>
                    <a:pt x="2529840" y="2119630"/>
                    <a:pt x="2573020" y="1995170"/>
                  </a:cubicBezTo>
                  <a:cubicBezTo>
                    <a:pt x="2611120" y="1880870"/>
                    <a:pt x="2623820" y="1694180"/>
                    <a:pt x="2656840" y="1658620"/>
                  </a:cubicBezTo>
                  <a:cubicBezTo>
                    <a:pt x="2667000" y="1648460"/>
                    <a:pt x="2680970" y="1645920"/>
                    <a:pt x="2688590" y="1648460"/>
                  </a:cubicBezTo>
                  <a:cubicBezTo>
                    <a:pt x="2696210" y="1651000"/>
                    <a:pt x="2701290" y="1658620"/>
                    <a:pt x="2703830" y="1672590"/>
                  </a:cubicBezTo>
                  <a:cubicBezTo>
                    <a:pt x="2715260" y="1717040"/>
                    <a:pt x="2679700" y="1892300"/>
                    <a:pt x="2672080" y="1979930"/>
                  </a:cubicBezTo>
                  <a:cubicBezTo>
                    <a:pt x="2667000" y="2043430"/>
                    <a:pt x="2659380" y="2105660"/>
                    <a:pt x="2663190" y="2145030"/>
                  </a:cubicBezTo>
                  <a:cubicBezTo>
                    <a:pt x="2664460" y="2166620"/>
                    <a:pt x="2663190" y="2186940"/>
                    <a:pt x="2674620" y="2195830"/>
                  </a:cubicBezTo>
                  <a:cubicBezTo>
                    <a:pt x="2692400" y="2208530"/>
                    <a:pt x="2747010" y="2195830"/>
                    <a:pt x="2777490" y="2188210"/>
                  </a:cubicBezTo>
                  <a:cubicBezTo>
                    <a:pt x="2804160" y="2180590"/>
                    <a:pt x="2821940" y="2175510"/>
                    <a:pt x="2848610" y="2156460"/>
                  </a:cubicBezTo>
                  <a:cubicBezTo>
                    <a:pt x="2900680" y="2117090"/>
                    <a:pt x="2979420" y="2014220"/>
                    <a:pt x="3039110" y="1932940"/>
                  </a:cubicBezTo>
                  <a:cubicBezTo>
                    <a:pt x="3105150" y="1844040"/>
                    <a:pt x="3152140" y="1765300"/>
                    <a:pt x="3220720" y="1639570"/>
                  </a:cubicBezTo>
                  <a:cubicBezTo>
                    <a:pt x="3336290" y="1430020"/>
                    <a:pt x="3564890" y="839470"/>
                    <a:pt x="3638550" y="775970"/>
                  </a:cubicBezTo>
                  <a:cubicBezTo>
                    <a:pt x="3653790" y="764540"/>
                    <a:pt x="3665220" y="760730"/>
                    <a:pt x="3675380" y="765810"/>
                  </a:cubicBezTo>
                  <a:cubicBezTo>
                    <a:pt x="3695700" y="777240"/>
                    <a:pt x="3709670" y="853440"/>
                    <a:pt x="3714750" y="902970"/>
                  </a:cubicBezTo>
                  <a:cubicBezTo>
                    <a:pt x="3719830" y="961390"/>
                    <a:pt x="3712210" y="1041400"/>
                    <a:pt x="3695700" y="1092200"/>
                  </a:cubicBezTo>
                  <a:cubicBezTo>
                    <a:pt x="3683000" y="1130300"/>
                    <a:pt x="3663950" y="1153160"/>
                    <a:pt x="3639820" y="1184910"/>
                  </a:cubicBezTo>
                  <a:cubicBezTo>
                    <a:pt x="3611880" y="1224280"/>
                    <a:pt x="3576320" y="1271270"/>
                    <a:pt x="3531870" y="1306830"/>
                  </a:cubicBezTo>
                  <a:cubicBezTo>
                    <a:pt x="3482340" y="1347470"/>
                    <a:pt x="3402330" y="1384300"/>
                    <a:pt x="3348990" y="1412240"/>
                  </a:cubicBezTo>
                  <a:cubicBezTo>
                    <a:pt x="3310890" y="1431290"/>
                    <a:pt x="3267710" y="1457960"/>
                    <a:pt x="3246120" y="1456690"/>
                  </a:cubicBezTo>
                  <a:cubicBezTo>
                    <a:pt x="3235960" y="1456690"/>
                    <a:pt x="3229610" y="1452880"/>
                    <a:pt x="3224530" y="1446530"/>
                  </a:cubicBezTo>
                  <a:cubicBezTo>
                    <a:pt x="3220720" y="1441450"/>
                    <a:pt x="3219450" y="1430020"/>
                    <a:pt x="3221990" y="1423670"/>
                  </a:cubicBezTo>
                  <a:cubicBezTo>
                    <a:pt x="3223260" y="1417320"/>
                    <a:pt x="3225800" y="1410970"/>
                    <a:pt x="3233420" y="1409700"/>
                  </a:cubicBezTo>
                  <a:cubicBezTo>
                    <a:pt x="3251200" y="1405890"/>
                    <a:pt x="3319780" y="1440180"/>
                    <a:pt x="3351530" y="1460500"/>
                  </a:cubicBezTo>
                  <a:cubicBezTo>
                    <a:pt x="3376930" y="1478280"/>
                    <a:pt x="3398520" y="1497330"/>
                    <a:pt x="3412490" y="1520190"/>
                  </a:cubicBezTo>
                  <a:cubicBezTo>
                    <a:pt x="3426460" y="1539240"/>
                    <a:pt x="3441700" y="1562100"/>
                    <a:pt x="3439160" y="1583690"/>
                  </a:cubicBezTo>
                  <a:cubicBezTo>
                    <a:pt x="3435350" y="1610360"/>
                    <a:pt x="3407410" y="1643380"/>
                    <a:pt x="3379470" y="1662430"/>
                  </a:cubicBezTo>
                  <a:cubicBezTo>
                    <a:pt x="3342640" y="1685290"/>
                    <a:pt x="3285490" y="1689100"/>
                    <a:pt x="3228340" y="1696720"/>
                  </a:cubicBezTo>
                  <a:cubicBezTo>
                    <a:pt x="3157220" y="1706880"/>
                    <a:pt x="3064510" y="1711960"/>
                    <a:pt x="2983230" y="1709420"/>
                  </a:cubicBezTo>
                  <a:cubicBezTo>
                    <a:pt x="2903220" y="1706880"/>
                    <a:pt x="2837180" y="1701800"/>
                    <a:pt x="2744470" y="1681480"/>
                  </a:cubicBezTo>
                  <a:cubicBezTo>
                    <a:pt x="2609850" y="1651000"/>
                    <a:pt x="2399030" y="1572260"/>
                    <a:pt x="2259330" y="1520190"/>
                  </a:cubicBezTo>
                  <a:cubicBezTo>
                    <a:pt x="2150110" y="1479550"/>
                    <a:pt x="2035810" y="1436370"/>
                    <a:pt x="1971040" y="1400810"/>
                  </a:cubicBezTo>
                  <a:cubicBezTo>
                    <a:pt x="1935480" y="1381760"/>
                    <a:pt x="1906270" y="1365250"/>
                    <a:pt x="1893570" y="1348740"/>
                  </a:cubicBezTo>
                  <a:cubicBezTo>
                    <a:pt x="1885950" y="1338580"/>
                    <a:pt x="1882140" y="1328420"/>
                    <a:pt x="1883410" y="1320800"/>
                  </a:cubicBezTo>
                  <a:cubicBezTo>
                    <a:pt x="1885950" y="1313180"/>
                    <a:pt x="1894840" y="1305560"/>
                    <a:pt x="1906270" y="1301750"/>
                  </a:cubicBezTo>
                  <a:cubicBezTo>
                    <a:pt x="1925320" y="1296670"/>
                    <a:pt x="1958340" y="1303020"/>
                    <a:pt x="1997710" y="1314450"/>
                  </a:cubicBezTo>
                  <a:cubicBezTo>
                    <a:pt x="2076450" y="1337310"/>
                    <a:pt x="2306320" y="1440180"/>
                    <a:pt x="2339340" y="1478280"/>
                  </a:cubicBezTo>
                  <a:cubicBezTo>
                    <a:pt x="2348230" y="1488440"/>
                    <a:pt x="2349500" y="1497330"/>
                    <a:pt x="2346960" y="1504950"/>
                  </a:cubicBezTo>
                  <a:cubicBezTo>
                    <a:pt x="2345690" y="1512570"/>
                    <a:pt x="2338070" y="1520190"/>
                    <a:pt x="2330450" y="1521460"/>
                  </a:cubicBezTo>
                  <a:cubicBezTo>
                    <a:pt x="2317750" y="1524000"/>
                    <a:pt x="2296160" y="1512570"/>
                    <a:pt x="2273300" y="1499870"/>
                  </a:cubicBezTo>
                  <a:cubicBezTo>
                    <a:pt x="2233930" y="1478280"/>
                    <a:pt x="2198370" y="1440180"/>
                    <a:pt x="2122170" y="1390650"/>
                  </a:cubicBezTo>
                  <a:cubicBezTo>
                    <a:pt x="1910080" y="1254760"/>
                    <a:pt x="1062990" y="812800"/>
                    <a:pt x="880110" y="687070"/>
                  </a:cubicBezTo>
                  <a:cubicBezTo>
                    <a:pt x="824230" y="648970"/>
                    <a:pt x="782320" y="626110"/>
                    <a:pt x="777240" y="603250"/>
                  </a:cubicBezTo>
                  <a:cubicBezTo>
                    <a:pt x="773430" y="591820"/>
                    <a:pt x="779780" y="580390"/>
                    <a:pt x="789940" y="571500"/>
                  </a:cubicBezTo>
                  <a:cubicBezTo>
                    <a:pt x="806450" y="558800"/>
                    <a:pt x="845820" y="560070"/>
                    <a:pt x="890270" y="556260"/>
                  </a:cubicBezTo>
                  <a:cubicBezTo>
                    <a:pt x="977900" y="548640"/>
                    <a:pt x="1182370" y="570230"/>
                    <a:pt x="1277620" y="548640"/>
                  </a:cubicBezTo>
                  <a:cubicBezTo>
                    <a:pt x="1337310" y="534670"/>
                    <a:pt x="1380490" y="519430"/>
                    <a:pt x="1414780" y="486410"/>
                  </a:cubicBezTo>
                  <a:cubicBezTo>
                    <a:pt x="1451610" y="449580"/>
                    <a:pt x="1466850" y="396240"/>
                    <a:pt x="1485900" y="334010"/>
                  </a:cubicBezTo>
                  <a:cubicBezTo>
                    <a:pt x="1510030" y="250190"/>
                    <a:pt x="1511300" y="63500"/>
                    <a:pt x="1531620" y="22860"/>
                  </a:cubicBezTo>
                  <a:cubicBezTo>
                    <a:pt x="1537970" y="10160"/>
                    <a:pt x="1544320" y="2540"/>
                    <a:pt x="1551940" y="1270"/>
                  </a:cubicBezTo>
                  <a:cubicBezTo>
                    <a:pt x="1560830" y="1270"/>
                    <a:pt x="1579880" y="15240"/>
                    <a:pt x="1582420" y="24130"/>
                  </a:cubicBezTo>
                  <a:cubicBezTo>
                    <a:pt x="1583690" y="33020"/>
                    <a:pt x="1572260" y="38100"/>
                    <a:pt x="1568450" y="54610"/>
                  </a:cubicBezTo>
                  <a:cubicBezTo>
                    <a:pt x="1554480" y="114300"/>
                    <a:pt x="1551940" y="389890"/>
                    <a:pt x="1564640" y="485140"/>
                  </a:cubicBezTo>
                  <a:cubicBezTo>
                    <a:pt x="1570990" y="533400"/>
                    <a:pt x="1577340" y="566420"/>
                    <a:pt x="1595120" y="591820"/>
                  </a:cubicBezTo>
                  <a:cubicBezTo>
                    <a:pt x="1609090" y="610870"/>
                    <a:pt x="1629410" y="621030"/>
                    <a:pt x="1649730" y="629920"/>
                  </a:cubicBezTo>
                  <a:cubicBezTo>
                    <a:pt x="1672590" y="640080"/>
                    <a:pt x="1696720" y="654050"/>
                    <a:pt x="1727200" y="647700"/>
                  </a:cubicBezTo>
                  <a:cubicBezTo>
                    <a:pt x="1790700" y="633730"/>
                    <a:pt x="1916430" y="506730"/>
                    <a:pt x="1983740" y="449580"/>
                  </a:cubicBezTo>
                  <a:cubicBezTo>
                    <a:pt x="2029460" y="410210"/>
                    <a:pt x="2070100" y="378460"/>
                    <a:pt x="2096770" y="344170"/>
                  </a:cubicBezTo>
                  <a:cubicBezTo>
                    <a:pt x="2118360" y="318770"/>
                    <a:pt x="2123440" y="287020"/>
                    <a:pt x="2142490" y="270510"/>
                  </a:cubicBezTo>
                  <a:cubicBezTo>
                    <a:pt x="2157730" y="256540"/>
                    <a:pt x="2183130" y="238760"/>
                    <a:pt x="2195830" y="245110"/>
                  </a:cubicBezTo>
                  <a:cubicBezTo>
                    <a:pt x="2209800" y="251460"/>
                    <a:pt x="2213610" y="288290"/>
                    <a:pt x="2218690" y="322580"/>
                  </a:cubicBezTo>
                  <a:cubicBezTo>
                    <a:pt x="2228850" y="386080"/>
                    <a:pt x="2227580" y="490220"/>
                    <a:pt x="2223770" y="595630"/>
                  </a:cubicBezTo>
                  <a:cubicBezTo>
                    <a:pt x="2218690" y="740410"/>
                    <a:pt x="2161540" y="1054100"/>
                    <a:pt x="2174240" y="1112520"/>
                  </a:cubicBezTo>
                  <a:cubicBezTo>
                    <a:pt x="2176780" y="1125220"/>
                    <a:pt x="2188210" y="1127760"/>
                    <a:pt x="2186940" y="1135380"/>
                  </a:cubicBezTo>
                  <a:cubicBezTo>
                    <a:pt x="2186940" y="1143000"/>
                    <a:pt x="2176780" y="1154430"/>
                    <a:pt x="2169160" y="1156970"/>
                  </a:cubicBezTo>
                  <a:cubicBezTo>
                    <a:pt x="2162810" y="1159510"/>
                    <a:pt x="2151380" y="1156970"/>
                    <a:pt x="2146300" y="1151890"/>
                  </a:cubicBezTo>
                  <a:cubicBezTo>
                    <a:pt x="2141220" y="1148080"/>
                    <a:pt x="2134870" y="1140460"/>
                    <a:pt x="2137410" y="1130300"/>
                  </a:cubicBezTo>
                  <a:cubicBezTo>
                    <a:pt x="2147570" y="1084580"/>
                    <a:pt x="2409190" y="913130"/>
                    <a:pt x="2517140" y="817880"/>
                  </a:cubicBezTo>
                  <a:cubicBezTo>
                    <a:pt x="2602230" y="742950"/>
                    <a:pt x="2694940" y="624840"/>
                    <a:pt x="2738120" y="608330"/>
                  </a:cubicBezTo>
                  <a:cubicBezTo>
                    <a:pt x="2752090" y="601980"/>
                    <a:pt x="2766060" y="601980"/>
                    <a:pt x="2772410" y="608330"/>
                  </a:cubicBezTo>
                  <a:cubicBezTo>
                    <a:pt x="2777490" y="614680"/>
                    <a:pt x="2778760" y="640080"/>
                    <a:pt x="2771140" y="646430"/>
                  </a:cubicBezTo>
                  <a:cubicBezTo>
                    <a:pt x="2759710" y="655320"/>
                    <a:pt x="2722880" y="618490"/>
                    <a:pt x="2678430" y="618490"/>
                  </a:cubicBezTo>
                  <a:cubicBezTo>
                    <a:pt x="2566670" y="619760"/>
                    <a:pt x="2288540" y="748030"/>
                    <a:pt x="2090420" y="801370"/>
                  </a:cubicBezTo>
                  <a:cubicBezTo>
                    <a:pt x="1893570" y="853440"/>
                    <a:pt x="1592580" y="885190"/>
                    <a:pt x="1493520" y="932180"/>
                  </a:cubicBezTo>
                  <a:cubicBezTo>
                    <a:pt x="1455420" y="949960"/>
                    <a:pt x="1441450" y="982980"/>
                    <a:pt x="1423670" y="986790"/>
                  </a:cubicBezTo>
                  <a:cubicBezTo>
                    <a:pt x="1414780" y="989330"/>
                    <a:pt x="1405890" y="986790"/>
                    <a:pt x="1400810" y="981710"/>
                  </a:cubicBezTo>
                  <a:cubicBezTo>
                    <a:pt x="1395730" y="976630"/>
                    <a:pt x="1390650" y="966470"/>
                    <a:pt x="1391920" y="960120"/>
                  </a:cubicBezTo>
                  <a:cubicBezTo>
                    <a:pt x="1393190" y="952500"/>
                    <a:pt x="1399540" y="939800"/>
                    <a:pt x="1410970" y="938530"/>
                  </a:cubicBezTo>
                  <a:cubicBezTo>
                    <a:pt x="1454150" y="930910"/>
                    <a:pt x="1592580" y="1043940"/>
                    <a:pt x="1767840" y="1136650"/>
                  </a:cubicBezTo>
                  <a:cubicBezTo>
                    <a:pt x="2231390" y="1383030"/>
                    <a:pt x="4065270" y="2244090"/>
                    <a:pt x="4335780" y="2440940"/>
                  </a:cubicBezTo>
                  <a:cubicBezTo>
                    <a:pt x="4394200" y="2482850"/>
                    <a:pt x="4419600" y="2510790"/>
                    <a:pt x="4429760" y="2534920"/>
                  </a:cubicBezTo>
                  <a:cubicBezTo>
                    <a:pt x="4434840" y="2546350"/>
                    <a:pt x="4433570" y="2556510"/>
                    <a:pt x="4429760" y="2564130"/>
                  </a:cubicBezTo>
                  <a:cubicBezTo>
                    <a:pt x="4425950" y="2570480"/>
                    <a:pt x="4422140" y="2573020"/>
                    <a:pt x="4409440" y="2575560"/>
                  </a:cubicBezTo>
                  <a:cubicBezTo>
                    <a:pt x="4337050" y="2584450"/>
                    <a:pt x="3898900" y="2468880"/>
                    <a:pt x="3644900" y="2402840"/>
                  </a:cubicBezTo>
                  <a:cubicBezTo>
                    <a:pt x="3389630" y="2335530"/>
                    <a:pt x="3030220" y="2208530"/>
                    <a:pt x="2884170" y="2174240"/>
                  </a:cubicBezTo>
                  <a:cubicBezTo>
                    <a:pt x="2825750" y="2161540"/>
                    <a:pt x="2804160" y="2150110"/>
                    <a:pt x="2760980" y="2153920"/>
                  </a:cubicBezTo>
                  <a:cubicBezTo>
                    <a:pt x="2710180" y="2159000"/>
                    <a:pt x="2644140" y="2194560"/>
                    <a:pt x="2597150" y="2216150"/>
                  </a:cubicBezTo>
                  <a:cubicBezTo>
                    <a:pt x="2557780" y="2235200"/>
                    <a:pt x="2524760" y="2246630"/>
                    <a:pt x="2493010" y="2274570"/>
                  </a:cubicBezTo>
                  <a:cubicBezTo>
                    <a:pt x="2454910" y="2308860"/>
                    <a:pt x="2414270" y="2391410"/>
                    <a:pt x="2388870" y="2414270"/>
                  </a:cubicBezTo>
                  <a:cubicBezTo>
                    <a:pt x="2377440" y="2424430"/>
                    <a:pt x="2371090" y="2429510"/>
                    <a:pt x="2362200" y="2430780"/>
                  </a:cubicBezTo>
                  <a:cubicBezTo>
                    <a:pt x="2354580" y="2432050"/>
                    <a:pt x="2344420" y="2433320"/>
                    <a:pt x="2338070" y="2426970"/>
                  </a:cubicBezTo>
                  <a:cubicBezTo>
                    <a:pt x="2326640" y="2414270"/>
                    <a:pt x="2326640" y="2371090"/>
                    <a:pt x="2322830" y="2329180"/>
                  </a:cubicBezTo>
                  <a:cubicBezTo>
                    <a:pt x="2316480" y="2258060"/>
                    <a:pt x="2311400" y="2143760"/>
                    <a:pt x="2319020" y="2035810"/>
                  </a:cubicBezTo>
                  <a:cubicBezTo>
                    <a:pt x="2329180" y="1899920"/>
                    <a:pt x="2393950" y="1661160"/>
                    <a:pt x="2388870" y="1576070"/>
                  </a:cubicBezTo>
                  <a:cubicBezTo>
                    <a:pt x="2387600" y="1543050"/>
                    <a:pt x="2388870" y="1526540"/>
                    <a:pt x="2372360" y="1508760"/>
                  </a:cubicBezTo>
                  <a:cubicBezTo>
                    <a:pt x="2346960" y="1484630"/>
                    <a:pt x="2264410" y="1463040"/>
                    <a:pt x="2225040" y="1469390"/>
                  </a:cubicBezTo>
                  <a:cubicBezTo>
                    <a:pt x="2197100" y="1473200"/>
                    <a:pt x="2171700" y="1516380"/>
                    <a:pt x="2156460" y="1513840"/>
                  </a:cubicBezTo>
                  <a:cubicBezTo>
                    <a:pt x="2146300" y="1511300"/>
                    <a:pt x="2133600" y="1498600"/>
                    <a:pt x="2136140" y="1487170"/>
                  </a:cubicBezTo>
                  <a:cubicBezTo>
                    <a:pt x="2142490" y="1438910"/>
                    <a:pt x="2476500" y="1191260"/>
                    <a:pt x="2527300" y="1191260"/>
                  </a:cubicBezTo>
                  <a:cubicBezTo>
                    <a:pt x="2540000" y="1191260"/>
                    <a:pt x="2547620" y="1201420"/>
                    <a:pt x="2551430" y="1207770"/>
                  </a:cubicBezTo>
                  <a:cubicBezTo>
                    <a:pt x="2553970" y="1215390"/>
                    <a:pt x="2552700" y="1223010"/>
                    <a:pt x="2547620" y="1231900"/>
                  </a:cubicBezTo>
                  <a:cubicBezTo>
                    <a:pt x="2531110" y="1258570"/>
                    <a:pt x="2468880" y="1301750"/>
                    <a:pt x="2383790" y="1350010"/>
                  </a:cubicBezTo>
                  <a:cubicBezTo>
                    <a:pt x="2155190" y="1479550"/>
                    <a:pt x="1122680" y="1841500"/>
                    <a:pt x="1043940" y="1927860"/>
                  </a:cubicBezTo>
                  <a:cubicBezTo>
                    <a:pt x="1031240" y="1940560"/>
                    <a:pt x="1040130" y="1955800"/>
                    <a:pt x="1032510" y="1959610"/>
                  </a:cubicBezTo>
                  <a:cubicBezTo>
                    <a:pt x="1026160" y="1963420"/>
                    <a:pt x="1009650" y="1959610"/>
                    <a:pt x="1004570" y="1953260"/>
                  </a:cubicBezTo>
                  <a:cubicBezTo>
                    <a:pt x="999490" y="1946910"/>
                    <a:pt x="995680" y="1929130"/>
                    <a:pt x="1003300" y="1920240"/>
                  </a:cubicBezTo>
                  <a:cubicBezTo>
                    <a:pt x="1021080" y="1896110"/>
                    <a:pt x="1104900" y="1897380"/>
                    <a:pt x="1181100" y="1870710"/>
                  </a:cubicBezTo>
                  <a:cubicBezTo>
                    <a:pt x="1323340" y="1822450"/>
                    <a:pt x="1612900" y="1701800"/>
                    <a:pt x="1781810" y="1623060"/>
                  </a:cubicBezTo>
                  <a:cubicBezTo>
                    <a:pt x="1908810" y="1565910"/>
                    <a:pt x="2061210" y="1466850"/>
                    <a:pt x="2108200" y="1456690"/>
                  </a:cubicBezTo>
                  <a:cubicBezTo>
                    <a:pt x="2119630" y="1454150"/>
                    <a:pt x="2125980" y="1454150"/>
                    <a:pt x="2131060" y="1457960"/>
                  </a:cubicBezTo>
                  <a:cubicBezTo>
                    <a:pt x="2137410" y="1461770"/>
                    <a:pt x="2143760" y="1470660"/>
                    <a:pt x="2145030" y="1477010"/>
                  </a:cubicBezTo>
                  <a:cubicBezTo>
                    <a:pt x="2145030" y="1485900"/>
                    <a:pt x="2128520" y="1494790"/>
                    <a:pt x="2129790" y="1502410"/>
                  </a:cubicBezTo>
                  <a:cubicBezTo>
                    <a:pt x="2132330" y="1512570"/>
                    <a:pt x="2164080" y="1508760"/>
                    <a:pt x="2171700" y="1529080"/>
                  </a:cubicBezTo>
                  <a:cubicBezTo>
                    <a:pt x="2203450" y="1604010"/>
                    <a:pt x="2054860" y="2122170"/>
                    <a:pt x="2024380" y="2223770"/>
                  </a:cubicBezTo>
                  <a:cubicBezTo>
                    <a:pt x="2015490" y="2254250"/>
                    <a:pt x="2012950" y="2270760"/>
                    <a:pt x="2001520" y="2279650"/>
                  </a:cubicBezTo>
                  <a:cubicBezTo>
                    <a:pt x="1993900" y="2287270"/>
                    <a:pt x="1981200" y="2289810"/>
                    <a:pt x="1973580" y="2287270"/>
                  </a:cubicBezTo>
                  <a:cubicBezTo>
                    <a:pt x="1967230" y="2284730"/>
                    <a:pt x="1959610" y="2275840"/>
                    <a:pt x="1957070" y="2264410"/>
                  </a:cubicBezTo>
                  <a:cubicBezTo>
                    <a:pt x="1950720" y="2236470"/>
                    <a:pt x="1972310" y="2137410"/>
                    <a:pt x="1988820" y="2114550"/>
                  </a:cubicBezTo>
                  <a:cubicBezTo>
                    <a:pt x="1995170" y="2104390"/>
                    <a:pt x="2005330" y="2096770"/>
                    <a:pt x="2012950" y="2098040"/>
                  </a:cubicBezTo>
                  <a:cubicBezTo>
                    <a:pt x="2021840" y="2099310"/>
                    <a:pt x="2038350" y="2115820"/>
                    <a:pt x="2037080" y="2127250"/>
                  </a:cubicBezTo>
                  <a:cubicBezTo>
                    <a:pt x="2034540" y="2150110"/>
                    <a:pt x="1974850" y="2193290"/>
                    <a:pt x="1916430" y="2212340"/>
                  </a:cubicBezTo>
                  <a:cubicBezTo>
                    <a:pt x="1813560" y="2246630"/>
                    <a:pt x="1544320" y="2266950"/>
                    <a:pt x="1441450" y="2225040"/>
                  </a:cubicBezTo>
                  <a:cubicBezTo>
                    <a:pt x="1376680" y="2199640"/>
                    <a:pt x="1324610" y="2143760"/>
                    <a:pt x="1313180" y="2094230"/>
                  </a:cubicBezTo>
                  <a:cubicBezTo>
                    <a:pt x="1301750" y="2047240"/>
                    <a:pt x="1328420" y="2001520"/>
                    <a:pt x="1361440" y="1936750"/>
                  </a:cubicBezTo>
                  <a:cubicBezTo>
                    <a:pt x="1432560" y="1800860"/>
                    <a:pt x="1709420" y="1478280"/>
                    <a:pt x="1802130" y="1371600"/>
                  </a:cubicBezTo>
                  <a:cubicBezTo>
                    <a:pt x="1841500" y="1325880"/>
                    <a:pt x="1861820" y="1292860"/>
                    <a:pt x="1892300" y="1278890"/>
                  </a:cubicBezTo>
                  <a:cubicBezTo>
                    <a:pt x="1913890" y="1270000"/>
                    <a:pt x="1943100" y="1268730"/>
                    <a:pt x="1957070" y="1278890"/>
                  </a:cubicBezTo>
                  <a:cubicBezTo>
                    <a:pt x="1971040" y="1286510"/>
                    <a:pt x="1981200" y="1309370"/>
                    <a:pt x="1979930" y="1328420"/>
                  </a:cubicBezTo>
                  <a:cubicBezTo>
                    <a:pt x="1977390" y="1355090"/>
                    <a:pt x="1941830" y="1394460"/>
                    <a:pt x="1918970" y="1419860"/>
                  </a:cubicBezTo>
                  <a:cubicBezTo>
                    <a:pt x="1899920" y="1441450"/>
                    <a:pt x="1875790" y="1468120"/>
                    <a:pt x="1856740" y="1474470"/>
                  </a:cubicBezTo>
                  <a:cubicBezTo>
                    <a:pt x="1844040" y="1478280"/>
                    <a:pt x="1828800" y="1478280"/>
                    <a:pt x="1822450" y="1473200"/>
                  </a:cubicBezTo>
                  <a:cubicBezTo>
                    <a:pt x="1817370" y="1466850"/>
                    <a:pt x="1814830" y="1451610"/>
                    <a:pt x="1819910" y="1438910"/>
                  </a:cubicBezTo>
                  <a:cubicBezTo>
                    <a:pt x="1828800" y="1419860"/>
                    <a:pt x="1869440" y="1408430"/>
                    <a:pt x="1901190" y="1376680"/>
                  </a:cubicBezTo>
                  <a:cubicBezTo>
                    <a:pt x="1964690" y="1315720"/>
                    <a:pt x="2085340" y="1120140"/>
                    <a:pt x="2151380" y="1070610"/>
                  </a:cubicBezTo>
                  <a:cubicBezTo>
                    <a:pt x="2183130" y="1046480"/>
                    <a:pt x="2216150" y="1031240"/>
                    <a:pt x="2233930" y="1036320"/>
                  </a:cubicBezTo>
                  <a:cubicBezTo>
                    <a:pt x="2244090" y="1037590"/>
                    <a:pt x="2252980" y="1051560"/>
                    <a:pt x="2254250" y="1059180"/>
                  </a:cubicBezTo>
                  <a:cubicBezTo>
                    <a:pt x="2255520" y="1065530"/>
                    <a:pt x="2250440" y="1076960"/>
                    <a:pt x="2244090" y="1080770"/>
                  </a:cubicBezTo>
                  <a:cubicBezTo>
                    <a:pt x="2239010" y="1084580"/>
                    <a:pt x="2227580" y="1087120"/>
                    <a:pt x="2221230" y="1084580"/>
                  </a:cubicBezTo>
                  <a:cubicBezTo>
                    <a:pt x="2213610" y="1082040"/>
                    <a:pt x="2205990" y="1074420"/>
                    <a:pt x="2204720" y="1068070"/>
                  </a:cubicBezTo>
                  <a:cubicBezTo>
                    <a:pt x="2202180" y="1060450"/>
                    <a:pt x="2204720" y="1050290"/>
                    <a:pt x="2209800" y="1043940"/>
                  </a:cubicBezTo>
                  <a:cubicBezTo>
                    <a:pt x="2213610" y="1038860"/>
                    <a:pt x="2223770" y="1033780"/>
                    <a:pt x="2231390" y="1035050"/>
                  </a:cubicBezTo>
                  <a:cubicBezTo>
                    <a:pt x="2239010" y="1036320"/>
                    <a:pt x="2251710" y="1049020"/>
                    <a:pt x="2254250" y="1056640"/>
                  </a:cubicBezTo>
                  <a:cubicBezTo>
                    <a:pt x="2255520" y="1062990"/>
                    <a:pt x="2252980" y="1070610"/>
                    <a:pt x="2246630" y="1078230"/>
                  </a:cubicBezTo>
                  <a:cubicBezTo>
                    <a:pt x="2232660" y="1097280"/>
                    <a:pt x="2183130" y="1109980"/>
                    <a:pt x="2146300" y="1143000"/>
                  </a:cubicBezTo>
                  <a:cubicBezTo>
                    <a:pt x="2085340" y="1198880"/>
                    <a:pt x="1993900" y="1357630"/>
                    <a:pt x="1935480" y="1414780"/>
                  </a:cubicBezTo>
                  <a:cubicBezTo>
                    <a:pt x="1903730" y="1445260"/>
                    <a:pt x="1871980" y="1471930"/>
                    <a:pt x="1851660" y="1478280"/>
                  </a:cubicBezTo>
                  <a:cubicBezTo>
                    <a:pt x="1841500" y="1480820"/>
                    <a:pt x="1833880" y="1480820"/>
                    <a:pt x="1827530" y="1477010"/>
                  </a:cubicBezTo>
                  <a:cubicBezTo>
                    <a:pt x="1822450" y="1473200"/>
                    <a:pt x="1814830" y="1466850"/>
                    <a:pt x="1814830" y="1456690"/>
                  </a:cubicBezTo>
                  <a:cubicBezTo>
                    <a:pt x="1816100" y="1431290"/>
                    <a:pt x="1924050" y="1319530"/>
                    <a:pt x="1921510" y="1318260"/>
                  </a:cubicBezTo>
                  <a:cubicBezTo>
                    <a:pt x="1920240" y="1316990"/>
                    <a:pt x="1878330" y="1361440"/>
                    <a:pt x="1841500" y="1403350"/>
                  </a:cubicBezTo>
                  <a:cubicBezTo>
                    <a:pt x="1753870" y="1506220"/>
                    <a:pt x="1482090" y="1828800"/>
                    <a:pt x="1409700" y="1953260"/>
                  </a:cubicBezTo>
                  <a:cubicBezTo>
                    <a:pt x="1376680" y="2010410"/>
                    <a:pt x="1347470" y="2049780"/>
                    <a:pt x="1355090" y="2087880"/>
                  </a:cubicBezTo>
                  <a:cubicBezTo>
                    <a:pt x="1363980" y="2124710"/>
                    <a:pt x="1402080" y="2160270"/>
                    <a:pt x="1451610" y="2179320"/>
                  </a:cubicBezTo>
                  <a:cubicBezTo>
                    <a:pt x="1541780" y="2213610"/>
                    <a:pt x="1793240" y="2195830"/>
                    <a:pt x="1893570" y="2167890"/>
                  </a:cubicBezTo>
                  <a:cubicBezTo>
                    <a:pt x="1950720" y="2152650"/>
                    <a:pt x="1996440" y="2094230"/>
                    <a:pt x="2019300" y="2099310"/>
                  </a:cubicBezTo>
                  <a:cubicBezTo>
                    <a:pt x="2029460" y="2101850"/>
                    <a:pt x="2034540" y="2113280"/>
                    <a:pt x="2037080" y="2127250"/>
                  </a:cubicBezTo>
                  <a:cubicBezTo>
                    <a:pt x="2042160" y="2157730"/>
                    <a:pt x="2018030" y="2268220"/>
                    <a:pt x="1997710" y="2284730"/>
                  </a:cubicBezTo>
                  <a:cubicBezTo>
                    <a:pt x="1988820" y="2291080"/>
                    <a:pt x="1974850" y="2289810"/>
                    <a:pt x="1968500" y="2284730"/>
                  </a:cubicBezTo>
                  <a:cubicBezTo>
                    <a:pt x="1962150" y="2280920"/>
                    <a:pt x="1958340" y="2273300"/>
                    <a:pt x="1958340" y="2258060"/>
                  </a:cubicBezTo>
                  <a:cubicBezTo>
                    <a:pt x="1951990" y="2181860"/>
                    <a:pt x="2124710" y="1667510"/>
                    <a:pt x="2125980" y="1544320"/>
                  </a:cubicBezTo>
                  <a:cubicBezTo>
                    <a:pt x="2127250" y="1501140"/>
                    <a:pt x="2100580" y="1466850"/>
                    <a:pt x="2108200" y="1456690"/>
                  </a:cubicBezTo>
                  <a:cubicBezTo>
                    <a:pt x="2110740" y="1452880"/>
                    <a:pt x="2120900" y="1452880"/>
                    <a:pt x="2125980" y="1455420"/>
                  </a:cubicBezTo>
                  <a:cubicBezTo>
                    <a:pt x="2132330" y="1457960"/>
                    <a:pt x="2143760" y="1469390"/>
                    <a:pt x="2145030" y="1477010"/>
                  </a:cubicBezTo>
                  <a:cubicBezTo>
                    <a:pt x="2145030" y="1484630"/>
                    <a:pt x="2143760" y="1490980"/>
                    <a:pt x="2134870" y="1499870"/>
                  </a:cubicBezTo>
                  <a:cubicBezTo>
                    <a:pt x="2103120" y="1534160"/>
                    <a:pt x="1930400" y="1610360"/>
                    <a:pt x="1800860" y="1670050"/>
                  </a:cubicBezTo>
                  <a:cubicBezTo>
                    <a:pt x="1629410" y="1748790"/>
                    <a:pt x="1338580" y="1875790"/>
                    <a:pt x="1193800" y="1920240"/>
                  </a:cubicBezTo>
                  <a:cubicBezTo>
                    <a:pt x="1115060" y="1944370"/>
                    <a:pt x="1033780" y="1968500"/>
                    <a:pt x="1009650" y="1957070"/>
                  </a:cubicBezTo>
                  <a:cubicBezTo>
                    <a:pt x="1000760" y="1953260"/>
                    <a:pt x="998220" y="1944370"/>
                    <a:pt x="998220" y="1936750"/>
                  </a:cubicBezTo>
                  <a:cubicBezTo>
                    <a:pt x="996950" y="1926590"/>
                    <a:pt x="996950" y="1913890"/>
                    <a:pt x="1008380" y="1901190"/>
                  </a:cubicBezTo>
                  <a:cubicBezTo>
                    <a:pt x="1046480" y="1856740"/>
                    <a:pt x="1233170" y="1790700"/>
                    <a:pt x="1390650" y="1719580"/>
                  </a:cubicBezTo>
                  <a:cubicBezTo>
                    <a:pt x="1638300" y="1609090"/>
                    <a:pt x="2164080" y="1409700"/>
                    <a:pt x="2354580" y="1308100"/>
                  </a:cubicBezTo>
                  <a:cubicBezTo>
                    <a:pt x="2440940" y="1262380"/>
                    <a:pt x="2505710" y="1189990"/>
                    <a:pt x="2533650" y="1192530"/>
                  </a:cubicBezTo>
                  <a:cubicBezTo>
                    <a:pt x="2542540" y="1192530"/>
                    <a:pt x="2548890" y="1201420"/>
                    <a:pt x="2551430" y="1207770"/>
                  </a:cubicBezTo>
                  <a:cubicBezTo>
                    <a:pt x="2552700" y="1215390"/>
                    <a:pt x="2552700" y="1221740"/>
                    <a:pt x="2547620" y="1231900"/>
                  </a:cubicBezTo>
                  <a:cubicBezTo>
                    <a:pt x="2529840" y="1262380"/>
                    <a:pt x="2430780" y="1339850"/>
                    <a:pt x="2366010" y="1385570"/>
                  </a:cubicBezTo>
                  <a:cubicBezTo>
                    <a:pt x="2299970" y="1433830"/>
                    <a:pt x="2188210" y="1520190"/>
                    <a:pt x="2156460" y="1513840"/>
                  </a:cubicBezTo>
                  <a:cubicBezTo>
                    <a:pt x="2143760" y="1511300"/>
                    <a:pt x="2133600" y="1496060"/>
                    <a:pt x="2136140" y="1487170"/>
                  </a:cubicBezTo>
                  <a:cubicBezTo>
                    <a:pt x="2138680" y="1468120"/>
                    <a:pt x="2193290" y="1428750"/>
                    <a:pt x="2223770" y="1421130"/>
                  </a:cubicBezTo>
                  <a:cubicBezTo>
                    <a:pt x="2250440" y="1416050"/>
                    <a:pt x="2278380" y="1427480"/>
                    <a:pt x="2306320" y="1436370"/>
                  </a:cubicBezTo>
                  <a:cubicBezTo>
                    <a:pt x="2339340" y="1446530"/>
                    <a:pt x="2386330" y="1456690"/>
                    <a:pt x="2409190" y="1482090"/>
                  </a:cubicBezTo>
                  <a:cubicBezTo>
                    <a:pt x="2429510" y="1504950"/>
                    <a:pt x="2435860" y="1535430"/>
                    <a:pt x="2439670" y="1579880"/>
                  </a:cubicBezTo>
                  <a:cubicBezTo>
                    <a:pt x="2447290" y="1676400"/>
                    <a:pt x="2379980" y="1889760"/>
                    <a:pt x="2369820" y="2035810"/>
                  </a:cubicBezTo>
                  <a:cubicBezTo>
                    <a:pt x="2360930" y="2169160"/>
                    <a:pt x="2405380" y="2383790"/>
                    <a:pt x="2376170" y="2419350"/>
                  </a:cubicBezTo>
                  <a:cubicBezTo>
                    <a:pt x="2367280" y="2430780"/>
                    <a:pt x="2345690" y="2432050"/>
                    <a:pt x="2338070" y="2426970"/>
                  </a:cubicBezTo>
                  <a:cubicBezTo>
                    <a:pt x="2331720" y="2421890"/>
                    <a:pt x="2329180" y="2407920"/>
                    <a:pt x="2332990" y="2393950"/>
                  </a:cubicBezTo>
                  <a:cubicBezTo>
                    <a:pt x="2341880" y="2358390"/>
                    <a:pt x="2420620" y="2269490"/>
                    <a:pt x="2467610" y="2231390"/>
                  </a:cubicBezTo>
                  <a:cubicBezTo>
                    <a:pt x="2504440" y="2200910"/>
                    <a:pt x="2536190" y="2188210"/>
                    <a:pt x="2579370" y="2169160"/>
                  </a:cubicBezTo>
                  <a:cubicBezTo>
                    <a:pt x="2632710" y="2145030"/>
                    <a:pt x="2707640" y="2109470"/>
                    <a:pt x="2764790" y="2104390"/>
                  </a:cubicBezTo>
                  <a:cubicBezTo>
                    <a:pt x="2811780" y="2099310"/>
                    <a:pt x="2835910" y="2110740"/>
                    <a:pt x="2898140" y="2125980"/>
                  </a:cubicBezTo>
                  <a:cubicBezTo>
                    <a:pt x="3048000" y="2160270"/>
                    <a:pt x="3402330" y="2286000"/>
                    <a:pt x="3657600" y="2353310"/>
                  </a:cubicBezTo>
                  <a:cubicBezTo>
                    <a:pt x="3910330" y="2419350"/>
                    <a:pt x="4363720" y="2494280"/>
                    <a:pt x="4420870" y="2527300"/>
                  </a:cubicBezTo>
                  <a:cubicBezTo>
                    <a:pt x="4429760" y="2532380"/>
                    <a:pt x="4431030" y="2534920"/>
                    <a:pt x="4432300" y="2540000"/>
                  </a:cubicBezTo>
                  <a:cubicBezTo>
                    <a:pt x="4434840" y="2547620"/>
                    <a:pt x="4432300" y="2562860"/>
                    <a:pt x="4425950" y="2567940"/>
                  </a:cubicBezTo>
                  <a:cubicBezTo>
                    <a:pt x="4419600" y="2574290"/>
                    <a:pt x="4408170" y="2575560"/>
                    <a:pt x="4398010" y="2571750"/>
                  </a:cubicBezTo>
                  <a:cubicBezTo>
                    <a:pt x="4375150" y="2564130"/>
                    <a:pt x="4366260" y="2524760"/>
                    <a:pt x="4312920" y="2485390"/>
                  </a:cubicBezTo>
                  <a:cubicBezTo>
                    <a:pt x="4052570" y="2294890"/>
                    <a:pt x="2199640" y="1428750"/>
                    <a:pt x="1742440" y="1181100"/>
                  </a:cubicBezTo>
                  <a:cubicBezTo>
                    <a:pt x="1573530" y="1088390"/>
                    <a:pt x="1430020" y="1026160"/>
                    <a:pt x="1400810" y="981710"/>
                  </a:cubicBezTo>
                  <a:cubicBezTo>
                    <a:pt x="1391920" y="969010"/>
                    <a:pt x="1391920" y="960120"/>
                    <a:pt x="1395730" y="948690"/>
                  </a:cubicBezTo>
                  <a:cubicBezTo>
                    <a:pt x="1404620" y="928370"/>
                    <a:pt x="1435100" y="904240"/>
                    <a:pt x="1479550" y="883920"/>
                  </a:cubicBezTo>
                  <a:cubicBezTo>
                    <a:pt x="1584960" y="834390"/>
                    <a:pt x="1877060" y="803910"/>
                    <a:pt x="2076450" y="751840"/>
                  </a:cubicBezTo>
                  <a:cubicBezTo>
                    <a:pt x="2280920" y="699770"/>
                    <a:pt x="2600960" y="556260"/>
                    <a:pt x="2689860" y="571500"/>
                  </a:cubicBezTo>
                  <a:cubicBezTo>
                    <a:pt x="2716530" y="576580"/>
                    <a:pt x="2722880" y="603250"/>
                    <a:pt x="2738120" y="608330"/>
                  </a:cubicBezTo>
                  <a:cubicBezTo>
                    <a:pt x="2748280" y="610870"/>
                    <a:pt x="2759710" y="600710"/>
                    <a:pt x="2767330" y="604520"/>
                  </a:cubicBezTo>
                  <a:cubicBezTo>
                    <a:pt x="2773680" y="607060"/>
                    <a:pt x="2780030" y="614680"/>
                    <a:pt x="2780030" y="623570"/>
                  </a:cubicBezTo>
                  <a:cubicBezTo>
                    <a:pt x="2780030" y="643890"/>
                    <a:pt x="2743200" y="680720"/>
                    <a:pt x="2705100" y="720090"/>
                  </a:cubicBezTo>
                  <a:cubicBezTo>
                    <a:pt x="2626360" y="802640"/>
                    <a:pt x="2395220" y="984250"/>
                    <a:pt x="2298700" y="1061720"/>
                  </a:cubicBezTo>
                  <a:cubicBezTo>
                    <a:pt x="2245360" y="1103630"/>
                    <a:pt x="2202180" y="1146810"/>
                    <a:pt x="2174240" y="1154430"/>
                  </a:cubicBezTo>
                  <a:cubicBezTo>
                    <a:pt x="2162810" y="1158240"/>
                    <a:pt x="2153920" y="1156970"/>
                    <a:pt x="2146300" y="1151890"/>
                  </a:cubicBezTo>
                  <a:cubicBezTo>
                    <a:pt x="2136140" y="1146810"/>
                    <a:pt x="2129790" y="1135380"/>
                    <a:pt x="2124710" y="1115060"/>
                  </a:cubicBezTo>
                  <a:cubicBezTo>
                    <a:pt x="2110740" y="1042670"/>
                    <a:pt x="2169160" y="751840"/>
                    <a:pt x="2172970" y="596900"/>
                  </a:cubicBezTo>
                  <a:cubicBezTo>
                    <a:pt x="2176780" y="471170"/>
                    <a:pt x="2137410" y="289560"/>
                    <a:pt x="2162810" y="254000"/>
                  </a:cubicBezTo>
                  <a:cubicBezTo>
                    <a:pt x="2170430" y="243840"/>
                    <a:pt x="2188210" y="241300"/>
                    <a:pt x="2195830" y="245110"/>
                  </a:cubicBezTo>
                  <a:cubicBezTo>
                    <a:pt x="2203450" y="248920"/>
                    <a:pt x="2209800" y="262890"/>
                    <a:pt x="2208530" y="275590"/>
                  </a:cubicBezTo>
                  <a:cubicBezTo>
                    <a:pt x="2205990" y="300990"/>
                    <a:pt x="2167890" y="342900"/>
                    <a:pt x="2132330" y="381000"/>
                  </a:cubicBezTo>
                  <a:cubicBezTo>
                    <a:pt x="2077720" y="440690"/>
                    <a:pt x="1972310" y="529590"/>
                    <a:pt x="1898650" y="585470"/>
                  </a:cubicBezTo>
                  <a:cubicBezTo>
                    <a:pt x="1838960" y="629920"/>
                    <a:pt x="1781810" y="685800"/>
                    <a:pt x="1729740" y="694690"/>
                  </a:cubicBezTo>
                  <a:cubicBezTo>
                    <a:pt x="1690370" y="702310"/>
                    <a:pt x="1652270" y="685800"/>
                    <a:pt x="1620520" y="670560"/>
                  </a:cubicBezTo>
                  <a:cubicBezTo>
                    <a:pt x="1592580" y="656590"/>
                    <a:pt x="1567180" y="637540"/>
                    <a:pt x="1549400" y="610870"/>
                  </a:cubicBezTo>
                  <a:cubicBezTo>
                    <a:pt x="1529080" y="577850"/>
                    <a:pt x="1521460" y="538480"/>
                    <a:pt x="1513840" y="485140"/>
                  </a:cubicBezTo>
                  <a:cubicBezTo>
                    <a:pt x="1501140" y="394970"/>
                    <a:pt x="1508760" y="196850"/>
                    <a:pt x="1516380" y="114300"/>
                  </a:cubicBezTo>
                  <a:cubicBezTo>
                    <a:pt x="1520190" y="71120"/>
                    <a:pt x="1522730" y="34290"/>
                    <a:pt x="1532890" y="16510"/>
                  </a:cubicBezTo>
                  <a:cubicBezTo>
                    <a:pt x="1537970" y="7620"/>
                    <a:pt x="1544320" y="2540"/>
                    <a:pt x="1551940" y="1270"/>
                  </a:cubicBezTo>
                  <a:cubicBezTo>
                    <a:pt x="1558290" y="0"/>
                    <a:pt x="1569720" y="3810"/>
                    <a:pt x="1574800" y="8890"/>
                  </a:cubicBezTo>
                  <a:cubicBezTo>
                    <a:pt x="1579880" y="12700"/>
                    <a:pt x="1581150" y="19050"/>
                    <a:pt x="1581150" y="30480"/>
                  </a:cubicBezTo>
                  <a:cubicBezTo>
                    <a:pt x="1584960" y="76200"/>
                    <a:pt x="1560830" y="267970"/>
                    <a:pt x="1531620" y="356870"/>
                  </a:cubicBezTo>
                  <a:cubicBezTo>
                    <a:pt x="1508760" y="424180"/>
                    <a:pt x="1484630" y="486410"/>
                    <a:pt x="1441450" y="527050"/>
                  </a:cubicBezTo>
                  <a:cubicBezTo>
                    <a:pt x="1399540" y="565150"/>
                    <a:pt x="1350010" y="582930"/>
                    <a:pt x="1280160" y="598170"/>
                  </a:cubicBezTo>
                  <a:cubicBezTo>
                    <a:pt x="1162050" y="626110"/>
                    <a:pt x="834390" y="647700"/>
                    <a:pt x="788670" y="617220"/>
                  </a:cubicBezTo>
                  <a:cubicBezTo>
                    <a:pt x="777240" y="609600"/>
                    <a:pt x="773430" y="593090"/>
                    <a:pt x="777240" y="585470"/>
                  </a:cubicBezTo>
                  <a:cubicBezTo>
                    <a:pt x="781050" y="577850"/>
                    <a:pt x="798830" y="570230"/>
                    <a:pt x="812800" y="572770"/>
                  </a:cubicBezTo>
                  <a:cubicBezTo>
                    <a:pt x="836930" y="576580"/>
                    <a:pt x="854710" y="609600"/>
                    <a:pt x="904240" y="642620"/>
                  </a:cubicBezTo>
                  <a:cubicBezTo>
                    <a:pt x="1079500" y="759460"/>
                    <a:pt x="1921510" y="1205230"/>
                    <a:pt x="2151380" y="1350010"/>
                  </a:cubicBezTo>
                  <a:cubicBezTo>
                    <a:pt x="2244090" y="1407160"/>
                    <a:pt x="2317750" y="1447800"/>
                    <a:pt x="2339340" y="1478280"/>
                  </a:cubicBezTo>
                  <a:cubicBezTo>
                    <a:pt x="2346960" y="1488440"/>
                    <a:pt x="2349500" y="1497330"/>
                    <a:pt x="2346960" y="1504950"/>
                  </a:cubicBezTo>
                  <a:cubicBezTo>
                    <a:pt x="2344420" y="1512570"/>
                    <a:pt x="2336800" y="1521460"/>
                    <a:pt x="2324100" y="1522730"/>
                  </a:cubicBezTo>
                  <a:cubicBezTo>
                    <a:pt x="2278380" y="1527810"/>
                    <a:pt x="2067560" y="1388110"/>
                    <a:pt x="1990090" y="1363980"/>
                  </a:cubicBezTo>
                  <a:cubicBezTo>
                    <a:pt x="1950720" y="1352550"/>
                    <a:pt x="1913890" y="1363980"/>
                    <a:pt x="1898650" y="1351280"/>
                  </a:cubicBezTo>
                  <a:cubicBezTo>
                    <a:pt x="1888490" y="1342390"/>
                    <a:pt x="1882140" y="1323340"/>
                    <a:pt x="1885950" y="1315720"/>
                  </a:cubicBezTo>
                  <a:cubicBezTo>
                    <a:pt x="1889760" y="1308100"/>
                    <a:pt x="1906270" y="1303020"/>
                    <a:pt x="1917700" y="1304290"/>
                  </a:cubicBezTo>
                  <a:cubicBezTo>
                    <a:pt x="1938020" y="1306830"/>
                    <a:pt x="1957070" y="1336040"/>
                    <a:pt x="1990090" y="1353820"/>
                  </a:cubicBezTo>
                  <a:cubicBezTo>
                    <a:pt x="2052320" y="1388110"/>
                    <a:pt x="2167890" y="1431290"/>
                    <a:pt x="2275840" y="1471930"/>
                  </a:cubicBezTo>
                  <a:cubicBezTo>
                    <a:pt x="2413000" y="1522730"/>
                    <a:pt x="2618740" y="1601470"/>
                    <a:pt x="2750820" y="1630680"/>
                  </a:cubicBezTo>
                  <a:cubicBezTo>
                    <a:pt x="2839720" y="1651000"/>
                    <a:pt x="2903220" y="1656080"/>
                    <a:pt x="2980690" y="1658620"/>
                  </a:cubicBezTo>
                  <a:cubicBezTo>
                    <a:pt x="3059430" y="1661160"/>
                    <a:pt x="3150870" y="1654810"/>
                    <a:pt x="3218180" y="1647190"/>
                  </a:cubicBezTo>
                  <a:cubicBezTo>
                    <a:pt x="3267710" y="1642110"/>
                    <a:pt x="3314700" y="1642110"/>
                    <a:pt x="3346450" y="1625600"/>
                  </a:cubicBezTo>
                  <a:cubicBezTo>
                    <a:pt x="3370580" y="1612900"/>
                    <a:pt x="3399790" y="1591310"/>
                    <a:pt x="3398520" y="1570990"/>
                  </a:cubicBezTo>
                  <a:cubicBezTo>
                    <a:pt x="3395980" y="1537970"/>
                    <a:pt x="3288030" y="1466850"/>
                    <a:pt x="3257550" y="1454150"/>
                  </a:cubicBezTo>
                  <a:cubicBezTo>
                    <a:pt x="3246120" y="1449070"/>
                    <a:pt x="3234690" y="1456690"/>
                    <a:pt x="3229610" y="1451610"/>
                  </a:cubicBezTo>
                  <a:cubicBezTo>
                    <a:pt x="3223260" y="1446530"/>
                    <a:pt x="3216910" y="1433830"/>
                    <a:pt x="3221990" y="1423670"/>
                  </a:cubicBezTo>
                  <a:cubicBezTo>
                    <a:pt x="3235960" y="1388110"/>
                    <a:pt x="3429000" y="1325880"/>
                    <a:pt x="3495040" y="1272540"/>
                  </a:cubicBezTo>
                  <a:cubicBezTo>
                    <a:pt x="3542030" y="1235710"/>
                    <a:pt x="3569970" y="1192530"/>
                    <a:pt x="3596640" y="1158240"/>
                  </a:cubicBezTo>
                  <a:cubicBezTo>
                    <a:pt x="3616960" y="1132840"/>
                    <a:pt x="3634740" y="1117600"/>
                    <a:pt x="3646170" y="1085850"/>
                  </a:cubicBezTo>
                  <a:cubicBezTo>
                    <a:pt x="3661410" y="1041400"/>
                    <a:pt x="3662680" y="955040"/>
                    <a:pt x="3663950" y="908050"/>
                  </a:cubicBezTo>
                  <a:cubicBezTo>
                    <a:pt x="3665220" y="875030"/>
                    <a:pt x="3665220" y="848360"/>
                    <a:pt x="3660140" y="825500"/>
                  </a:cubicBezTo>
                  <a:cubicBezTo>
                    <a:pt x="3656330" y="806450"/>
                    <a:pt x="3636010" y="787400"/>
                    <a:pt x="3638550" y="775970"/>
                  </a:cubicBezTo>
                  <a:cubicBezTo>
                    <a:pt x="3641090" y="769620"/>
                    <a:pt x="3651250" y="763270"/>
                    <a:pt x="3657600" y="762000"/>
                  </a:cubicBezTo>
                  <a:cubicBezTo>
                    <a:pt x="3665220" y="760730"/>
                    <a:pt x="3675380" y="764540"/>
                    <a:pt x="3680460" y="769620"/>
                  </a:cubicBezTo>
                  <a:cubicBezTo>
                    <a:pt x="3685540" y="775970"/>
                    <a:pt x="3686810" y="782320"/>
                    <a:pt x="3685540" y="797560"/>
                  </a:cubicBezTo>
                  <a:cubicBezTo>
                    <a:pt x="3671570" y="887730"/>
                    <a:pt x="3380740" y="1454150"/>
                    <a:pt x="3263900" y="1666240"/>
                  </a:cubicBezTo>
                  <a:cubicBezTo>
                    <a:pt x="3194050" y="1794510"/>
                    <a:pt x="3145790" y="1874520"/>
                    <a:pt x="3078480" y="1965960"/>
                  </a:cubicBezTo>
                  <a:cubicBezTo>
                    <a:pt x="3013710" y="2052320"/>
                    <a:pt x="2929890" y="2159000"/>
                    <a:pt x="2870200" y="2200910"/>
                  </a:cubicBezTo>
                  <a:cubicBezTo>
                    <a:pt x="2837180" y="2225040"/>
                    <a:pt x="2813050" y="2232660"/>
                    <a:pt x="2780030" y="2237740"/>
                  </a:cubicBezTo>
                  <a:cubicBezTo>
                    <a:pt x="2743200" y="2245360"/>
                    <a:pt x="2687320" y="2252980"/>
                    <a:pt x="2659380" y="2235200"/>
                  </a:cubicBezTo>
                  <a:cubicBezTo>
                    <a:pt x="2633980" y="2219960"/>
                    <a:pt x="2621280" y="2188210"/>
                    <a:pt x="2612390" y="2143760"/>
                  </a:cubicBezTo>
                  <a:cubicBezTo>
                    <a:pt x="2594610" y="2052320"/>
                    <a:pt x="2625090" y="1761490"/>
                    <a:pt x="2644140" y="1691640"/>
                  </a:cubicBezTo>
                  <a:cubicBezTo>
                    <a:pt x="2650490" y="1670050"/>
                    <a:pt x="2655570" y="1657350"/>
                    <a:pt x="2665730" y="1651000"/>
                  </a:cubicBezTo>
                  <a:cubicBezTo>
                    <a:pt x="2672080" y="1645920"/>
                    <a:pt x="2682240" y="1645920"/>
                    <a:pt x="2688590" y="1648460"/>
                  </a:cubicBezTo>
                  <a:cubicBezTo>
                    <a:pt x="2694940" y="1651000"/>
                    <a:pt x="2701290" y="1657350"/>
                    <a:pt x="2703830" y="1666240"/>
                  </a:cubicBezTo>
                  <a:cubicBezTo>
                    <a:pt x="2708910" y="1686560"/>
                    <a:pt x="2698750" y="1725930"/>
                    <a:pt x="2689860" y="1766570"/>
                  </a:cubicBezTo>
                  <a:cubicBezTo>
                    <a:pt x="2677160" y="1831340"/>
                    <a:pt x="2651760" y="1924050"/>
                    <a:pt x="2618740" y="2015490"/>
                  </a:cubicBezTo>
                  <a:cubicBezTo>
                    <a:pt x="2578100" y="2131060"/>
                    <a:pt x="2514600" y="2280920"/>
                    <a:pt x="2452370" y="2401570"/>
                  </a:cubicBezTo>
                  <a:cubicBezTo>
                    <a:pt x="2393950" y="2515870"/>
                    <a:pt x="2316480" y="2640330"/>
                    <a:pt x="2258060" y="2722880"/>
                  </a:cubicBezTo>
                  <a:cubicBezTo>
                    <a:pt x="2217420" y="2778760"/>
                    <a:pt x="2170430" y="2846070"/>
                    <a:pt x="2145030" y="2856230"/>
                  </a:cubicBezTo>
                  <a:cubicBezTo>
                    <a:pt x="2134870" y="2861310"/>
                    <a:pt x="2128520" y="2858770"/>
                    <a:pt x="2120900" y="2854960"/>
                  </a:cubicBezTo>
                  <a:cubicBezTo>
                    <a:pt x="2112010" y="2849880"/>
                    <a:pt x="2103120" y="2839720"/>
                    <a:pt x="2100580" y="2823210"/>
                  </a:cubicBezTo>
                  <a:cubicBezTo>
                    <a:pt x="2092960" y="2786380"/>
                    <a:pt x="2124710" y="2674620"/>
                    <a:pt x="2141220" y="2618740"/>
                  </a:cubicBezTo>
                  <a:cubicBezTo>
                    <a:pt x="2152650" y="2576830"/>
                    <a:pt x="2159000" y="2528570"/>
                    <a:pt x="2179320" y="2512060"/>
                  </a:cubicBezTo>
                  <a:cubicBezTo>
                    <a:pt x="2194560" y="2499360"/>
                    <a:pt x="2214880" y="2493010"/>
                    <a:pt x="2237740" y="2503170"/>
                  </a:cubicBezTo>
                  <a:cubicBezTo>
                    <a:pt x="2303780" y="2532380"/>
                    <a:pt x="2449830" y="2848610"/>
                    <a:pt x="2517140" y="2899410"/>
                  </a:cubicBezTo>
                  <a:cubicBezTo>
                    <a:pt x="2542540" y="2919730"/>
                    <a:pt x="2566670" y="2929890"/>
                    <a:pt x="2583180" y="2923540"/>
                  </a:cubicBezTo>
                  <a:cubicBezTo>
                    <a:pt x="2597150" y="2918460"/>
                    <a:pt x="2606040" y="2894330"/>
                    <a:pt x="2613660" y="2871470"/>
                  </a:cubicBezTo>
                  <a:cubicBezTo>
                    <a:pt x="2623820" y="2835910"/>
                    <a:pt x="2627630" y="2778760"/>
                    <a:pt x="2622550" y="2726690"/>
                  </a:cubicBezTo>
                  <a:cubicBezTo>
                    <a:pt x="2617470" y="2664460"/>
                    <a:pt x="2599690" y="2556510"/>
                    <a:pt x="2576830" y="2526030"/>
                  </a:cubicBezTo>
                  <a:cubicBezTo>
                    <a:pt x="2567940" y="2512060"/>
                    <a:pt x="2555240" y="2506980"/>
                    <a:pt x="2542540" y="2505710"/>
                  </a:cubicBezTo>
                  <a:cubicBezTo>
                    <a:pt x="2531110" y="2504440"/>
                    <a:pt x="2506980" y="2513330"/>
                    <a:pt x="2505710" y="2519680"/>
                  </a:cubicBezTo>
                  <a:cubicBezTo>
                    <a:pt x="2504440" y="2526030"/>
                    <a:pt x="2528570" y="2532380"/>
                    <a:pt x="2531110" y="2542540"/>
                  </a:cubicBezTo>
                  <a:cubicBezTo>
                    <a:pt x="2534920" y="2559050"/>
                    <a:pt x="2517140" y="2606040"/>
                    <a:pt x="2504440" y="2614930"/>
                  </a:cubicBezTo>
                  <a:cubicBezTo>
                    <a:pt x="2498090" y="2620010"/>
                    <a:pt x="2489200" y="2618740"/>
                    <a:pt x="2481580" y="2614930"/>
                  </a:cubicBezTo>
                  <a:cubicBezTo>
                    <a:pt x="2468880" y="2609850"/>
                    <a:pt x="2458720" y="2599690"/>
                    <a:pt x="2440940" y="2579370"/>
                  </a:cubicBezTo>
                  <a:cubicBezTo>
                    <a:pt x="2379980" y="2506980"/>
                    <a:pt x="2090420" y="2086610"/>
                    <a:pt x="2108200" y="2042160"/>
                  </a:cubicBezTo>
                  <a:cubicBezTo>
                    <a:pt x="2112010" y="2032000"/>
                    <a:pt x="2132330" y="2028190"/>
                    <a:pt x="2139950" y="2032000"/>
                  </a:cubicBezTo>
                  <a:cubicBezTo>
                    <a:pt x="2147570" y="2035810"/>
                    <a:pt x="2153920" y="2051050"/>
                    <a:pt x="2151380" y="2068830"/>
                  </a:cubicBezTo>
                  <a:cubicBezTo>
                    <a:pt x="2139950" y="2136140"/>
                    <a:pt x="1878330" y="2476500"/>
                    <a:pt x="1824990" y="2513330"/>
                  </a:cubicBezTo>
                  <a:cubicBezTo>
                    <a:pt x="1813560" y="2520950"/>
                    <a:pt x="1804670" y="2522220"/>
                    <a:pt x="1797050" y="2519680"/>
                  </a:cubicBezTo>
                  <a:cubicBezTo>
                    <a:pt x="1790700" y="2517140"/>
                    <a:pt x="1783080" y="2508250"/>
                    <a:pt x="1781810" y="2501900"/>
                  </a:cubicBezTo>
                  <a:cubicBezTo>
                    <a:pt x="1780540" y="2495550"/>
                    <a:pt x="1780540" y="2490470"/>
                    <a:pt x="1786890" y="2479040"/>
                  </a:cubicBezTo>
                  <a:cubicBezTo>
                    <a:pt x="1819910" y="2419350"/>
                    <a:pt x="2139950" y="2100580"/>
                    <a:pt x="2250440" y="2002790"/>
                  </a:cubicBezTo>
                  <a:cubicBezTo>
                    <a:pt x="2306320" y="1953260"/>
                    <a:pt x="2357120" y="1908810"/>
                    <a:pt x="2385060" y="1899920"/>
                  </a:cubicBezTo>
                  <a:cubicBezTo>
                    <a:pt x="2395220" y="1897380"/>
                    <a:pt x="2401570" y="1898650"/>
                    <a:pt x="2407920" y="1902460"/>
                  </a:cubicBezTo>
                  <a:cubicBezTo>
                    <a:pt x="2414270" y="1906270"/>
                    <a:pt x="2419350" y="1916430"/>
                    <a:pt x="2419350" y="1922780"/>
                  </a:cubicBezTo>
                  <a:cubicBezTo>
                    <a:pt x="2419350" y="1930400"/>
                    <a:pt x="2418080" y="1935480"/>
                    <a:pt x="2409190" y="1944370"/>
                  </a:cubicBezTo>
                  <a:cubicBezTo>
                    <a:pt x="2373630" y="1979930"/>
                    <a:pt x="2113280" y="2134870"/>
                    <a:pt x="2032000" y="2127250"/>
                  </a:cubicBezTo>
                  <a:cubicBezTo>
                    <a:pt x="1990090" y="2123440"/>
                    <a:pt x="1978660" y="2095500"/>
                    <a:pt x="1940560" y="2057400"/>
                  </a:cubicBezTo>
                  <a:cubicBezTo>
                    <a:pt x="1852930" y="1968500"/>
                    <a:pt x="1544320" y="1596390"/>
                    <a:pt x="1554480" y="1549400"/>
                  </a:cubicBezTo>
                  <a:cubicBezTo>
                    <a:pt x="1557020" y="1539240"/>
                    <a:pt x="1572260" y="1534160"/>
                    <a:pt x="1579880" y="1535430"/>
                  </a:cubicBezTo>
                  <a:cubicBezTo>
                    <a:pt x="1588770" y="1536700"/>
                    <a:pt x="1598930" y="1546860"/>
                    <a:pt x="1602740" y="1560830"/>
                  </a:cubicBezTo>
                  <a:cubicBezTo>
                    <a:pt x="1611630" y="1591310"/>
                    <a:pt x="1588770" y="1673860"/>
                    <a:pt x="1576070" y="1737360"/>
                  </a:cubicBezTo>
                  <a:cubicBezTo>
                    <a:pt x="1562100" y="1813560"/>
                    <a:pt x="1540510" y="1892300"/>
                    <a:pt x="1516380" y="1983740"/>
                  </a:cubicBezTo>
                  <a:cubicBezTo>
                    <a:pt x="1487170" y="2099310"/>
                    <a:pt x="1450340" y="2265680"/>
                    <a:pt x="1414780" y="2372360"/>
                  </a:cubicBezTo>
                  <a:cubicBezTo>
                    <a:pt x="1388110" y="2451100"/>
                    <a:pt x="1346200" y="2519680"/>
                    <a:pt x="1332230" y="2570480"/>
                  </a:cubicBezTo>
                  <a:cubicBezTo>
                    <a:pt x="1324610" y="2600960"/>
                    <a:pt x="1332230" y="2633980"/>
                    <a:pt x="1322070" y="2645410"/>
                  </a:cubicBezTo>
                  <a:cubicBezTo>
                    <a:pt x="1315720" y="2650490"/>
                    <a:pt x="1305560" y="2651760"/>
                    <a:pt x="1297940" y="2650490"/>
                  </a:cubicBezTo>
                  <a:cubicBezTo>
                    <a:pt x="1291590" y="2647950"/>
                    <a:pt x="1278890" y="2637790"/>
                    <a:pt x="1280160" y="2627630"/>
                  </a:cubicBezTo>
                  <a:cubicBezTo>
                    <a:pt x="1280160" y="2603500"/>
                    <a:pt x="1348740" y="2552700"/>
                    <a:pt x="1400810" y="2505710"/>
                  </a:cubicBezTo>
                  <a:cubicBezTo>
                    <a:pt x="1480820" y="2433320"/>
                    <a:pt x="1649730" y="2268220"/>
                    <a:pt x="1724660" y="2242820"/>
                  </a:cubicBezTo>
                  <a:cubicBezTo>
                    <a:pt x="1756410" y="2232660"/>
                    <a:pt x="1781810" y="2236470"/>
                    <a:pt x="1802130" y="2245360"/>
                  </a:cubicBezTo>
                  <a:cubicBezTo>
                    <a:pt x="1821180" y="2254250"/>
                    <a:pt x="1832610" y="2272030"/>
                    <a:pt x="1844040" y="2291080"/>
                  </a:cubicBezTo>
                  <a:cubicBezTo>
                    <a:pt x="1858010" y="2313940"/>
                    <a:pt x="1865630" y="2344420"/>
                    <a:pt x="1875790" y="2376170"/>
                  </a:cubicBezTo>
                  <a:cubicBezTo>
                    <a:pt x="1888490" y="2413000"/>
                    <a:pt x="1905000" y="2457450"/>
                    <a:pt x="1911350" y="2499360"/>
                  </a:cubicBezTo>
                  <a:cubicBezTo>
                    <a:pt x="1916430" y="2540000"/>
                    <a:pt x="1917700" y="2581910"/>
                    <a:pt x="1912620" y="2623820"/>
                  </a:cubicBezTo>
                  <a:cubicBezTo>
                    <a:pt x="1906270" y="2668270"/>
                    <a:pt x="1896110" y="2716530"/>
                    <a:pt x="1875790" y="2755900"/>
                  </a:cubicBezTo>
                  <a:cubicBezTo>
                    <a:pt x="1854200" y="2794000"/>
                    <a:pt x="1823720" y="2839720"/>
                    <a:pt x="1784350" y="2856230"/>
                  </a:cubicBezTo>
                  <a:cubicBezTo>
                    <a:pt x="1742440" y="2874010"/>
                    <a:pt x="1680210" y="2861310"/>
                    <a:pt x="1624330" y="2846070"/>
                  </a:cubicBezTo>
                  <a:cubicBezTo>
                    <a:pt x="1551940" y="2828290"/>
                    <a:pt x="1466850" y="2787650"/>
                    <a:pt x="1395730" y="2736850"/>
                  </a:cubicBezTo>
                  <a:cubicBezTo>
                    <a:pt x="1316990" y="2680970"/>
                    <a:pt x="1228090" y="2594610"/>
                    <a:pt x="1181100" y="2520950"/>
                  </a:cubicBezTo>
                  <a:cubicBezTo>
                    <a:pt x="1143000" y="2461260"/>
                    <a:pt x="1131570" y="2400300"/>
                    <a:pt x="1115060" y="2338070"/>
                  </a:cubicBezTo>
                  <a:cubicBezTo>
                    <a:pt x="1098550" y="2275840"/>
                    <a:pt x="1087120" y="2208530"/>
                    <a:pt x="1082040" y="2150110"/>
                  </a:cubicBezTo>
                  <a:cubicBezTo>
                    <a:pt x="1076960" y="2098040"/>
                    <a:pt x="1070610" y="2029460"/>
                    <a:pt x="1082040" y="2005330"/>
                  </a:cubicBezTo>
                  <a:cubicBezTo>
                    <a:pt x="1087120" y="1995170"/>
                    <a:pt x="1096010" y="1988820"/>
                    <a:pt x="1104900" y="1987550"/>
                  </a:cubicBezTo>
                  <a:cubicBezTo>
                    <a:pt x="1112520" y="1987550"/>
                    <a:pt x="1123950" y="1991360"/>
                    <a:pt x="1129030" y="2002790"/>
                  </a:cubicBezTo>
                  <a:cubicBezTo>
                    <a:pt x="1145540" y="2033270"/>
                    <a:pt x="1113790" y="2169160"/>
                    <a:pt x="1117600" y="2230120"/>
                  </a:cubicBezTo>
                  <a:cubicBezTo>
                    <a:pt x="1120140" y="2272030"/>
                    <a:pt x="1126490" y="2301240"/>
                    <a:pt x="1135380" y="2335530"/>
                  </a:cubicBezTo>
                  <a:cubicBezTo>
                    <a:pt x="1144270" y="2368550"/>
                    <a:pt x="1154430" y="2402840"/>
                    <a:pt x="1174750" y="2430780"/>
                  </a:cubicBezTo>
                  <a:cubicBezTo>
                    <a:pt x="1197610" y="2463800"/>
                    <a:pt x="1233170" y="2493010"/>
                    <a:pt x="1272540" y="2515870"/>
                  </a:cubicBezTo>
                  <a:cubicBezTo>
                    <a:pt x="1318260" y="2541270"/>
                    <a:pt x="1383030" y="2559050"/>
                    <a:pt x="1440180" y="2570480"/>
                  </a:cubicBezTo>
                  <a:cubicBezTo>
                    <a:pt x="1496060" y="2581910"/>
                    <a:pt x="1554480" y="2584450"/>
                    <a:pt x="1611630" y="2584450"/>
                  </a:cubicBezTo>
                  <a:cubicBezTo>
                    <a:pt x="1667510" y="2585720"/>
                    <a:pt x="1739900" y="2579370"/>
                    <a:pt x="1781810" y="2573020"/>
                  </a:cubicBezTo>
                  <a:cubicBezTo>
                    <a:pt x="1805940" y="2569210"/>
                    <a:pt x="1818640" y="2571750"/>
                    <a:pt x="1838960" y="2557780"/>
                  </a:cubicBezTo>
                  <a:cubicBezTo>
                    <a:pt x="1884680" y="2527300"/>
                    <a:pt x="1959610" y="2413000"/>
                    <a:pt x="2001520" y="2346960"/>
                  </a:cubicBezTo>
                  <a:cubicBezTo>
                    <a:pt x="2035810" y="2292350"/>
                    <a:pt x="2045970" y="2241550"/>
                    <a:pt x="2078990" y="2190750"/>
                  </a:cubicBezTo>
                  <a:cubicBezTo>
                    <a:pt x="2117090" y="2134870"/>
                    <a:pt x="2174240" y="2067560"/>
                    <a:pt x="2218690" y="2025650"/>
                  </a:cubicBezTo>
                  <a:cubicBezTo>
                    <a:pt x="2251710" y="1995170"/>
                    <a:pt x="2284730" y="1967230"/>
                    <a:pt x="2316480" y="1954530"/>
                  </a:cubicBezTo>
                  <a:cubicBezTo>
                    <a:pt x="2340610" y="1944370"/>
                    <a:pt x="2364740" y="1953260"/>
                    <a:pt x="2386330" y="1946910"/>
                  </a:cubicBezTo>
                  <a:cubicBezTo>
                    <a:pt x="2406650" y="1939290"/>
                    <a:pt x="2428240" y="1934210"/>
                    <a:pt x="2443480" y="1912620"/>
                  </a:cubicBezTo>
                  <a:cubicBezTo>
                    <a:pt x="2470150" y="1871980"/>
                    <a:pt x="2473960" y="1761490"/>
                    <a:pt x="2476500" y="1682750"/>
                  </a:cubicBezTo>
                  <a:cubicBezTo>
                    <a:pt x="2479040" y="1602740"/>
                    <a:pt x="2470150" y="1536700"/>
                    <a:pt x="2456180" y="1436370"/>
                  </a:cubicBezTo>
                  <a:cubicBezTo>
                    <a:pt x="2434590" y="1276350"/>
                    <a:pt x="2381250" y="1000760"/>
                    <a:pt x="2338070" y="824230"/>
                  </a:cubicBezTo>
                  <a:cubicBezTo>
                    <a:pt x="2303780" y="685800"/>
                    <a:pt x="2211070" y="500380"/>
                    <a:pt x="2226310" y="457200"/>
                  </a:cubicBezTo>
                  <a:cubicBezTo>
                    <a:pt x="2231390" y="445770"/>
                    <a:pt x="2246630" y="448310"/>
                    <a:pt x="2251710" y="440690"/>
                  </a:cubicBezTo>
                  <a:cubicBezTo>
                    <a:pt x="2258060" y="433070"/>
                    <a:pt x="2255520" y="414020"/>
                    <a:pt x="2261870" y="408940"/>
                  </a:cubicBezTo>
                  <a:cubicBezTo>
                    <a:pt x="2268220" y="403860"/>
                    <a:pt x="2279650" y="402590"/>
                    <a:pt x="2291080" y="410210"/>
                  </a:cubicBezTo>
                  <a:cubicBezTo>
                    <a:pt x="2332990" y="438150"/>
                    <a:pt x="2425700" y="654050"/>
                    <a:pt x="2471420" y="788670"/>
                  </a:cubicBezTo>
                  <a:cubicBezTo>
                    <a:pt x="2520950" y="932180"/>
                    <a:pt x="2556510" y="1103630"/>
                    <a:pt x="2573020" y="1250950"/>
                  </a:cubicBezTo>
                  <a:cubicBezTo>
                    <a:pt x="2588260" y="1383030"/>
                    <a:pt x="2585720" y="1526540"/>
                    <a:pt x="2578100" y="1629410"/>
                  </a:cubicBezTo>
                  <a:cubicBezTo>
                    <a:pt x="2571750" y="1701800"/>
                    <a:pt x="2573020" y="1784350"/>
                    <a:pt x="2546350" y="1812290"/>
                  </a:cubicBezTo>
                  <a:cubicBezTo>
                    <a:pt x="2531110" y="1828800"/>
                    <a:pt x="2508250" y="1832610"/>
                    <a:pt x="2482850" y="1826260"/>
                  </a:cubicBezTo>
                  <a:cubicBezTo>
                    <a:pt x="2433320" y="1814830"/>
                    <a:pt x="2355850" y="1734820"/>
                    <a:pt x="2289810" y="1675130"/>
                  </a:cubicBezTo>
                  <a:cubicBezTo>
                    <a:pt x="2211070" y="1605280"/>
                    <a:pt x="2123440" y="1524000"/>
                    <a:pt x="2044700" y="1428750"/>
                  </a:cubicBezTo>
                  <a:cubicBezTo>
                    <a:pt x="1953260" y="1319530"/>
                    <a:pt x="1850390" y="1182370"/>
                    <a:pt x="1781810" y="1046480"/>
                  </a:cubicBezTo>
                  <a:cubicBezTo>
                    <a:pt x="1714500" y="911860"/>
                    <a:pt x="1654810" y="749300"/>
                    <a:pt x="1635760" y="618490"/>
                  </a:cubicBezTo>
                  <a:cubicBezTo>
                    <a:pt x="1619250" y="513080"/>
                    <a:pt x="1637030" y="405130"/>
                    <a:pt x="1644650" y="327660"/>
                  </a:cubicBezTo>
                  <a:cubicBezTo>
                    <a:pt x="1651000" y="274320"/>
                    <a:pt x="1645920" y="218440"/>
                    <a:pt x="1668780" y="195580"/>
                  </a:cubicBezTo>
                  <a:cubicBezTo>
                    <a:pt x="1686560" y="177800"/>
                    <a:pt x="1724660" y="179070"/>
                    <a:pt x="1748790" y="180340"/>
                  </a:cubicBezTo>
                  <a:cubicBezTo>
                    <a:pt x="1769110" y="181610"/>
                    <a:pt x="1788160" y="186690"/>
                    <a:pt x="1802130" y="195580"/>
                  </a:cubicBezTo>
                  <a:cubicBezTo>
                    <a:pt x="1816100" y="203200"/>
                    <a:pt x="1822450" y="210820"/>
                    <a:pt x="1833880" y="228600"/>
                  </a:cubicBezTo>
                  <a:cubicBezTo>
                    <a:pt x="1865630" y="275590"/>
                    <a:pt x="1932940" y="431800"/>
                    <a:pt x="1959610" y="506730"/>
                  </a:cubicBezTo>
                  <a:cubicBezTo>
                    <a:pt x="1976120" y="554990"/>
                    <a:pt x="1988820" y="586740"/>
                    <a:pt x="1990090" y="629920"/>
                  </a:cubicBezTo>
                  <a:cubicBezTo>
                    <a:pt x="1992630" y="676910"/>
                    <a:pt x="1990090" y="755650"/>
                    <a:pt x="1965960" y="778510"/>
                  </a:cubicBezTo>
                  <a:cubicBezTo>
                    <a:pt x="1950720" y="793750"/>
                    <a:pt x="1915160" y="793750"/>
                    <a:pt x="1896110" y="786130"/>
                  </a:cubicBezTo>
                  <a:cubicBezTo>
                    <a:pt x="1877060" y="778510"/>
                    <a:pt x="1865630" y="754380"/>
                    <a:pt x="1850390" y="735330"/>
                  </a:cubicBezTo>
                  <a:cubicBezTo>
                    <a:pt x="1830070" y="712470"/>
                    <a:pt x="1802130" y="685800"/>
                    <a:pt x="1788160" y="657860"/>
                  </a:cubicBezTo>
                  <a:cubicBezTo>
                    <a:pt x="1775460" y="631190"/>
                    <a:pt x="1761490" y="584200"/>
                    <a:pt x="1769110" y="571500"/>
                  </a:cubicBezTo>
                  <a:cubicBezTo>
                    <a:pt x="1772920" y="565150"/>
                    <a:pt x="1785620" y="562610"/>
                    <a:pt x="1791970" y="565150"/>
                  </a:cubicBezTo>
                  <a:cubicBezTo>
                    <a:pt x="1799590" y="567690"/>
                    <a:pt x="1809750" y="580390"/>
                    <a:pt x="1812290" y="591820"/>
                  </a:cubicBezTo>
                  <a:cubicBezTo>
                    <a:pt x="1814830" y="610870"/>
                    <a:pt x="1803400" y="650240"/>
                    <a:pt x="1790700" y="669290"/>
                  </a:cubicBezTo>
                  <a:cubicBezTo>
                    <a:pt x="1778000" y="688340"/>
                    <a:pt x="1767840" y="699770"/>
                    <a:pt x="1741170" y="709930"/>
                  </a:cubicBezTo>
                  <a:cubicBezTo>
                    <a:pt x="1672590" y="734060"/>
                    <a:pt x="1417320" y="711200"/>
                    <a:pt x="1328420" y="706120"/>
                  </a:cubicBezTo>
                  <a:cubicBezTo>
                    <a:pt x="1286510" y="703580"/>
                    <a:pt x="1252220" y="706120"/>
                    <a:pt x="1235710" y="695960"/>
                  </a:cubicBezTo>
                  <a:cubicBezTo>
                    <a:pt x="1225550" y="689610"/>
                    <a:pt x="1217930" y="679450"/>
                    <a:pt x="1219200" y="671830"/>
                  </a:cubicBezTo>
                  <a:cubicBezTo>
                    <a:pt x="1220470" y="662940"/>
                    <a:pt x="1234440" y="648970"/>
                    <a:pt x="1248410" y="647700"/>
                  </a:cubicBezTo>
                  <a:cubicBezTo>
                    <a:pt x="1278890" y="643890"/>
                    <a:pt x="1347470" y="689610"/>
                    <a:pt x="1399540" y="717550"/>
                  </a:cubicBezTo>
                  <a:cubicBezTo>
                    <a:pt x="1459230" y="748030"/>
                    <a:pt x="1529080" y="786130"/>
                    <a:pt x="1587500" y="829310"/>
                  </a:cubicBezTo>
                  <a:cubicBezTo>
                    <a:pt x="1645920" y="873760"/>
                    <a:pt x="1714500" y="918210"/>
                    <a:pt x="1752600" y="980440"/>
                  </a:cubicBezTo>
                  <a:cubicBezTo>
                    <a:pt x="1791970" y="1042670"/>
                    <a:pt x="1809750" y="1126490"/>
                    <a:pt x="1819910" y="1203960"/>
                  </a:cubicBezTo>
                  <a:cubicBezTo>
                    <a:pt x="1830070" y="1280160"/>
                    <a:pt x="1824990" y="1365250"/>
                    <a:pt x="1813560" y="1441450"/>
                  </a:cubicBezTo>
                  <a:cubicBezTo>
                    <a:pt x="1804670" y="1512570"/>
                    <a:pt x="1790700" y="1584960"/>
                    <a:pt x="1760220" y="1645920"/>
                  </a:cubicBezTo>
                  <a:cubicBezTo>
                    <a:pt x="1729740" y="1704340"/>
                    <a:pt x="1684020" y="1769110"/>
                    <a:pt x="1631950" y="1802130"/>
                  </a:cubicBezTo>
                  <a:cubicBezTo>
                    <a:pt x="1583690" y="1832610"/>
                    <a:pt x="1510030" y="1842770"/>
                    <a:pt x="1460500" y="1842770"/>
                  </a:cubicBezTo>
                  <a:cubicBezTo>
                    <a:pt x="1421130" y="1841500"/>
                    <a:pt x="1394460" y="1827530"/>
                    <a:pt x="1356360" y="1814830"/>
                  </a:cubicBezTo>
                  <a:cubicBezTo>
                    <a:pt x="1306830" y="1799590"/>
                    <a:pt x="1245870" y="1783080"/>
                    <a:pt x="1192530" y="1750060"/>
                  </a:cubicBezTo>
                  <a:cubicBezTo>
                    <a:pt x="1130300" y="1713230"/>
                    <a:pt x="1043940" y="1653540"/>
                    <a:pt x="1012190" y="1593850"/>
                  </a:cubicBezTo>
                  <a:cubicBezTo>
                    <a:pt x="985520" y="1545590"/>
                    <a:pt x="982980" y="1484630"/>
                    <a:pt x="990600" y="1433830"/>
                  </a:cubicBezTo>
                  <a:cubicBezTo>
                    <a:pt x="999490" y="1380490"/>
                    <a:pt x="1029970" y="1336040"/>
                    <a:pt x="1062990" y="1281430"/>
                  </a:cubicBezTo>
                  <a:cubicBezTo>
                    <a:pt x="1104900" y="1210310"/>
                    <a:pt x="1163320" y="1098550"/>
                    <a:pt x="1234440" y="1049020"/>
                  </a:cubicBezTo>
                  <a:cubicBezTo>
                    <a:pt x="1301750" y="1002030"/>
                    <a:pt x="1385570" y="988060"/>
                    <a:pt x="1471930" y="981710"/>
                  </a:cubicBezTo>
                  <a:cubicBezTo>
                    <a:pt x="1574800" y="974090"/>
                    <a:pt x="1697990" y="1003300"/>
                    <a:pt x="1812290" y="1027430"/>
                  </a:cubicBezTo>
                  <a:cubicBezTo>
                    <a:pt x="1932940" y="1052830"/>
                    <a:pt x="2068830" y="1083310"/>
                    <a:pt x="2178050" y="1134110"/>
                  </a:cubicBezTo>
                  <a:cubicBezTo>
                    <a:pt x="2279650" y="1179830"/>
                    <a:pt x="2383790" y="1238250"/>
                    <a:pt x="2449830" y="1309370"/>
                  </a:cubicBezTo>
                  <a:cubicBezTo>
                    <a:pt x="2508250" y="1371600"/>
                    <a:pt x="2560320" y="1454150"/>
                    <a:pt x="2569210" y="1524000"/>
                  </a:cubicBezTo>
                  <a:cubicBezTo>
                    <a:pt x="2576830" y="1582420"/>
                    <a:pt x="2555240" y="1651000"/>
                    <a:pt x="2523490" y="1697990"/>
                  </a:cubicBezTo>
                  <a:cubicBezTo>
                    <a:pt x="2493010" y="1743710"/>
                    <a:pt x="2438400" y="1774190"/>
                    <a:pt x="2386330" y="1804670"/>
                  </a:cubicBezTo>
                  <a:cubicBezTo>
                    <a:pt x="2327910" y="1837690"/>
                    <a:pt x="2249170" y="1877060"/>
                    <a:pt x="2186940" y="1885950"/>
                  </a:cubicBezTo>
                  <a:cubicBezTo>
                    <a:pt x="2134870" y="1894840"/>
                    <a:pt x="2073910" y="1892300"/>
                    <a:pt x="2039620" y="1874520"/>
                  </a:cubicBezTo>
                  <a:cubicBezTo>
                    <a:pt x="2014220" y="1859280"/>
                    <a:pt x="1993900" y="1837690"/>
                    <a:pt x="1988820" y="1804670"/>
                  </a:cubicBezTo>
                  <a:cubicBezTo>
                    <a:pt x="1981200" y="1744980"/>
                    <a:pt x="2067560" y="1620520"/>
                    <a:pt x="2092960" y="1529080"/>
                  </a:cubicBezTo>
                  <a:cubicBezTo>
                    <a:pt x="2115820" y="1445260"/>
                    <a:pt x="2132330" y="1355090"/>
                    <a:pt x="2136140" y="1280160"/>
                  </a:cubicBezTo>
                  <a:cubicBezTo>
                    <a:pt x="2139950" y="1221740"/>
                    <a:pt x="2136140" y="1162050"/>
                    <a:pt x="2125980" y="1118870"/>
                  </a:cubicBezTo>
                  <a:cubicBezTo>
                    <a:pt x="2119630" y="1088390"/>
                    <a:pt x="2089150" y="1060450"/>
                    <a:pt x="2094230" y="1045210"/>
                  </a:cubicBezTo>
                  <a:cubicBezTo>
                    <a:pt x="2098040" y="1036320"/>
                    <a:pt x="2117090" y="1027430"/>
                    <a:pt x="2124710" y="1029970"/>
                  </a:cubicBezTo>
                  <a:cubicBezTo>
                    <a:pt x="2132330" y="1032510"/>
                    <a:pt x="2141220" y="1043940"/>
                    <a:pt x="2142490" y="1062990"/>
                  </a:cubicBezTo>
                  <a:cubicBezTo>
                    <a:pt x="2148840" y="1139190"/>
                    <a:pt x="1958340" y="1548130"/>
                    <a:pt x="1927860" y="1668780"/>
                  </a:cubicBezTo>
                  <a:cubicBezTo>
                    <a:pt x="1916430" y="1718310"/>
                    <a:pt x="1907540" y="1743710"/>
                    <a:pt x="1912620" y="1775460"/>
                  </a:cubicBezTo>
                  <a:cubicBezTo>
                    <a:pt x="1916430" y="1803400"/>
                    <a:pt x="1921510" y="1835150"/>
                    <a:pt x="1948180" y="1851660"/>
                  </a:cubicBezTo>
                  <a:cubicBezTo>
                    <a:pt x="2004060" y="1884680"/>
                    <a:pt x="2195830" y="1844040"/>
                    <a:pt x="2305050" y="1828800"/>
                  </a:cubicBezTo>
                  <a:cubicBezTo>
                    <a:pt x="2400300" y="1816100"/>
                    <a:pt x="2471420" y="1802130"/>
                    <a:pt x="2569210" y="1775460"/>
                  </a:cubicBezTo>
                  <a:cubicBezTo>
                    <a:pt x="2694940" y="1741170"/>
                    <a:pt x="2941320" y="1619250"/>
                    <a:pt x="2997200" y="1628140"/>
                  </a:cubicBezTo>
                  <a:cubicBezTo>
                    <a:pt x="3012440" y="1630680"/>
                    <a:pt x="3021330" y="1640840"/>
                    <a:pt x="3022600" y="1649730"/>
                  </a:cubicBezTo>
                  <a:cubicBezTo>
                    <a:pt x="3025140" y="1657350"/>
                    <a:pt x="3014980" y="1673860"/>
                    <a:pt x="3004820" y="1677670"/>
                  </a:cubicBezTo>
                  <a:cubicBezTo>
                    <a:pt x="2993390" y="1682750"/>
                    <a:pt x="2976880" y="1667510"/>
                    <a:pt x="2950210" y="1664970"/>
                  </a:cubicBezTo>
                  <a:cubicBezTo>
                    <a:pt x="2890520" y="1659890"/>
                    <a:pt x="2747010" y="1670050"/>
                    <a:pt x="2651760" y="1682750"/>
                  </a:cubicBezTo>
                  <a:cubicBezTo>
                    <a:pt x="2562860" y="1695450"/>
                    <a:pt x="2423160" y="1753870"/>
                    <a:pt x="2397760" y="1737360"/>
                  </a:cubicBezTo>
                  <a:cubicBezTo>
                    <a:pt x="2390140" y="1732280"/>
                    <a:pt x="2388870" y="1717040"/>
                    <a:pt x="2392680" y="1709420"/>
                  </a:cubicBezTo>
                  <a:cubicBezTo>
                    <a:pt x="2396490" y="1701800"/>
                    <a:pt x="2411730" y="1692910"/>
                    <a:pt x="2423160" y="1695450"/>
                  </a:cubicBezTo>
                  <a:cubicBezTo>
                    <a:pt x="2442210" y="1699260"/>
                    <a:pt x="2461260" y="1758950"/>
                    <a:pt x="2489200" y="1776730"/>
                  </a:cubicBezTo>
                  <a:cubicBezTo>
                    <a:pt x="2518410" y="1795780"/>
                    <a:pt x="2543810" y="1795780"/>
                    <a:pt x="2593340" y="1804670"/>
                  </a:cubicBezTo>
                  <a:cubicBezTo>
                    <a:pt x="2713990" y="1824990"/>
                    <a:pt x="3075940" y="1842770"/>
                    <a:pt x="3220720" y="1861820"/>
                  </a:cubicBezTo>
                  <a:cubicBezTo>
                    <a:pt x="3296920" y="1871980"/>
                    <a:pt x="3337560" y="1875790"/>
                    <a:pt x="3394710" y="1892300"/>
                  </a:cubicBezTo>
                  <a:cubicBezTo>
                    <a:pt x="3453130" y="1908810"/>
                    <a:pt x="3524250" y="1932940"/>
                    <a:pt x="3567430" y="1964690"/>
                  </a:cubicBezTo>
                  <a:cubicBezTo>
                    <a:pt x="3601720" y="1990090"/>
                    <a:pt x="3639820" y="2028190"/>
                    <a:pt x="3644900" y="2056130"/>
                  </a:cubicBezTo>
                  <a:cubicBezTo>
                    <a:pt x="3648710" y="2077720"/>
                    <a:pt x="3637280" y="2098040"/>
                    <a:pt x="3625850" y="2115820"/>
                  </a:cubicBezTo>
                  <a:cubicBezTo>
                    <a:pt x="3615690" y="2133600"/>
                    <a:pt x="3600450" y="2150110"/>
                    <a:pt x="3577590" y="2164080"/>
                  </a:cubicBezTo>
                  <a:cubicBezTo>
                    <a:pt x="3540760" y="2185670"/>
                    <a:pt x="3455670" y="2175510"/>
                    <a:pt x="3416300" y="2211070"/>
                  </a:cubicBezTo>
                  <a:cubicBezTo>
                    <a:pt x="3374390" y="2251710"/>
                    <a:pt x="3375660" y="2355850"/>
                    <a:pt x="3346450" y="2407920"/>
                  </a:cubicBezTo>
                  <a:cubicBezTo>
                    <a:pt x="3323590" y="2447290"/>
                    <a:pt x="3298190" y="2476500"/>
                    <a:pt x="3267710" y="2503170"/>
                  </a:cubicBezTo>
                  <a:cubicBezTo>
                    <a:pt x="3238500" y="2527300"/>
                    <a:pt x="3206750" y="2546350"/>
                    <a:pt x="3168650" y="2560320"/>
                  </a:cubicBezTo>
                  <a:cubicBezTo>
                    <a:pt x="3124200" y="2578100"/>
                    <a:pt x="3041650" y="2555240"/>
                    <a:pt x="3014980" y="2589530"/>
                  </a:cubicBezTo>
                  <a:cubicBezTo>
                    <a:pt x="2980690" y="2633980"/>
                    <a:pt x="3026410" y="2747010"/>
                    <a:pt x="3028950" y="2839720"/>
                  </a:cubicBezTo>
                  <a:cubicBezTo>
                    <a:pt x="3031490" y="2954020"/>
                    <a:pt x="3060700" y="3175000"/>
                    <a:pt x="3022600" y="3227070"/>
                  </a:cubicBezTo>
                  <a:cubicBezTo>
                    <a:pt x="3006090" y="3249930"/>
                    <a:pt x="2975610" y="3258820"/>
                    <a:pt x="2951480" y="3251200"/>
                  </a:cubicBezTo>
                  <a:cubicBezTo>
                    <a:pt x="2912110" y="3237230"/>
                    <a:pt x="2876550" y="3141980"/>
                    <a:pt x="2830830" y="3064510"/>
                  </a:cubicBezTo>
                  <a:cubicBezTo>
                    <a:pt x="2762250" y="2948940"/>
                    <a:pt x="2684780" y="2771140"/>
                    <a:pt x="2588260" y="2612390"/>
                  </a:cubicBezTo>
                  <a:cubicBezTo>
                    <a:pt x="2472690" y="2423160"/>
                    <a:pt x="2278380" y="2123440"/>
                    <a:pt x="2174240" y="2012950"/>
                  </a:cubicBezTo>
                  <a:cubicBezTo>
                    <a:pt x="2125980" y="1962150"/>
                    <a:pt x="2096770" y="1940560"/>
                    <a:pt x="2052320" y="1917700"/>
                  </a:cubicBezTo>
                  <a:cubicBezTo>
                    <a:pt x="2010410" y="1894840"/>
                    <a:pt x="1958340" y="1880870"/>
                    <a:pt x="1913890" y="1877060"/>
                  </a:cubicBezTo>
                  <a:cubicBezTo>
                    <a:pt x="1877060" y="1873250"/>
                    <a:pt x="1821180" y="1899920"/>
                    <a:pt x="1808480" y="1888490"/>
                  </a:cubicBezTo>
                  <a:cubicBezTo>
                    <a:pt x="1802130" y="1883410"/>
                    <a:pt x="1802130" y="1866900"/>
                    <a:pt x="1807210" y="1860550"/>
                  </a:cubicBezTo>
                  <a:cubicBezTo>
                    <a:pt x="1811020" y="1852930"/>
                    <a:pt x="1824990" y="1846580"/>
                    <a:pt x="1838960" y="1850390"/>
                  </a:cubicBezTo>
                  <a:cubicBezTo>
                    <a:pt x="1870710" y="1856740"/>
                    <a:pt x="1936750" y="1943100"/>
                    <a:pt x="1982470" y="1976120"/>
                  </a:cubicBezTo>
                  <a:cubicBezTo>
                    <a:pt x="2018030" y="2001520"/>
                    <a:pt x="2054860" y="2026920"/>
                    <a:pt x="2086610" y="2035810"/>
                  </a:cubicBezTo>
                  <a:cubicBezTo>
                    <a:pt x="2109470" y="2042160"/>
                    <a:pt x="2142490" y="2030730"/>
                    <a:pt x="2151380" y="2038350"/>
                  </a:cubicBezTo>
                  <a:cubicBezTo>
                    <a:pt x="2156460" y="2042160"/>
                    <a:pt x="2156460" y="2049780"/>
                    <a:pt x="2155190" y="2054860"/>
                  </a:cubicBezTo>
                  <a:cubicBezTo>
                    <a:pt x="2153920" y="2062480"/>
                    <a:pt x="2147570" y="2071370"/>
                    <a:pt x="2141220" y="2073910"/>
                  </a:cubicBezTo>
                  <a:cubicBezTo>
                    <a:pt x="2134870" y="2077720"/>
                    <a:pt x="2128520" y="2077720"/>
                    <a:pt x="2118360" y="2073910"/>
                  </a:cubicBezTo>
                  <a:cubicBezTo>
                    <a:pt x="2084070" y="2061210"/>
                    <a:pt x="1988820" y="1986280"/>
                    <a:pt x="1936750" y="1927860"/>
                  </a:cubicBezTo>
                  <a:cubicBezTo>
                    <a:pt x="1882140" y="1865630"/>
                    <a:pt x="1819910" y="1776730"/>
                    <a:pt x="1800860" y="1708150"/>
                  </a:cubicBezTo>
                  <a:cubicBezTo>
                    <a:pt x="1788160" y="1656080"/>
                    <a:pt x="1788160" y="1588770"/>
                    <a:pt x="1805940" y="1560830"/>
                  </a:cubicBezTo>
                  <a:cubicBezTo>
                    <a:pt x="1818640" y="1541780"/>
                    <a:pt x="1845310" y="1529080"/>
                    <a:pt x="1864360" y="1532890"/>
                  </a:cubicBezTo>
                  <a:cubicBezTo>
                    <a:pt x="1891030" y="1539240"/>
                    <a:pt x="1917700" y="1590040"/>
                    <a:pt x="1941830" y="1630680"/>
                  </a:cubicBezTo>
                  <a:cubicBezTo>
                    <a:pt x="1974850" y="1684020"/>
                    <a:pt x="2007870" y="1762760"/>
                    <a:pt x="2030730" y="1836420"/>
                  </a:cubicBezTo>
                  <a:cubicBezTo>
                    <a:pt x="2054860" y="1912620"/>
                    <a:pt x="2072640" y="1996440"/>
                    <a:pt x="2078990" y="2080260"/>
                  </a:cubicBezTo>
                  <a:cubicBezTo>
                    <a:pt x="2086610" y="2165350"/>
                    <a:pt x="2091690" y="2277110"/>
                    <a:pt x="2073910" y="2341880"/>
                  </a:cubicBezTo>
                  <a:cubicBezTo>
                    <a:pt x="2062480" y="2382520"/>
                    <a:pt x="2045970" y="2413000"/>
                    <a:pt x="2018030" y="2435860"/>
                  </a:cubicBezTo>
                  <a:cubicBezTo>
                    <a:pt x="1987550" y="2461260"/>
                    <a:pt x="1939290" y="2484120"/>
                    <a:pt x="1893570" y="2480310"/>
                  </a:cubicBezTo>
                  <a:cubicBezTo>
                    <a:pt x="1837690" y="2476500"/>
                    <a:pt x="1771650" y="2426970"/>
                    <a:pt x="1706880" y="2383790"/>
                  </a:cubicBezTo>
                  <a:cubicBezTo>
                    <a:pt x="1624330" y="2327910"/>
                    <a:pt x="1546860" y="2258060"/>
                    <a:pt x="1449070" y="2161540"/>
                  </a:cubicBezTo>
                  <a:cubicBezTo>
                    <a:pt x="1296670" y="2011680"/>
                    <a:pt x="1054100" y="1663700"/>
                    <a:pt x="909320" y="1548130"/>
                  </a:cubicBezTo>
                  <a:cubicBezTo>
                    <a:pt x="833120" y="1487170"/>
                    <a:pt x="762000" y="1449070"/>
                    <a:pt x="708660" y="1440180"/>
                  </a:cubicBezTo>
                  <a:cubicBezTo>
                    <a:pt x="676910" y="1435100"/>
                    <a:pt x="642620" y="1461770"/>
                    <a:pt x="626110" y="1455420"/>
                  </a:cubicBezTo>
                  <a:cubicBezTo>
                    <a:pt x="617220" y="1451610"/>
                    <a:pt x="608330" y="1440180"/>
                    <a:pt x="608330" y="1432560"/>
                  </a:cubicBezTo>
                  <a:cubicBezTo>
                    <a:pt x="609600" y="1423670"/>
                    <a:pt x="627380" y="1404620"/>
                    <a:pt x="636270" y="1405890"/>
                  </a:cubicBezTo>
                  <a:cubicBezTo>
                    <a:pt x="646430" y="1405890"/>
                    <a:pt x="650240" y="1432560"/>
                    <a:pt x="666750" y="1442720"/>
                  </a:cubicBezTo>
                  <a:cubicBezTo>
                    <a:pt x="692150" y="1460500"/>
                    <a:pt x="728980" y="1466850"/>
                    <a:pt x="787400" y="1479550"/>
                  </a:cubicBezTo>
                  <a:cubicBezTo>
                    <a:pt x="929640" y="1512570"/>
                    <a:pt x="1327150" y="1572260"/>
                    <a:pt x="1535430" y="1592580"/>
                  </a:cubicBezTo>
                  <a:cubicBezTo>
                    <a:pt x="1684020" y="1606550"/>
                    <a:pt x="1795780" y="1606550"/>
                    <a:pt x="1917700" y="1606550"/>
                  </a:cubicBezTo>
                  <a:cubicBezTo>
                    <a:pt x="2032000" y="1606550"/>
                    <a:pt x="2242820" y="1611630"/>
                    <a:pt x="2245360" y="1593850"/>
                  </a:cubicBezTo>
                  <a:cubicBezTo>
                    <a:pt x="2247900" y="1582420"/>
                    <a:pt x="2185670" y="1569720"/>
                    <a:pt x="2147570" y="1546860"/>
                  </a:cubicBezTo>
                  <a:cubicBezTo>
                    <a:pt x="2091690" y="1513840"/>
                    <a:pt x="2021840" y="1451610"/>
                    <a:pt x="1944370" y="1400810"/>
                  </a:cubicBezTo>
                  <a:cubicBezTo>
                    <a:pt x="1847850" y="1338580"/>
                    <a:pt x="1705610" y="1283970"/>
                    <a:pt x="1610360" y="1205230"/>
                  </a:cubicBezTo>
                  <a:cubicBezTo>
                    <a:pt x="1518920" y="1130300"/>
                    <a:pt x="1383030" y="1024890"/>
                    <a:pt x="1380490" y="946150"/>
                  </a:cubicBezTo>
                  <a:cubicBezTo>
                    <a:pt x="1379220" y="883920"/>
                    <a:pt x="1451610" y="811530"/>
                    <a:pt x="1516380" y="774700"/>
                  </a:cubicBezTo>
                  <a:cubicBezTo>
                    <a:pt x="1597660" y="727710"/>
                    <a:pt x="1724660" y="740410"/>
                    <a:pt x="1851660" y="728980"/>
                  </a:cubicBezTo>
                  <a:cubicBezTo>
                    <a:pt x="2020570" y="713740"/>
                    <a:pt x="2261870" y="694690"/>
                    <a:pt x="2438400" y="702310"/>
                  </a:cubicBezTo>
                  <a:cubicBezTo>
                    <a:pt x="2583180" y="709930"/>
                    <a:pt x="2693670" y="731520"/>
                    <a:pt x="2834640" y="758190"/>
                  </a:cubicBezTo>
                  <a:cubicBezTo>
                    <a:pt x="3002280" y="789940"/>
                    <a:pt x="3219450" y="849630"/>
                    <a:pt x="3375660" y="889000"/>
                  </a:cubicBezTo>
                  <a:cubicBezTo>
                    <a:pt x="3493770" y="918210"/>
                    <a:pt x="3661410" y="942340"/>
                    <a:pt x="3688080" y="971550"/>
                  </a:cubicBezTo>
                  <a:cubicBezTo>
                    <a:pt x="3694430" y="979170"/>
                    <a:pt x="3694430" y="988060"/>
                    <a:pt x="3691890" y="994410"/>
                  </a:cubicBezTo>
                  <a:cubicBezTo>
                    <a:pt x="3689350" y="1002030"/>
                    <a:pt x="3676650" y="1010920"/>
                    <a:pt x="3669030" y="1012190"/>
                  </a:cubicBezTo>
                  <a:cubicBezTo>
                    <a:pt x="3662680" y="1013460"/>
                    <a:pt x="3652520" y="1009650"/>
                    <a:pt x="3647440" y="1003300"/>
                  </a:cubicBezTo>
                  <a:cubicBezTo>
                    <a:pt x="3639820" y="991870"/>
                    <a:pt x="3656330" y="961390"/>
                    <a:pt x="3648710" y="938530"/>
                  </a:cubicBezTo>
                  <a:cubicBezTo>
                    <a:pt x="3634740" y="899160"/>
                    <a:pt x="3583940" y="849630"/>
                    <a:pt x="3539490" y="801370"/>
                  </a:cubicBezTo>
                  <a:cubicBezTo>
                    <a:pt x="3481070" y="739140"/>
                    <a:pt x="3389630" y="595630"/>
                    <a:pt x="3322320" y="600710"/>
                  </a:cubicBezTo>
                  <a:cubicBezTo>
                    <a:pt x="3253740" y="605790"/>
                    <a:pt x="3211830" y="746760"/>
                    <a:pt x="3130550" y="845820"/>
                  </a:cubicBezTo>
                  <a:cubicBezTo>
                    <a:pt x="3002280" y="1002030"/>
                    <a:pt x="2777490" y="1297940"/>
                    <a:pt x="2616200" y="1441450"/>
                  </a:cubicBezTo>
                  <a:cubicBezTo>
                    <a:pt x="2503170" y="1541780"/>
                    <a:pt x="2397760" y="1629410"/>
                    <a:pt x="2292350" y="1659890"/>
                  </a:cubicBezTo>
                  <a:cubicBezTo>
                    <a:pt x="2209800" y="1684020"/>
                    <a:pt x="2112010" y="1682750"/>
                    <a:pt x="2048510" y="1654810"/>
                  </a:cubicBezTo>
                  <a:cubicBezTo>
                    <a:pt x="1995170" y="1629410"/>
                    <a:pt x="1958340" y="1579880"/>
                    <a:pt x="1927860" y="1522730"/>
                  </a:cubicBezTo>
                  <a:cubicBezTo>
                    <a:pt x="1888490" y="1450340"/>
                    <a:pt x="1873250" y="1339850"/>
                    <a:pt x="1863090" y="1236980"/>
                  </a:cubicBezTo>
                  <a:cubicBezTo>
                    <a:pt x="1850390" y="1118870"/>
                    <a:pt x="1860550" y="977900"/>
                    <a:pt x="1868170" y="852170"/>
                  </a:cubicBezTo>
                  <a:cubicBezTo>
                    <a:pt x="1875790" y="732790"/>
                    <a:pt x="1892300" y="546100"/>
                    <a:pt x="1908810" y="501650"/>
                  </a:cubicBezTo>
                  <a:cubicBezTo>
                    <a:pt x="1912620" y="490220"/>
                    <a:pt x="1915160" y="485140"/>
                    <a:pt x="1921510" y="482600"/>
                  </a:cubicBezTo>
                  <a:cubicBezTo>
                    <a:pt x="1929130" y="478790"/>
                    <a:pt x="1944370" y="478790"/>
                    <a:pt x="1950720" y="485140"/>
                  </a:cubicBezTo>
                  <a:cubicBezTo>
                    <a:pt x="1960880" y="496570"/>
                    <a:pt x="1946910" y="530860"/>
                    <a:pt x="1949450" y="566420"/>
                  </a:cubicBezTo>
                  <a:cubicBezTo>
                    <a:pt x="1954530" y="636270"/>
                    <a:pt x="1976120" y="772160"/>
                    <a:pt x="2000250" y="868680"/>
                  </a:cubicBezTo>
                  <a:cubicBezTo>
                    <a:pt x="2023110" y="960120"/>
                    <a:pt x="2073910" y="1061720"/>
                    <a:pt x="2087880" y="1130300"/>
                  </a:cubicBezTo>
                  <a:cubicBezTo>
                    <a:pt x="2095500" y="1172210"/>
                    <a:pt x="2103120" y="1209040"/>
                    <a:pt x="2095500" y="1235710"/>
                  </a:cubicBezTo>
                  <a:cubicBezTo>
                    <a:pt x="2089150" y="1256030"/>
                    <a:pt x="2062480" y="1268730"/>
                    <a:pt x="2062480" y="1280160"/>
                  </a:cubicBezTo>
                  <a:cubicBezTo>
                    <a:pt x="2062480" y="1287780"/>
                    <a:pt x="2075180" y="1292860"/>
                    <a:pt x="2076450" y="1299210"/>
                  </a:cubicBezTo>
                  <a:cubicBezTo>
                    <a:pt x="2076450" y="1306830"/>
                    <a:pt x="2073910" y="1316990"/>
                    <a:pt x="2068830" y="1322070"/>
                  </a:cubicBezTo>
                  <a:cubicBezTo>
                    <a:pt x="2062480" y="1327150"/>
                    <a:pt x="2054860" y="1328420"/>
                    <a:pt x="2039620" y="1327150"/>
                  </a:cubicBezTo>
                  <a:cubicBezTo>
                    <a:pt x="1972310" y="1316990"/>
                    <a:pt x="1597660" y="1130300"/>
                    <a:pt x="1506220" y="1074420"/>
                  </a:cubicBezTo>
                  <a:cubicBezTo>
                    <a:pt x="1471930" y="1054100"/>
                    <a:pt x="1449070" y="1041400"/>
                    <a:pt x="1441450" y="1024890"/>
                  </a:cubicBezTo>
                  <a:cubicBezTo>
                    <a:pt x="1435100" y="1013460"/>
                    <a:pt x="1435100" y="996950"/>
                    <a:pt x="1441450" y="990600"/>
                  </a:cubicBezTo>
                  <a:cubicBezTo>
                    <a:pt x="1446530" y="984250"/>
                    <a:pt x="1457960" y="982980"/>
                    <a:pt x="1474470" y="986790"/>
                  </a:cubicBezTo>
                  <a:cubicBezTo>
                    <a:pt x="1537970" y="1002030"/>
                    <a:pt x="1779270" y="1177290"/>
                    <a:pt x="1892300" y="1275080"/>
                  </a:cubicBezTo>
                  <a:cubicBezTo>
                    <a:pt x="1982470" y="1353820"/>
                    <a:pt x="2053590" y="1433830"/>
                    <a:pt x="2114550" y="1515110"/>
                  </a:cubicBezTo>
                  <a:cubicBezTo>
                    <a:pt x="2169160" y="1587500"/>
                    <a:pt x="2230120" y="1666240"/>
                    <a:pt x="2245360" y="1733550"/>
                  </a:cubicBezTo>
                  <a:cubicBezTo>
                    <a:pt x="2258060" y="1785620"/>
                    <a:pt x="2245360" y="1845310"/>
                    <a:pt x="2233930" y="1880870"/>
                  </a:cubicBezTo>
                  <a:cubicBezTo>
                    <a:pt x="2226310" y="1901190"/>
                    <a:pt x="2218690" y="1920240"/>
                    <a:pt x="2203450" y="1927860"/>
                  </a:cubicBezTo>
                  <a:cubicBezTo>
                    <a:pt x="2184400" y="1936750"/>
                    <a:pt x="2150110" y="1927860"/>
                    <a:pt x="2123440" y="1921510"/>
                  </a:cubicBezTo>
                  <a:cubicBezTo>
                    <a:pt x="2092960" y="1915160"/>
                    <a:pt x="2066290" y="1902460"/>
                    <a:pt x="2030730" y="1887220"/>
                  </a:cubicBezTo>
                  <a:cubicBezTo>
                    <a:pt x="1979930" y="1866900"/>
                    <a:pt x="1916430" y="1838960"/>
                    <a:pt x="1851660" y="1805940"/>
                  </a:cubicBezTo>
                  <a:cubicBezTo>
                    <a:pt x="1770380" y="1764030"/>
                    <a:pt x="1670050" y="1718310"/>
                    <a:pt x="1586230" y="1651000"/>
                  </a:cubicBezTo>
                  <a:cubicBezTo>
                    <a:pt x="1492250" y="1577340"/>
                    <a:pt x="1402080" y="1477010"/>
                    <a:pt x="1322070" y="1372870"/>
                  </a:cubicBezTo>
                  <a:cubicBezTo>
                    <a:pt x="1236980" y="1258570"/>
                    <a:pt x="1143000" y="1118870"/>
                    <a:pt x="1094740" y="990600"/>
                  </a:cubicBezTo>
                  <a:cubicBezTo>
                    <a:pt x="1051560" y="876300"/>
                    <a:pt x="1031240" y="750570"/>
                    <a:pt x="1033780" y="645160"/>
                  </a:cubicBezTo>
                  <a:cubicBezTo>
                    <a:pt x="1035050" y="554990"/>
                    <a:pt x="1042670" y="434340"/>
                    <a:pt x="1087120" y="396240"/>
                  </a:cubicBezTo>
                  <a:cubicBezTo>
                    <a:pt x="1121410" y="367030"/>
                    <a:pt x="1183640" y="378460"/>
                    <a:pt x="1236980" y="388620"/>
                  </a:cubicBezTo>
                  <a:cubicBezTo>
                    <a:pt x="1300480" y="401320"/>
                    <a:pt x="1370330" y="440690"/>
                    <a:pt x="1441450" y="486410"/>
                  </a:cubicBezTo>
                  <a:cubicBezTo>
                    <a:pt x="1531620" y="542290"/>
                    <a:pt x="1637030" y="619760"/>
                    <a:pt x="1722120" y="712470"/>
                  </a:cubicBezTo>
                  <a:cubicBezTo>
                    <a:pt x="1819910" y="817880"/>
                    <a:pt x="1954530" y="979170"/>
                    <a:pt x="1986280" y="1092200"/>
                  </a:cubicBezTo>
                  <a:cubicBezTo>
                    <a:pt x="2007870" y="1168400"/>
                    <a:pt x="1987550" y="1230630"/>
                    <a:pt x="1976120" y="1303020"/>
                  </a:cubicBezTo>
                  <a:cubicBezTo>
                    <a:pt x="1962150" y="1384300"/>
                    <a:pt x="1946910" y="1485900"/>
                    <a:pt x="1905000" y="1554480"/>
                  </a:cubicBezTo>
                  <a:cubicBezTo>
                    <a:pt x="1866900" y="1616710"/>
                    <a:pt x="1805940" y="1667510"/>
                    <a:pt x="1743710" y="1701800"/>
                  </a:cubicBezTo>
                  <a:cubicBezTo>
                    <a:pt x="1682750" y="1736090"/>
                    <a:pt x="1605280" y="1753870"/>
                    <a:pt x="1534160" y="1758950"/>
                  </a:cubicBezTo>
                  <a:cubicBezTo>
                    <a:pt x="1466850" y="1765300"/>
                    <a:pt x="1388110" y="1752600"/>
                    <a:pt x="1329690" y="1734820"/>
                  </a:cubicBezTo>
                  <a:cubicBezTo>
                    <a:pt x="1281430" y="1720850"/>
                    <a:pt x="1233170" y="1705610"/>
                    <a:pt x="1206500" y="1672590"/>
                  </a:cubicBezTo>
                  <a:cubicBezTo>
                    <a:pt x="1178560" y="1638300"/>
                    <a:pt x="1169670" y="1584960"/>
                    <a:pt x="1167130" y="1532890"/>
                  </a:cubicBezTo>
                  <a:cubicBezTo>
                    <a:pt x="1164590" y="1469390"/>
                    <a:pt x="1186180" y="1391920"/>
                    <a:pt x="1205230" y="1316990"/>
                  </a:cubicBezTo>
                  <a:cubicBezTo>
                    <a:pt x="1226820" y="1230630"/>
                    <a:pt x="1256030" y="1127760"/>
                    <a:pt x="1295400" y="1046480"/>
                  </a:cubicBezTo>
                  <a:cubicBezTo>
                    <a:pt x="1332230" y="971550"/>
                    <a:pt x="1377950" y="890270"/>
                    <a:pt x="1432560" y="843280"/>
                  </a:cubicBezTo>
                  <a:cubicBezTo>
                    <a:pt x="1479550" y="803910"/>
                    <a:pt x="1534160" y="778510"/>
                    <a:pt x="1591310" y="770890"/>
                  </a:cubicBezTo>
                  <a:cubicBezTo>
                    <a:pt x="1653540" y="763270"/>
                    <a:pt x="1728470" y="779780"/>
                    <a:pt x="1790700" y="803910"/>
                  </a:cubicBezTo>
                  <a:cubicBezTo>
                    <a:pt x="1854200" y="829310"/>
                    <a:pt x="1917700" y="868680"/>
                    <a:pt x="1965960" y="923290"/>
                  </a:cubicBezTo>
                  <a:cubicBezTo>
                    <a:pt x="2020570" y="982980"/>
                    <a:pt x="2067560" y="1066800"/>
                    <a:pt x="2091690" y="1154430"/>
                  </a:cubicBezTo>
                  <a:cubicBezTo>
                    <a:pt x="2119630" y="1252220"/>
                    <a:pt x="2117090" y="1399540"/>
                    <a:pt x="2105660" y="1488440"/>
                  </a:cubicBezTo>
                  <a:cubicBezTo>
                    <a:pt x="2098040" y="1546860"/>
                    <a:pt x="2082800" y="1583690"/>
                    <a:pt x="2059940" y="1634490"/>
                  </a:cubicBezTo>
                  <a:cubicBezTo>
                    <a:pt x="2033270" y="1694180"/>
                    <a:pt x="1991360" y="1785620"/>
                    <a:pt x="1946910" y="1818640"/>
                  </a:cubicBezTo>
                  <a:cubicBezTo>
                    <a:pt x="1916430" y="1841500"/>
                    <a:pt x="1863090" y="1850390"/>
                    <a:pt x="1844040" y="1845310"/>
                  </a:cubicBezTo>
                  <a:cubicBezTo>
                    <a:pt x="1835150" y="1842770"/>
                    <a:pt x="1830070" y="1835150"/>
                    <a:pt x="1827530" y="1828800"/>
                  </a:cubicBezTo>
                  <a:cubicBezTo>
                    <a:pt x="1824990" y="1822450"/>
                    <a:pt x="1826260" y="1814830"/>
                    <a:pt x="1831340" y="1805940"/>
                  </a:cubicBezTo>
                  <a:cubicBezTo>
                    <a:pt x="1845310" y="1781810"/>
                    <a:pt x="1901190" y="1741170"/>
                    <a:pt x="1948180" y="1701800"/>
                  </a:cubicBezTo>
                  <a:cubicBezTo>
                    <a:pt x="2018030" y="1647190"/>
                    <a:pt x="2141220" y="1555750"/>
                    <a:pt x="2211070" y="1508760"/>
                  </a:cubicBezTo>
                  <a:cubicBezTo>
                    <a:pt x="2255520" y="1479550"/>
                    <a:pt x="2307590" y="1436370"/>
                    <a:pt x="2322830" y="1441450"/>
                  </a:cubicBezTo>
                  <a:cubicBezTo>
                    <a:pt x="2329180" y="1443990"/>
                    <a:pt x="2331720" y="1457960"/>
                    <a:pt x="2329180" y="1464310"/>
                  </a:cubicBezTo>
                  <a:cubicBezTo>
                    <a:pt x="2326640" y="1471930"/>
                    <a:pt x="2310130" y="1483360"/>
                    <a:pt x="2296160" y="1483360"/>
                  </a:cubicBezTo>
                  <a:cubicBezTo>
                    <a:pt x="2272030" y="1484630"/>
                    <a:pt x="2226310" y="1456690"/>
                    <a:pt x="2194560" y="1432560"/>
                  </a:cubicBezTo>
                  <a:cubicBezTo>
                    <a:pt x="2156460" y="1404620"/>
                    <a:pt x="2113280" y="1362710"/>
                    <a:pt x="2089150" y="1319530"/>
                  </a:cubicBezTo>
                  <a:cubicBezTo>
                    <a:pt x="2065020" y="1278890"/>
                    <a:pt x="2049780" y="1229360"/>
                    <a:pt x="2047240" y="1181100"/>
                  </a:cubicBezTo>
                  <a:cubicBezTo>
                    <a:pt x="2044700" y="1130300"/>
                    <a:pt x="2053590" y="1055370"/>
                    <a:pt x="2076450" y="1023620"/>
                  </a:cubicBezTo>
                  <a:cubicBezTo>
                    <a:pt x="2091690" y="1002030"/>
                    <a:pt x="2115820" y="984250"/>
                    <a:pt x="2139950" y="986790"/>
                  </a:cubicBezTo>
                  <a:cubicBezTo>
                    <a:pt x="2180590" y="990600"/>
                    <a:pt x="2240280" y="1062990"/>
                    <a:pt x="2287270" y="1116330"/>
                  </a:cubicBezTo>
                  <a:cubicBezTo>
                    <a:pt x="2346960" y="1184910"/>
                    <a:pt x="2411730" y="1276350"/>
                    <a:pt x="2458720" y="1374140"/>
                  </a:cubicBezTo>
                  <a:cubicBezTo>
                    <a:pt x="2512060" y="1483360"/>
                    <a:pt x="2533650" y="1644650"/>
                    <a:pt x="2581910" y="1747520"/>
                  </a:cubicBezTo>
                  <a:cubicBezTo>
                    <a:pt x="2618740" y="1826260"/>
                    <a:pt x="2680970" y="1884680"/>
                    <a:pt x="2705100" y="1944370"/>
                  </a:cubicBezTo>
                  <a:cubicBezTo>
                    <a:pt x="2722880" y="1988820"/>
                    <a:pt x="2740660" y="2038350"/>
                    <a:pt x="2729230" y="2070100"/>
                  </a:cubicBezTo>
                  <a:cubicBezTo>
                    <a:pt x="2719070" y="2096770"/>
                    <a:pt x="2693670" y="2118360"/>
                    <a:pt x="2658110" y="2127250"/>
                  </a:cubicBezTo>
                  <a:cubicBezTo>
                    <a:pt x="2584450" y="2142490"/>
                    <a:pt x="2410460" y="2071370"/>
                    <a:pt x="2282190" y="2032000"/>
                  </a:cubicBezTo>
                  <a:cubicBezTo>
                    <a:pt x="2143760" y="1987550"/>
                    <a:pt x="1976120" y="1935480"/>
                    <a:pt x="1855470" y="1870710"/>
                  </a:cubicBezTo>
                  <a:cubicBezTo>
                    <a:pt x="1753870" y="1817370"/>
                    <a:pt x="1663700" y="1755140"/>
                    <a:pt x="1596390" y="1687830"/>
                  </a:cubicBezTo>
                  <a:cubicBezTo>
                    <a:pt x="1539240" y="1628140"/>
                    <a:pt x="1497330" y="1568450"/>
                    <a:pt x="1465580" y="1494790"/>
                  </a:cubicBezTo>
                  <a:cubicBezTo>
                    <a:pt x="1430020" y="1412240"/>
                    <a:pt x="1376680" y="1278890"/>
                    <a:pt x="1404620" y="1207770"/>
                  </a:cubicBezTo>
                  <a:cubicBezTo>
                    <a:pt x="1427480" y="1146810"/>
                    <a:pt x="1510030" y="1101090"/>
                    <a:pt x="1581150" y="1080770"/>
                  </a:cubicBezTo>
                  <a:cubicBezTo>
                    <a:pt x="1666240" y="1056640"/>
                    <a:pt x="1784350" y="1075690"/>
                    <a:pt x="1887220" y="1103630"/>
                  </a:cubicBezTo>
                  <a:cubicBezTo>
                    <a:pt x="2001520" y="1135380"/>
                    <a:pt x="2138680" y="1198880"/>
                    <a:pt x="2235200" y="1278890"/>
                  </a:cubicBezTo>
                  <a:cubicBezTo>
                    <a:pt x="2327910" y="1355090"/>
                    <a:pt x="2420620" y="1464310"/>
                    <a:pt x="2456180" y="1569720"/>
                  </a:cubicBezTo>
                  <a:cubicBezTo>
                    <a:pt x="2489200" y="1666240"/>
                    <a:pt x="2466340" y="1781810"/>
                    <a:pt x="2459990" y="1879600"/>
                  </a:cubicBezTo>
                  <a:cubicBezTo>
                    <a:pt x="2454910" y="1968500"/>
                    <a:pt x="2442210" y="2063750"/>
                    <a:pt x="2426970" y="2132330"/>
                  </a:cubicBezTo>
                  <a:cubicBezTo>
                    <a:pt x="2415540" y="2180590"/>
                    <a:pt x="2401570" y="2232660"/>
                    <a:pt x="2387600" y="2251710"/>
                  </a:cubicBezTo>
                  <a:cubicBezTo>
                    <a:pt x="2382520" y="2260600"/>
                    <a:pt x="2377440" y="2265680"/>
                    <a:pt x="2369820" y="2266950"/>
                  </a:cubicBezTo>
                  <a:cubicBezTo>
                    <a:pt x="2353310" y="2266950"/>
                    <a:pt x="2312670" y="2240280"/>
                    <a:pt x="2293620" y="2214880"/>
                  </a:cubicBezTo>
                  <a:cubicBezTo>
                    <a:pt x="2270760" y="2184400"/>
                    <a:pt x="2269490" y="2145030"/>
                    <a:pt x="2254250" y="2085340"/>
                  </a:cubicBezTo>
                  <a:cubicBezTo>
                    <a:pt x="2221230" y="1963420"/>
                    <a:pt x="2152650" y="1685290"/>
                    <a:pt x="2127250" y="1515110"/>
                  </a:cubicBezTo>
                  <a:cubicBezTo>
                    <a:pt x="2108200" y="1380490"/>
                    <a:pt x="2096770" y="1268730"/>
                    <a:pt x="2103120" y="1149350"/>
                  </a:cubicBezTo>
                  <a:cubicBezTo>
                    <a:pt x="2109470" y="1031240"/>
                    <a:pt x="2137410" y="891540"/>
                    <a:pt x="2164080" y="801370"/>
                  </a:cubicBezTo>
                  <a:cubicBezTo>
                    <a:pt x="2183130" y="739140"/>
                    <a:pt x="2200910" y="694690"/>
                    <a:pt x="2231390" y="650240"/>
                  </a:cubicBezTo>
                  <a:cubicBezTo>
                    <a:pt x="2259330" y="609600"/>
                    <a:pt x="2313940" y="558800"/>
                    <a:pt x="2338070" y="546100"/>
                  </a:cubicBezTo>
                  <a:cubicBezTo>
                    <a:pt x="2348230" y="541020"/>
                    <a:pt x="2354580" y="539750"/>
                    <a:pt x="2360930" y="541020"/>
                  </a:cubicBezTo>
                  <a:cubicBezTo>
                    <a:pt x="2368550" y="543560"/>
                    <a:pt x="2373630" y="548640"/>
                    <a:pt x="2378710" y="557530"/>
                  </a:cubicBezTo>
                  <a:cubicBezTo>
                    <a:pt x="2388870" y="579120"/>
                    <a:pt x="2393950" y="631190"/>
                    <a:pt x="2392680" y="678180"/>
                  </a:cubicBezTo>
                  <a:cubicBezTo>
                    <a:pt x="2391410" y="748030"/>
                    <a:pt x="2368550" y="840740"/>
                    <a:pt x="2348230" y="935990"/>
                  </a:cubicBezTo>
                  <a:cubicBezTo>
                    <a:pt x="2321560" y="1056640"/>
                    <a:pt x="2282190" y="1211580"/>
                    <a:pt x="2242820" y="1343660"/>
                  </a:cubicBezTo>
                  <a:cubicBezTo>
                    <a:pt x="2203450" y="1471930"/>
                    <a:pt x="2157730" y="1592580"/>
                    <a:pt x="2110740" y="1715770"/>
                  </a:cubicBezTo>
                  <a:cubicBezTo>
                    <a:pt x="2063750" y="1840230"/>
                    <a:pt x="2010410" y="1976120"/>
                    <a:pt x="1958340" y="2086610"/>
                  </a:cubicBezTo>
                  <a:cubicBezTo>
                    <a:pt x="1915160" y="2179320"/>
                    <a:pt x="1877060" y="2283460"/>
                    <a:pt x="1827530" y="2338070"/>
                  </a:cubicBezTo>
                  <a:cubicBezTo>
                    <a:pt x="1793240" y="2376170"/>
                    <a:pt x="1753870" y="2400300"/>
                    <a:pt x="1717040" y="2411730"/>
                  </a:cubicBezTo>
                  <a:cubicBezTo>
                    <a:pt x="1687830" y="2420620"/>
                    <a:pt x="1656080" y="2420620"/>
                    <a:pt x="1629410" y="2414270"/>
                  </a:cubicBezTo>
                  <a:cubicBezTo>
                    <a:pt x="1605280" y="2409190"/>
                    <a:pt x="1584960" y="2399030"/>
                    <a:pt x="1563370" y="2381250"/>
                  </a:cubicBezTo>
                  <a:cubicBezTo>
                    <a:pt x="1532890" y="2355850"/>
                    <a:pt x="1480820" y="2291080"/>
                    <a:pt x="1475740" y="2265680"/>
                  </a:cubicBezTo>
                  <a:cubicBezTo>
                    <a:pt x="1473200" y="2255520"/>
                    <a:pt x="1474470" y="2247900"/>
                    <a:pt x="1479550" y="2242820"/>
                  </a:cubicBezTo>
                  <a:cubicBezTo>
                    <a:pt x="1484630" y="2236470"/>
                    <a:pt x="1494790" y="2231390"/>
                    <a:pt x="1507490" y="2235200"/>
                  </a:cubicBezTo>
                  <a:cubicBezTo>
                    <a:pt x="1543050" y="2244090"/>
                    <a:pt x="1635760" y="2371090"/>
                    <a:pt x="1689100" y="2416810"/>
                  </a:cubicBezTo>
                  <a:cubicBezTo>
                    <a:pt x="1727200" y="2448560"/>
                    <a:pt x="1755140" y="2463800"/>
                    <a:pt x="1793240" y="2487930"/>
                  </a:cubicBezTo>
                  <a:cubicBezTo>
                    <a:pt x="1841500" y="2518410"/>
                    <a:pt x="1902460" y="2569210"/>
                    <a:pt x="1954530" y="2580640"/>
                  </a:cubicBezTo>
                  <a:cubicBezTo>
                    <a:pt x="1997710" y="2590800"/>
                    <a:pt x="2025650" y="2581910"/>
                    <a:pt x="2081530" y="2570480"/>
                  </a:cubicBezTo>
                  <a:cubicBezTo>
                    <a:pt x="2200910" y="2547620"/>
                    <a:pt x="2465070" y="2461260"/>
                    <a:pt x="2632710" y="2397760"/>
                  </a:cubicBezTo>
                  <a:cubicBezTo>
                    <a:pt x="2778760" y="2341880"/>
                    <a:pt x="2929890" y="2272030"/>
                    <a:pt x="3034030" y="2216150"/>
                  </a:cubicBezTo>
                  <a:cubicBezTo>
                    <a:pt x="3105150" y="2178050"/>
                    <a:pt x="3190240" y="2143760"/>
                    <a:pt x="3205480" y="2106930"/>
                  </a:cubicBezTo>
                  <a:cubicBezTo>
                    <a:pt x="3214370" y="2085340"/>
                    <a:pt x="3208020" y="2063750"/>
                    <a:pt x="3191510" y="2043430"/>
                  </a:cubicBezTo>
                  <a:cubicBezTo>
                    <a:pt x="3153410" y="1998980"/>
                    <a:pt x="3014980" y="1979930"/>
                    <a:pt x="2889250" y="1922780"/>
                  </a:cubicBezTo>
                  <a:cubicBezTo>
                    <a:pt x="2665730" y="1822450"/>
                    <a:pt x="2136140" y="1604010"/>
                    <a:pt x="1985010" y="1471930"/>
                  </a:cubicBezTo>
                  <a:cubicBezTo>
                    <a:pt x="1916430" y="1412240"/>
                    <a:pt x="1899920" y="1315720"/>
                    <a:pt x="1871980" y="1304290"/>
                  </a:cubicBezTo>
                  <a:cubicBezTo>
                    <a:pt x="1860550" y="1299210"/>
                    <a:pt x="1850390" y="1313180"/>
                    <a:pt x="1842770" y="1309370"/>
                  </a:cubicBezTo>
                  <a:cubicBezTo>
                    <a:pt x="1836420" y="1305560"/>
                    <a:pt x="1826260" y="1296670"/>
                    <a:pt x="1827530" y="1285240"/>
                  </a:cubicBezTo>
                  <a:cubicBezTo>
                    <a:pt x="1833880" y="1247140"/>
                    <a:pt x="1963420" y="1165860"/>
                    <a:pt x="2066290" y="1068070"/>
                  </a:cubicBezTo>
                  <a:cubicBezTo>
                    <a:pt x="2269490" y="873760"/>
                    <a:pt x="2759710" y="331470"/>
                    <a:pt x="2943860" y="185420"/>
                  </a:cubicBezTo>
                  <a:cubicBezTo>
                    <a:pt x="3017520" y="127000"/>
                    <a:pt x="3078480" y="87630"/>
                    <a:pt x="3112770" y="80010"/>
                  </a:cubicBezTo>
                  <a:cubicBezTo>
                    <a:pt x="3125470" y="77470"/>
                    <a:pt x="3135630" y="77470"/>
                    <a:pt x="3141980" y="82550"/>
                  </a:cubicBezTo>
                  <a:cubicBezTo>
                    <a:pt x="3147060" y="87630"/>
                    <a:pt x="3150870" y="96520"/>
                    <a:pt x="3149600" y="110490"/>
                  </a:cubicBezTo>
                  <a:cubicBezTo>
                    <a:pt x="3143250" y="165100"/>
                    <a:pt x="2992120" y="373380"/>
                    <a:pt x="2942590" y="483870"/>
                  </a:cubicBezTo>
                  <a:cubicBezTo>
                    <a:pt x="2904490" y="566420"/>
                    <a:pt x="2895600" y="640080"/>
                    <a:pt x="2861310" y="708660"/>
                  </a:cubicBezTo>
                  <a:cubicBezTo>
                    <a:pt x="2830830" y="772160"/>
                    <a:pt x="2791460" y="835660"/>
                    <a:pt x="2750820" y="880110"/>
                  </a:cubicBezTo>
                  <a:cubicBezTo>
                    <a:pt x="2716530" y="918210"/>
                    <a:pt x="2664460" y="966470"/>
                    <a:pt x="2640330" y="967740"/>
                  </a:cubicBezTo>
                  <a:cubicBezTo>
                    <a:pt x="2630170" y="969010"/>
                    <a:pt x="2622550" y="962660"/>
                    <a:pt x="2616200" y="953770"/>
                  </a:cubicBezTo>
                  <a:cubicBezTo>
                    <a:pt x="2602230" y="935990"/>
                    <a:pt x="2590800" y="904240"/>
                    <a:pt x="2584450" y="859790"/>
                  </a:cubicBezTo>
                  <a:cubicBezTo>
                    <a:pt x="2570480" y="756920"/>
                    <a:pt x="2606040" y="448310"/>
                    <a:pt x="2616200" y="328930"/>
                  </a:cubicBezTo>
                  <a:cubicBezTo>
                    <a:pt x="2622550" y="266700"/>
                    <a:pt x="2622550" y="228600"/>
                    <a:pt x="2633980" y="190500"/>
                  </a:cubicBezTo>
                  <a:cubicBezTo>
                    <a:pt x="2641600" y="158750"/>
                    <a:pt x="2655570" y="124460"/>
                    <a:pt x="2670810" y="110490"/>
                  </a:cubicBezTo>
                  <a:cubicBezTo>
                    <a:pt x="2678430" y="102870"/>
                    <a:pt x="2689860" y="99060"/>
                    <a:pt x="2697480" y="101600"/>
                  </a:cubicBezTo>
                  <a:cubicBezTo>
                    <a:pt x="2703830" y="102870"/>
                    <a:pt x="2710180" y="107950"/>
                    <a:pt x="2715260" y="116840"/>
                  </a:cubicBezTo>
                  <a:cubicBezTo>
                    <a:pt x="2724150" y="137160"/>
                    <a:pt x="2720340" y="182880"/>
                    <a:pt x="2719070" y="226060"/>
                  </a:cubicBezTo>
                  <a:cubicBezTo>
                    <a:pt x="2715260" y="288290"/>
                    <a:pt x="2701290" y="372110"/>
                    <a:pt x="2686050" y="455930"/>
                  </a:cubicBezTo>
                  <a:cubicBezTo>
                    <a:pt x="2667000" y="560070"/>
                    <a:pt x="2651760" y="679450"/>
                    <a:pt x="2607310" y="802640"/>
                  </a:cubicBezTo>
                  <a:cubicBezTo>
                    <a:pt x="2552700" y="956310"/>
                    <a:pt x="2429510" y="1259840"/>
                    <a:pt x="2360930" y="1297940"/>
                  </a:cubicBezTo>
                  <a:cubicBezTo>
                    <a:pt x="2336800" y="1310640"/>
                    <a:pt x="2310130" y="1305560"/>
                    <a:pt x="2294890" y="1291590"/>
                  </a:cubicBezTo>
                  <a:cubicBezTo>
                    <a:pt x="2273300" y="1272540"/>
                    <a:pt x="2273300" y="1215390"/>
                    <a:pt x="2270760" y="1172210"/>
                  </a:cubicBezTo>
                  <a:cubicBezTo>
                    <a:pt x="2268220" y="1122680"/>
                    <a:pt x="2277110" y="1061720"/>
                    <a:pt x="2286000" y="1010920"/>
                  </a:cubicBezTo>
                  <a:cubicBezTo>
                    <a:pt x="2293620" y="961390"/>
                    <a:pt x="2302510" y="916940"/>
                    <a:pt x="2320290" y="868680"/>
                  </a:cubicBezTo>
                  <a:cubicBezTo>
                    <a:pt x="2340610" y="811530"/>
                    <a:pt x="2367280" y="736600"/>
                    <a:pt x="2404110" y="692150"/>
                  </a:cubicBezTo>
                  <a:cubicBezTo>
                    <a:pt x="2435860" y="652780"/>
                    <a:pt x="2482850" y="609600"/>
                    <a:pt x="2517140" y="605790"/>
                  </a:cubicBezTo>
                  <a:cubicBezTo>
                    <a:pt x="2545080" y="603250"/>
                    <a:pt x="2564130" y="619760"/>
                    <a:pt x="2593340" y="642620"/>
                  </a:cubicBezTo>
                  <a:cubicBezTo>
                    <a:pt x="2654300" y="689610"/>
                    <a:pt x="2757170" y="817880"/>
                    <a:pt x="2828290" y="918210"/>
                  </a:cubicBezTo>
                  <a:cubicBezTo>
                    <a:pt x="2903220" y="1022350"/>
                    <a:pt x="2983230" y="1140460"/>
                    <a:pt x="3028950" y="1256030"/>
                  </a:cubicBezTo>
                  <a:cubicBezTo>
                    <a:pt x="3072130" y="1361440"/>
                    <a:pt x="3108960" y="1484630"/>
                    <a:pt x="3106420" y="1579880"/>
                  </a:cubicBezTo>
                  <a:cubicBezTo>
                    <a:pt x="3105150" y="1653540"/>
                    <a:pt x="3087370" y="1741170"/>
                    <a:pt x="3048000" y="1778000"/>
                  </a:cubicBezTo>
                  <a:cubicBezTo>
                    <a:pt x="3013710" y="1808480"/>
                    <a:pt x="2957830" y="1808480"/>
                    <a:pt x="2904490" y="1805940"/>
                  </a:cubicBezTo>
                  <a:cubicBezTo>
                    <a:pt x="2832100" y="1802130"/>
                    <a:pt x="2747010" y="1764030"/>
                    <a:pt x="2655570" y="1728470"/>
                  </a:cubicBezTo>
                  <a:cubicBezTo>
                    <a:pt x="2540000" y="1684020"/>
                    <a:pt x="2399030" y="1620520"/>
                    <a:pt x="2272030" y="1549400"/>
                  </a:cubicBezTo>
                  <a:cubicBezTo>
                    <a:pt x="2138680" y="1473200"/>
                    <a:pt x="1985010" y="1380490"/>
                    <a:pt x="1878330" y="1281430"/>
                  </a:cubicBezTo>
                  <a:cubicBezTo>
                    <a:pt x="1786890" y="1196340"/>
                    <a:pt x="1709420" y="1104900"/>
                    <a:pt x="1659890" y="1005840"/>
                  </a:cubicBezTo>
                  <a:cubicBezTo>
                    <a:pt x="1615440" y="915670"/>
                    <a:pt x="1567180" y="782320"/>
                    <a:pt x="1588770" y="716280"/>
                  </a:cubicBezTo>
                  <a:cubicBezTo>
                    <a:pt x="1604010" y="670560"/>
                    <a:pt x="1654810" y="642620"/>
                    <a:pt x="1701800" y="623570"/>
                  </a:cubicBezTo>
                  <a:cubicBezTo>
                    <a:pt x="1756410" y="601980"/>
                    <a:pt x="1833880" y="598170"/>
                    <a:pt x="1903730" y="612140"/>
                  </a:cubicBezTo>
                  <a:cubicBezTo>
                    <a:pt x="1985010" y="629920"/>
                    <a:pt x="2087880" y="687070"/>
                    <a:pt x="2159000" y="742950"/>
                  </a:cubicBezTo>
                  <a:cubicBezTo>
                    <a:pt x="2225040" y="795020"/>
                    <a:pt x="2291080" y="868680"/>
                    <a:pt x="2317750" y="933450"/>
                  </a:cubicBezTo>
                  <a:cubicBezTo>
                    <a:pt x="2338070" y="982980"/>
                    <a:pt x="2327910" y="1031240"/>
                    <a:pt x="2327910" y="1084580"/>
                  </a:cubicBezTo>
                  <a:cubicBezTo>
                    <a:pt x="2327910" y="1144270"/>
                    <a:pt x="2321560" y="1207770"/>
                    <a:pt x="2311400" y="1272540"/>
                  </a:cubicBezTo>
                  <a:cubicBezTo>
                    <a:pt x="2298700" y="1342390"/>
                    <a:pt x="2277110" y="1457960"/>
                    <a:pt x="2256790" y="1488440"/>
                  </a:cubicBezTo>
                  <a:cubicBezTo>
                    <a:pt x="2249170" y="1499870"/>
                    <a:pt x="2240280" y="1504950"/>
                    <a:pt x="2232660" y="1504950"/>
                  </a:cubicBezTo>
                  <a:cubicBezTo>
                    <a:pt x="2223770" y="1503680"/>
                    <a:pt x="2212340" y="1494790"/>
                    <a:pt x="2207260" y="1482090"/>
                  </a:cubicBezTo>
                  <a:cubicBezTo>
                    <a:pt x="2197100" y="1454150"/>
                    <a:pt x="2217420" y="1380490"/>
                    <a:pt x="2225040" y="1327150"/>
                  </a:cubicBezTo>
                  <a:cubicBezTo>
                    <a:pt x="2232660" y="1268730"/>
                    <a:pt x="2239010" y="1209040"/>
                    <a:pt x="2254250" y="1144270"/>
                  </a:cubicBezTo>
                  <a:cubicBezTo>
                    <a:pt x="2270760" y="1070610"/>
                    <a:pt x="2291080" y="982980"/>
                    <a:pt x="2325370" y="911860"/>
                  </a:cubicBezTo>
                  <a:cubicBezTo>
                    <a:pt x="2358390" y="842010"/>
                    <a:pt x="2410460" y="751840"/>
                    <a:pt x="2453640" y="720090"/>
                  </a:cubicBezTo>
                  <a:cubicBezTo>
                    <a:pt x="2479040" y="701040"/>
                    <a:pt x="2513330" y="707390"/>
                    <a:pt x="2528570" y="697230"/>
                  </a:cubicBezTo>
                  <a:cubicBezTo>
                    <a:pt x="2537460" y="690880"/>
                    <a:pt x="2538730" y="675640"/>
                    <a:pt x="2546350" y="674370"/>
                  </a:cubicBezTo>
                  <a:cubicBezTo>
                    <a:pt x="2555240" y="671830"/>
                    <a:pt x="2569210" y="678180"/>
                    <a:pt x="2576830" y="688340"/>
                  </a:cubicBezTo>
                  <a:cubicBezTo>
                    <a:pt x="2590800" y="706120"/>
                    <a:pt x="2589530" y="755650"/>
                    <a:pt x="2590800" y="793750"/>
                  </a:cubicBezTo>
                  <a:cubicBezTo>
                    <a:pt x="2592070" y="839470"/>
                    <a:pt x="2586990" y="896620"/>
                    <a:pt x="2579370" y="941070"/>
                  </a:cubicBezTo>
                  <a:cubicBezTo>
                    <a:pt x="2571750" y="982980"/>
                    <a:pt x="2566670" y="1027430"/>
                    <a:pt x="2546350" y="1055370"/>
                  </a:cubicBezTo>
                  <a:cubicBezTo>
                    <a:pt x="2528570" y="1080770"/>
                    <a:pt x="2501900" y="1103630"/>
                    <a:pt x="2470150" y="1108710"/>
                  </a:cubicBezTo>
                  <a:cubicBezTo>
                    <a:pt x="2428240" y="1116330"/>
                    <a:pt x="2363470" y="1084580"/>
                    <a:pt x="2313940" y="1066800"/>
                  </a:cubicBezTo>
                  <a:cubicBezTo>
                    <a:pt x="2268220" y="1050290"/>
                    <a:pt x="2217420" y="1010920"/>
                    <a:pt x="2183130" y="1005840"/>
                  </a:cubicBezTo>
                  <a:cubicBezTo>
                    <a:pt x="2161540" y="1002030"/>
                    <a:pt x="2146300" y="1004570"/>
                    <a:pt x="2128520" y="1012190"/>
                  </a:cubicBezTo>
                  <a:cubicBezTo>
                    <a:pt x="2105660" y="1022350"/>
                    <a:pt x="2080260" y="1047750"/>
                    <a:pt x="2061210" y="1073150"/>
                  </a:cubicBezTo>
                  <a:cubicBezTo>
                    <a:pt x="2037080" y="1103630"/>
                    <a:pt x="2018030" y="1131570"/>
                    <a:pt x="2000250" y="1183640"/>
                  </a:cubicBezTo>
                  <a:cubicBezTo>
                    <a:pt x="1962150" y="1291590"/>
                    <a:pt x="1934210" y="1677670"/>
                    <a:pt x="1907540" y="1700530"/>
                  </a:cubicBezTo>
                  <a:cubicBezTo>
                    <a:pt x="1902460" y="1704340"/>
                    <a:pt x="1898650" y="1703070"/>
                    <a:pt x="1894840" y="1700530"/>
                  </a:cubicBezTo>
                  <a:cubicBezTo>
                    <a:pt x="1888490" y="1697990"/>
                    <a:pt x="1874520" y="1681480"/>
                    <a:pt x="1875790" y="1673860"/>
                  </a:cubicBezTo>
                  <a:cubicBezTo>
                    <a:pt x="1875790" y="1664970"/>
                    <a:pt x="1882140" y="1659890"/>
                    <a:pt x="1894840" y="1652270"/>
                  </a:cubicBezTo>
                  <a:cubicBezTo>
                    <a:pt x="1948180" y="1619250"/>
                    <a:pt x="2217420" y="1587500"/>
                    <a:pt x="2401570" y="1536700"/>
                  </a:cubicBezTo>
                  <a:cubicBezTo>
                    <a:pt x="2625090" y="1475740"/>
                    <a:pt x="3003550" y="1315720"/>
                    <a:pt x="3140710" y="1300480"/>
                  </a:cubicBezTo>
                  <a:cubicBezTo>
                    <a:pt x="3191510" y="1294130"/>
                    <a:pt x="3228340" y="1297940"/>
                    <a:pt x="3248660" y="1308100"/>
                  </a:cubicBezTo>
                  <a:cubicBezTo>
                    <a:pt x="3258820" y="1313180"/>
                    <a:pt x="3267710" y="1322070"/>
                    <a:pt x="3268980" y="1329690"/>
                  </a:cubicBezTo>
                  <a:cubicBezTo>
                    <a:pt x="3268980" y="1337310"/>
                    <a:pt x="3265170" y="1344930"/>
                    <a:pt x="3255010" y="1355090"/>
                  </a:cubicBezTo>
                  <a:cubicBezTo>
                    <a:pt x="3215640" y="1395730"/>
                    <a:pt x="2970530" y="1529080"/>
                    <a:pt x="2865120" y="1564640"/>
                  </a:cubicBezTo>
                  <a:cubicBezTo>
                    <a:pt x="2800350" y="1586230"/>
                    <a:pt x="2764790" y="1593850"/>
                    <a:pt x="2698750" y="1588770"/>
                  </a:cubicBezTo>
                  <a:cubicBezTo>
                    <a:pt x="2598420" y="1581150"/>
                    <a:pt x="2409190" y="1480820"/>
                    <a:pt x="2325370" y="1474470"/>
                  </a:cubicBezTo>
                  <a:cubicBezTo>
                    <a:pt x="2284730" y="1470660"/>
                    <a:pt x="2264410" y="1464310"/>
                    <a:pt x="2231390" y="1487170"/>
                  </a:cubicBezTo>
                  <a:cubicBezTo>
                    <a:pt x="2152650" y="1541780"/>
                    <a:pt x="2018030" y="1868170"/>
                    <a:pt x="1977390" y="1974850"/>
                  </a:cubicBezTo>
                  <a:cubicBezTo>
                    <a:pt x="1959610" y="2023110"/>
                    <a:pt x="1962150" y="2067560"/>
                    <a:pt x="1950720" y="2084070"/>
                  </a:cubicBezTo>
                  <a:cubicBezTo>
                    <a:pt x="1946910" y="2090420"/>
                    <a:pt x="1941830" y="2092960"/>
                    <a:pt x="1936750" y="2094230"/>
                  </a:cubicBezTo>
                  <a:cubicBezTo>
                    <a:pt x="1929130" y="2095500"/>
                    <a:pt x="1913890" y="2090420"/>
                    <a:pt x="1908810" y="2084070"/>
                  </a:cubicBezTo>
                  <a:cubicBezTo>
                    <a:pt x="1905000" y="2077720"/>
                    <a:pt x="1905000" y="2068830"/>
                    <a:pt x="1908810" y="2054860"/>
                  </a:cubicBezTo>
                  <a:cubicBezTo>
                    <a:pt x="1931670" y="1983740"/>
                    <a:pt x="2212340" y="1648460"/>
                    <a:pt x="2311400" y="1496060"/>
                  </a:cubicBezTo>
                  <a:cubicBezTo>
                    <a:pt x="2377440" y="1394460"/>
                    <a:pt x="2406650" y="1283970"/>
                    <a:pt x="2462530" y="1236980"/>
                  </a:cubicBezTo>
                  <a:cubicBezTo>
                    <a:pt x="2498090" y="1206500"/>
                    <a:pt x="2528570" y="1183640"/>
                    <a:pt x="2574290" y="1192530"/>
                  </a:cubicBezTo>
                  <a:cubicBezTo>
                    <a:pt x="2674620" y="1211580"/>
                    <a:pt x="2903220" y="1488440"/>
                    <a:pt x="2997200" y="1595120"/>
                  </a:cubicBezTo>
                  <a:cubicBezTo>
                    <a:pt x="3051810" y="1658620"/>
                    <a:pt x="3105150" y="1720850"/>
                    <a:pt x="3112770" y="1756410"/>
                  </a:cubicBezTo>
                  <a:cubicBezTo>
                    <a:pt x="3116580" y="1771650"/>
                    <a:pt x="3114040" y="1783080"/>
                    <a:pt x="3105150" y="1793240"/>
                  </a:cubicBezTo>
                  <a:cubicBezTo>
                    <a:pt x="3089910" y="1809750"/>
                    <a:pt x="3053080" y="1824990"/>
                    <a:pt x="3011170" y="1822450"/>
                  </a:cubicBezTo>
                  <a:cubicBezTo>
                    <a:pt x="2914650" y="1813560"/>
                    <a:pt x="2692400" y="1681480"/>
                    <a:pt x="2552700" y="1592580"/>
                  </a:cubicBezTo>
                  <a:cubicBezTo>
                    <a:pt x="2419350" y="1508760"/>
                    <a:pt x="2294890" y="1422400"/>
                    <a:pt x="2189480" y="1308100"/>
                  </a:cubicBezTo>
                  <a:cubicBezTo>
                    <a:pt x="2077720" y="1187450"/>
                    <a:pt x="1954530" y="900430"/>
                    <a:pt x="1907540" y="880110"/>
                  </a:cubicBezTo>
                  <a:cubicBezTo>
                    <a:pt x="1896110" y="875030"/>
                    <a:pt x="1885950" y="877570"/>
                    <a:pt x="1882140" y="883920"/>
                  </a:cubicBezTo>
                  <a:cubicBezTo>
                    <a:pt x="1873250" y="895350"/>
                    <a:pt x="1899920" y="932180"/>
                    <a:pt x="1905000" y="975360"/>
                  </a:cubicBezTo>
                  <a:cubicBezTo>
                    <a:pt x="1915160" y="1071880"/>
                    <a:pt x="1912620" y="1397000"/>
                    <a:pt x="1882140" y="1457960"/>
                  </a:cubicBezTo>
                  <a:cubicBezTo>
                    <a:pt x="1873250" y="1477010"/>
                    <a:pt x="1854200" y="1475740"/>
                    <a:pt x="1849120" y="1485900"/>
                  </a:cubicBezTo>
                  <a:cubicBezTo>
                    <a:pt x="1844040" y="1496060"/>
                    <a:pt x="1851660" y="1513840"/>
                    <a:pt x="1846580" y="1520190"/>
                  </a:cubicBezTo>
                  <a:cubicBezTo>
                    <a:pt x="1841500" y="1525270"/>
                    <a:pt x="1832610" y="1527810"/>
                    <a:pt x="1823720" y="1526540"/>
                  </a:cubicBezTo>
                  <a:cubicBezTo>
                    <a:pt x="1809750" y="1524000"/>
                    <a:pt x="1793240" y="1508760"/>
                    <a:pt x="1772920" y="1492250"/>
                  </a:cubicBezTo>
                  <a:cubicBezTo>
                    <a:pt x="1734820" y="1459230"/>
                    <a:pt x="1680210" y="1385570"/>
                    <a:pt x="1624330" y="1334770"/>
                  </a:cubicBezTo>
                  <a:cubicBezTo>
                    <a:pt x="1563370" y="1280160"/>
                    <a:pt x="1499870" y="1226820"/>
                    <a:pt x="1417320" y="1176020"/>
                  </a:cubicBezTo>
                  <a:cubicBezTo>
                    <a:pt x="1310640" y="1111250"/>
                    <a:pt x="1170940" y="1056640"/>
                    <a:pt x="1033780" y="990600"/>
                  </a:cubicBezTo>
                  <a:cubicBezTo>
                    <a:pt x="876300" y="915670"/>
                    <a:pt x="687070" y="816610"/>
                    <a:pt x="523240" y="750570"/>
                  </a:cubicBezTo>
                  <a:cubicBezTo>
                    <a:pt x="379730" y="690880"/>
                    <a:pt x="195580" y="596900"/>
                    <a:pt x="107950" y="607060"/>
                  </a:cubicBezTo>
                  <a:cubicBezTo>
                    <a:pt x="66040" y="610870"/>
                    <a:pt x="34290" y="665480"/>
                    <a:pt x="17780" y="664210"/>
                  </a:cubicBezTo>
                  <a:cubicBezTo>
                    <a:pt x="11430" y="662940"/>
                    <a:pt x="6350" y="656590"/>
                    <a:pt x="5080" y="650240"/>
                  </a:cubicBezTo>
                  <a:cubicBezTo>
                    <a:pt x="3810" y="643890"/>
                    <a:pt x="5080" y="627380"/>
                    <a:pt x="11430" y="622300"/>
                  </a:cubicBezTo>
                  <a:cubicBezTo>
                    <a:pt x="16510" y="617220"/>
                    <a:pt x="24130" y="615950"/>
                    <a:pt x="39370" y="618490"/>
                  </a:cubicBezTo>
                  <a:cubicBezTo>
                    <a:pt x="128270" y="631190"/>
                    <a:pt x="624840" y="915670"/>
                    <a:pt x="896620" y="1021080"/>
                  </a:cubicBezTo>
                  <a:cubicBezTo>
                    <a:pt x="1131570" y="1113790"/>
                    <a:pt x="1343660" y="1186180"/>
                    <a:pt x="1568450" y="1234440"/>
                  </a:cubicBezTo>
                  <a:cubicBezTo>
                    <a:pt x="1786890" y="1280160"/>
                    <a:pt x="2020570" y="1300480"/>
                    <a:pt x="2225040" y="1308100"/>
                  </a:cubicBezTo>
                  <a:cubicBezTo>
                    <a:pt x="2402840" y="1315720"/>
                    <a:pt x="2576830" y="1301750"/>
                    <a:pt x="2724150" y="1289050"/>
                  </a:cubicBezTo>
                  <a:cubicBezTo>
                    <a:pt x="2840990" y="1278890"/>
                    <a:pt x="2959100" y="1280160"/>
                    <a:pt x="3039110" y="1248410"/>
                  </a:cubicBezTo>
                  <a:cubicBezTo>
                    <a:pt x="3096260" y="1225550"/>
                    <a:pt x="3139440" y="1189990"/>
                    <a:pt x="3172460" y="1150620"/>
                  </a:cubicBezTo>
                  <a:cubicBezTo>
                    <a:pt x="3201670" y="1115060"/>
                    <a:pt x="3224530" y="1064260"/>
                    <a:pt x="3232150" y="1029970"/>
                  </a:cubicBezTo>
                  <a:cubicBezTo>
                    <a:pt x="3235960" y="1005840"/>
                    <a:pt x="3218180" y="976630"/>
                    <a:pt x="3227070" y="965200"/>
                  </a:cubicBezTo>
                  <a:cubicBezTo>
                    <a:pt x="3232150" y="958850"/>
                    <a:pt x="3247390" y="955040"/>
                    <a:pt x="3255010" y="958850"/>
                  </a:cubicBezTo>
                  <a:cubicBezTo>
                    <a:pt x="3262630" y="962660"/>
                    <a:pt x="3270250" y="981710"/>
                    <a:pt x="3267710" y="994410"/>
                  </a:cubicBezTo>
                  <a:cubicBezTo>
                    <a:pt x="3262630" y="1017270"/>
                    <a:pt x="3213100" y="1033780"/>
                    <a:pt x="3182620" y="1070610"/>
                  </a:cubicBezTo>
                  <a:cubicBezTo>
                    <a:pt x="3130550" y="1137920"/>
                    <a:pt x="3061970" y="1316990"/>
                    <a:pt x="3012440" y="1381760"/>
                  </a:cubicBezTo>
                  <a:cubicBezTo>
                    <a:pt x="2985770" y="1416050"/>
                    <a:pt x="2957830" y="1450340"/>
                    <a:pt x="2938780" y="1452880"/>
                  </a:cubicBezTo>
                  <a:cubicBezTo>
                    <a:pt x="2929890" y="1454150"/>
                    <a:pt x="2921000" y="1445260"/>
                    <a:pt x="2914650" y="1437640"/>
                  </a:cubicBezTo>
                  <a:cubicBezTo>
                    <a:pt x="2905760" y="1424940"/>
                    <a:pt x="2901950" y="1404620"/>
                    <a:pt x="2900680" y="1376680"/>
                  </a:cubicBezTo>
                  <a:cubicBezTo>
                    <a:pt x="2895600" y="1314450"/>
                    <a:pt x="2913380" y="1156970"/>
                    <a:pt x="2931160" y="1066800"/>
                  </a:cubicBezTo>
                  <a:cubicBezTo>
                    <a:pt x="2946400" y="995680"/>
                    <a:pt x="2959100" y="924560"/>
                    <a:pt x="2988310" y="878840"/>
                  </a:cubicBezTo>
                  <a:cubicBezTo>
                    <a:pt x="3011170" y="845820"/>
                    <a:pt x="3051810" y="816610"/>
                    <a:pt x="3072130" y="808990"/>
                  </a:cubicBezTo>
                  <a:cubicBezTo>
                    <a:pt x="3082290" y="805180"/>
                    <a:pt x="3087370" y="803910"/>
                    <a:pt x="3096260" y="806450"/>
                  </a:cubicBezTo>
                  <a:cubicBezTo>
                    <a:pt x="3110230" y="814070"/>
                    <a:pt x="3131820" y="836930"/>
                    <a:pt x="3140710" y="866140"/>
                  </a:cubicBezTo>
                  <a:cubicBezTo>
                    <a:pt x="3155950" y="915670"/>
                    <a:pt x="3134360" y="1027430"/>
                    <a:pt x="3126740" y="1099820"/>
                  </a:cubicBezTo>
                  <a:cubicBezTo>
                    <a:pt x="3119120" y="1160780"/>
                    <a:pt x="3115310" y="1214120"/>
                    <a:pt x="3098800" y="1268730"/>
                  </a:cubicBezTo>
                  <a:cubicBezTo>
                    <a:pt x="3083560" y="1324610"/>
                    <a:pt x="3065780" y="1386840"/>
                    <a:pt x="3032760" y="1430020"/>
                  </a:cubicBezTo>
                  <a:cubicBezTo>
                    <a:pt x="3003550" y="1470660"/>
                    <a:pt x="2960370" y="1506220"/>
                    <a:pt x="2918460" y="1522730"/>
                  </a:cubicBezTo>
                  <a:cubicBezTo>
                    <a:pt x="2877820" y="1539240"/>
                    <a:pt x="2838450" y="1536700"/>
                    <a:pt x="2786380" y="1532890"/>
                  </a:cubicBezTo>
                  <a:cubicBezTo>
                    <a:pt x="2705100" y="1529080"/>
                    <a:pt x="2574290" y="1488440"/>
                    <a:pt x="2482850" y="1475740"/>
                  </a:cubicBezTo>
                  <a:cubicBezTo>
                    <a:pt x="2409190" y="1465580"/>
                    <a:pt x="2311400" y="1477010"/>
                    <a:pt x="2279650" y="1459230"/>
                  </a:cubicBezTo>
                  <a:cubicBezTo>
                    <a:pt x="2268220" y="1451610"/>
                    <a:pt x="2260600" y="1440180"/>
                    <a:pt x="2260600" y="1431290"/>
                  </a:cubicBezTo>
                  <a:cubicBezTo>
                    <a:pt x="2261870" y="1422400"/>
                    <a:pt x="2286000" y="1408430"/>
                    <a:pt x="2286000" y="1408430"/>
                  </a:cubicBezTo>
                </a:path>
              </a:pathLst>
            </a:custGeom>
            <a:solidFill>
              <a:srgbClr val="000000"/>
            </a:solidFill>
            <a:ln cap="sq">
              <a:noFill/>
              <a:prstDash val="solid"/>
              <a:miter/>
            </a:ln>
          </p:spPr>
          <p:txBody>
            <a:bodyPr/>
            <a:lstStyle/>
            <a:p>
              <a:endParaRPr lang="fi-FI"/>
            </a:p>
          </p:txBody>
        </p:sp>
      </p:grpSp>
      <p:sp>
        <p:nvSpPr>
          <p:cNvPr id="7" name="Otsikko 6">
            <a:extLst>
              <a:ext uri="{FF2B5EF4-FFF2-40B4-BE49-F238E27FC236}">
                <a16:creationId xmlns:a16="http://schemas.microsoft.com/office/drawing/2014/main" id="{8C8D93E3-BE6C-F257-DDBB-C147D7777C2A}"/>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fi-FI" dirty="0"/>
              <a:t>Esimerkki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182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722016" y="3885472"/>
            <a:ext cx="4051634" cy="6401528"/>
          </a:xfrm>
          <a:custGeom>
            <a:avLst/>
            <a:gdLst/>
            <a:ahLst/>
            <a:cxnLst/>
            <a:rect l="l" t="t" r="r" b="b"/>
            <a:pathLst>
              <a:path w="4051634" h="6401528">
                <a:moveTo>
                  <a:pt x="0" y="0"/>
                </a:moveTo>
                <a:lnTo>
                  <a:pt x="4051634" y="0"/>
                </a:lnTo>
                <a:lnTo>
                  <a:pt x="4051634" y="6401528"/>
                </a:lnTo>
                <a:lnTo>
                  <a:pt x="0" y="6401528"/>
                </a:lnTo>
                <a:lnTo>
                  <a:pt x="0" y="0"/>
                </a:lnTo>
                <a:close/>
              </a:path>
            </a:pathLst>
          </a:custGeom>
          <a:blipFill>
            <a:blip r:embed="rId2"/>
            <a:stretch>
              <a:fillRect/>
            </a:stretch>
          </a:blipFill>
        </p:spPr>
        <p:txBody>
          <a:bodyPr/>
          <a:lstStyle/>
          <a:p>
            <a:endParaRPr lang="fi-FI"/>
          </a:p>
        </p:txBody>
      </p:sp>
      <p:sp>
        <p:nvSpPr>
          <p:cNvPr id="3" name="TextBox 3"/>
          <p:cNvSpPr txBox="1"/>
          <p:nvPr/>
        </p:nvSpPr>
        <p:spPr>
          <a:xfrm>
            <a:off x="832132" y="2845780"/>
            <a:ext cx="12693316" cy="4913986"/>
          </a:xfrm>
          <a:prstGeom prst="rect">
            <a:avLst/>
          </a:prstGeom>
        </p:spPr>
        <p:txBody>
          <a:bodyPr lIns="0" tIns="0" rIns="0" bIns="0" rtlCol="0" anchor="t">
            <a:spAutoFit/>
          </a:bodyPr>
          <a:lstStyle/>
          <a:p>
            <a:pPr marL="894920" lvl="1" indent="-447460" algn="l">
              <a:lnSpc>
                <a:spcPts val="6507"/>
              </a:lnSpc>
              <a:buFont typeface="Arial"/>
              <a:buChar char="•"/>
            </a:pPr>
            <a:r>
              <a:rPr lang="en-US" sz="4145">
                <a:solidFill>
                  <a:srgbClr val="FFFFFF"/>
                </a:solidFill>
                <a:latin typeface="Kollektif"/>
                <a:ea typeface="Kollektif"/>
                <a:cs typeface="Kollektif"/>
                <a:sym typeface="Kollektif"/>
              </a:rPr>
              <a:t>Kaikki epäonnistuvat elämänsä aikana monta kertaa.</a:t>
            </a:r>
          </a:p>
          <a:p>
            <a:pPr marL="894920" lvl="1" indent="-447460" algn="l">
              <a:lnSpc>
                <a:spcPts val="6507"/>
              </a:lnSpc>
              <a:buFont typeface="Arial"/>
              <a:buChar char="•"/>
            </a:pPr>
            <a:r>
              <a:rPr lang="en-US" sz="4145">
                <a:solidFill>
                  <a:srgbClr val="FFFFFF"/>
                </a:solidFill>
                <a:latin typeface="Kollektif"/>
                <a:ea typeface="Kollektif"/>
                <a:cs typeface="Kollektif"/>
                <a:sym typeface="Kollektif"/>
              </a:rPr>
              <a:t>Epäonnistumiset antavat mahdollisuuden oppia uusia tapoja tehdä asioita</a:t>
            </a:r>
          </a:p>
          <a:p>
            <a:pPr marL="894920" lvl="1" indent="-447460" algn="l">
              <a:lnSpc>
                <a:spcPts val="6507"/>
              </a:lnSpc>
              <a:buFont typeface="Arial"/>
              <a:buChar char="•"/>
            </a:pPr>
            <a:r>
              <a:rPr lang="en-US" sz="4145">
                <a:solidFill>
                  <a:srgbClr val="FFFFFF"/>
                </a:solidFill>
                <a:latin typeface="Kollektif"/>
                <a:ea typeface="Kollektif"/>
                <a:cs typeface="Kollektif"/>
                <a:sym typeface="Kollektif"/>
              </a:rPr>
              <a:t>Epäonnistumisia ei kannata yrittää vältellä liikaa</a:t>
            </a:r>
          </a:p>
          <a:p>
            <a:pPr marL="894920" lvl="1" indent="-447460" algn="l">
              <a:lnSpc>
                <a:spcPts val="6507"/>
              </a:lnSpc>
              <a:buFont typeface="Arial"/>
              <a:buChar char="•"/>
            </a:pPr>
            <a:r>
              <a:rPr lang="en-US" sz="4145">
                <a:solidFill>
                  <a:srgbClr val="FFFFFF"/>
                </a:solidFill>
                <a:latin typeface="Kollektif"/>
                <a:ea typeface="Kollektif"/>
                <a:cs typeface="Kollektif"/>
                <a:sym typeface="Kollektif"/>
              </a:rPr>
              <a:t>Epäonnistumisia kannattaa oppia sietämään</a:t>
            </a:r>
          </a:p>
        </p:txBody>
      </p:sp>
      <p:sp>
        <p:nvSpPr>
          <p:cNvPr id="4" name="TextBox 4"/>
          <p:cNvSpPr txBox="1">
            <a:spLocks noGrp="1"/>
          </p:cNvSpPr>
          <p:nvPr>
            <p:ph type="title" idx="4294967295"/>
          </p:nvPr>
        </p:nvSpPr>
        <p:spPr>
          <a:xfrm>
            <a:off x="514350" y="933450"/>
            <a:ext cx="17259300" cy="7949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510"/>
              </a:lnSpc>
              <a:spcBef>
                <a:spcPts val="0"/>
              </a:spcBef>
              <a:spcAft>
                <a:spcPts val="0"/>
              </a:spcAft>
              <a:buClrTx/>
              <a:buSzTx/>
              <a:buFontTx/>
              <a:buNone/>
              <a:tabLst/>
              <a:defRPr/>
            </a:pPr>
            <a:r>
              <a:rPr kumimoji="0" lang="en-US" sz="4617" b="0" i="0" u="none" strike="noStrike" kern="1200" cap="none" spc="923" normalizeH="0" baseline="0" noProof="0" dirty="0" err="1">
                <a:ln>
                  <a:noFill/>
                </a:ln>
                <a:solidFill>
                  <a:srgbClr val="FFFFFF"/>
                </a:solidFill>
                <a:effectLst/>
                <a:uLnTx/>
                <a:uFillTx/>
                <a:latin typeface="Cosmic Octo Medium"/>
                <a:ea typeface="Cosmic Octo Medium"/>
                <a:cs typeface="Cosmic Octo Medium"/>
                <a:sym typeface="Cosmic Octo Medium"/>
              </a:rPr>
              <a:t>epäonnistuminen</a:t>
            </a:r>
            <a:r>
              <a:rPr kumimoji="0" lang="en-US" sz="4617" b="0" i="0" u="none" strike="noStrike" kern="1200" cap="none" spc="923" normalizeH="0" baseline="0" noProof="0" dirty="0">
                <a:ln>
                  <a:noFill/>
                </a:ln>
                <a:solidFill>
                  <a:srgbClr val="FFFFFF"/>
                </a:solidFill>
                <a:effectLst/>
                <a:uLnTx/>
                <a:uFillTx/>
                <a:latin typeface="Cosmic Octo Medium"/>
                <a:ea typeface="Cosmic Octo Medium"/>
                <a:cs typeface="Cosmic Octo Medium"/>
                <a:sym typeface="Cosmic Octo Medium"/>
              </a:rPr>
              <a:t> </a:t>
            </a:r>
            <a:r>
              <a:rPr kumimoji="0" lang="en-US" sz="4617" b="0" i="0" u="none" strike="noStrike" kern="1200" cap="none" spc="923" normalizeH="0" baseline="0" noProof="0" dirty="0" err="1">
                <a:ln>
                  <a:noFill/>
                </a:ln>
                <a:solidFill>
                  <a:srgbClr val="FFFFFF"/>
                </a:solidFill>
                <a:effectLst/>
                <a:uLnTx/>
                <a:uFillTx/>
                <a:latin typeface="Cosmic Octo Medium"/>
                <a:ea typeface="Cosmic Octo Medium"/>
                <a:cs typeface="Cosmic Octo Medium"/>
                <a:sym typeface="Cosmic Octo Medium"/>
              </a:rPr>
              <a:t>kuuluu</a:t>
            </a:r>
            <a:r>
              <a:rPr kumimoji="0" lang="en-US" sz="4617" b="0" i="0" u="none" strike="noStrike" kern="1200" cap="none" spc="923" normalizeH="0" baseline="0" noProof="0" dirty="0">
                <a:ln>
                  <a:noFill/>
                </a:ln>
                <a:solidFill>
                  <a:srgbClr val="FFFFFF"/>
                </a:solidFill>
                <a:effectLst/>
                <a:uLnTx/>
                <a:uFillTx/>
                <a:latin typeface="Cosmic Octo Medium"/>
                <a:ea typeface="Cosmic Octo Medium"/>
                <a:cs typeface="Cosmic Octo Medium"/>
                <a:sym typeface="Cosmic Octo Medium"/>
              </a:rPr>
              <a:t> </a:t>
            </a:r>
            <a:r>
              <a:rPr kumimoji="0" lang="en-US" sz="4617" b="0" i="0" u="none" strike="noStrike" kern="1200" cap="none" spc="923" normalizeH="0" baseline="0" noProof="0" dirty="0" err="1">
                <a:ln>
                  <a:noFill/>
                </a:ln>
                <a:solidFill>
                  <a:srgbClr val="FFFFFF"/>
                </a:solidFill>
                <a:effectLst/>
                <a:uLnTx/>
                <a:uFillTx/>
                <a:latin typeface="Cosmic Octo Medium"/>
                <a:ea typeface="Cosmic Octo Medium"/>
                <a:cs typeface="Cosmic Octo Medium"/>
                <a:sym typeface="Cosmic Octo Medium"/>
              </a:rPr>
              <a:t>elämään</a:t>
            </a:r>
            <a:endParaRPr kumimoji="0" lang="en-US" sz="4617" b="0" i="0" u="none" strike="noStrike" kern="1200" cap="none" spc="923" normalizeH="0" baseline="0" noProof="0" dirty="0">
              <a:ln>
                <a:noFill/>
              </a:ln>
              <a:solidFill>
                <a:srgbClr val="FFFFFF"/>
              </a:solidFill>
              <a:effectLst/>
              <a:uLnTx/>
              <a:uFillTx/>
              <a:latin typeface="Cosmic Octo Medium"/>
              <a:ea typeface="Cosmic Octo Medium"/>
              <a:cs typeface="Cosmic Octo Medium"/>
              <a:sym typeface="Cosmic Octo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5789" y="-452770"/>
            <a:ext cx="18272211" cy="11937844"/>
          </a:xfrm>
          <a:custGeom>
            <a:avLst/>
            <a:gdLst/>
            <a:ahLst/>
            <a:cxnLst/>
            <a:rect l="l" t="t" r="r" b="b"/>
            <a:pathLst>
              <a:path w="18272211" h="11937844">
                <a:moveTo>
                  <a:pt x="0" y="0"/>
                </a:moveTo>
                <a:lnTo>
                  <a:pt x="18272211" y="0"/>
                </a:lnTo>
                <a:lnTo>
                  <a:pt x="18272211" y="11937844"/>
                </a:lnTo>
                <a:lnTo>
                  <a:pt x="0" y="11937844"/>
                </a:lnTo>
                <a:lnTo>
                  <a:pt x="0" y="0"/>
                </a:lnTo>
                <a:close/>
              </a:path>
            </a:pathLst>
          </a:custGeom>
          <a:blipFill>
            <a:blip r:embed="rId2"/>
            <a:stretch>
              <a:fillRect/>
            </a:stretch>
          </a:blipFill>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flipH="1">
            <a:off x="370583" y="3975365"/>
            <a:ext cx="6548593" cy="4551272"/>
          </a:xfrm>
          <a:custGeom>
            <a:avLst/>
            <a:gdLst/>
            <a:ahLst/>
            <a:cxnLst/>
            <a:rect l="l" t="t" r="r" b="b"/>
            <a:pathLst>
              <a:path w="6548593" h="4551272">
                <a:moveTo>
                  <a:pt x="6548593" y="0"/>
                </a:moveTo>
                <a:lnTo>
                  <a:pt x="0" y="0"/>
                </a:lnTo>
                <a:lnTo>
                  <a:pt x="0" y="4551273"/>
                </a:lnTo>
                <a:lnTo>
                  <a:pt x="6548593" y="4551273"/>
                </a:lnTo>
                <a:lnTo>
                  <a:pt x="6548593" y="0"/>
                </a:lnTo>
                <a:close/>
              </a:path>
            </a:pathLst>
          </a:custGeom>
          <a:blipFill>
            <a:blip r:embed="rId3"/>
            <a:stretch>
              <a:fillRect/>
            </a:stretch>
          </a:blipFill>
        </p:spPr>
        <p:txBody>
          <a:bodyPr/>
          <a:lstStyle/>
          <a:p>
            <a:endParaRPr lang="fi-FI"/>
          </a:p>
        </p:txBody>
      </p:sp>
      <p:sp>
        <p:nvSpPr>
          <p:cNvPr id="4" name="TextBox 4"/>
          <p:cNvSpPr txBox="1">
            <a:spLocks noGrp="1"/>
          </p:cNvSpPr>
          <p:nvPr>
            <p:ph type="title" idx="4294967295"/>
          </p:nvPr>
        </p:nvSpPr>
        <p:spPr>
          <a:xfrm>
            <a:off x="2657964" y="904875"/>
            <a:ext cx="12972072" cy="20754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345"/>
              </a:lnSpc>
              <a:spcBef>
                <a:spcPts val="0"/>
              </a:spcBef>
              <a:spcAft>
                <a:spcPts val="0"/>
              </a:spcAft>
              <a:buClrTx/>
              <a:buSzTx/>
              <a:buFontTx/>
              <a:buNone/>
              <a:tabLst/>
              <a:defRPr/>
            </a:pPr>
            <a:r>
              <a:rPr kumimoji="0" lang="en-US" sz="5918" b="1" i="0" u="none" strike="noStrike" kern="1200" cap="none" spc="1183" normalizeH="0" baseline="0" noProof="0" dirty="0" err="1">
                <a:ln>
                  <a:noFill/>
                </a:ln>
                <a:solidFill>
                  <a:srgbClr val="212C46"/>
                </a:solidFill>
                <a:effectLst/>
                <a:uLnTx/>
                <a:uFillTx/>
                <a:latin typeface="Cosmic Octo Medium"/>
                <a:ea typeface="Cosmic Octo Medium"/>
                <a:cs typeface="Cosmic Octo Medium"/>
                <a:sym typeface="Cosmic Octo Medium"/>
              </a:rPr>
              <a:t>Epäonnistumisen</a:t>
            </a:r>
            <a:r>
              <a:rPr kumimoji="0" lang="en-US" sz="5918" b="1" i="0" u="none" strike="noStrike" kern="1200" cap="none" spc="1183" normalizeH="0" baseline="0" noProof="0" dirty="0">
                <a:ln>
                  <a:noFill/>
                </a:ln>
                <a:solidFill>
                  <a:srgbClr val="212C46"/>
                </a:solidFill>
                <a:effectLst/>
                <a:uLnTx/>
                <a:uFillTx/>
                <a:latin typeface="Cosmic Octo Medium"/>
                <a:ea typeface="Cosmic Octo Medium"/>
                <a:cs typeface="Cosmic Octo Medium"/>
                <a:sym typeface="Cosmic Octo Medium"/>
              </a:rPr>
              <a:t> </a:t>
            </a:r>
            <a:r>
              <a:rPr kumimoji="0" lang="en-US" sz="5918" b="1" i="0" u="none" strike="noStrike" kern="1200" cap="none" spc="1183" normalizeH="0" baseline="0" noProof="0" dirty="0" err="1">
                <a:ln>
                  <a:noFill/>
                </a:ln>
                <a:solidFill>
                  <a:srgbClr val="212C46"/>
                </a:solidFill>
                <a:effectLst/>
                <a:uLnTx/>
                <a:uFillTx/>
                <a:latin typeface="Cosmic Octo Medium"/>
                <a:ea typeface="Cosmic Octo Medium"/>
                <a:cs typeface="Cosmic Octo Medium"/>
                <a:sym typeface="Cosmic Octo Medium"/>
              </a:rPr>
              <a:t>sietämisen</a:t>
            </a:r>
            <a:r>
              <a:rPr kumimoji="0" lang="en-US" sz="5918" b="1" i="0" u="none" strike="noStrike" kern="1200" cap="none" spc="1183" normalizeH="0" baseline="0" noProof="0" dirty="0">
                <a:ln>
                  <a:noFill/>
                </a:ln>
                <a:solidFill>
                  <a:srgbClr val="212C46"/>
                </a:solidFill>
                <a:effectLst/>
                <a:uLnTx/>
                <a:uFillTx/>
                <a:latin typeface="Cosmic Octo Medium"/>
                <a:ea typeface="Cosmic Octo Medium"/>
                <a:cs typeface="Cosmic Octo Medium"/>
                <a:sym typeface="Cosmic Octo Medium"/>
              </a:rPr>
              <a:t> </a:t>
            </a:r>
            <a:r>
              <a:rPr kumimoji="0" lang="en-US" sz="5918" b="1" i="0" u="none" strike="noStrike" kern="1200" cap="none" spc="1183" normalizeH="0" baseline="0" noProof="0" dirty="0" err="1">
                <a:ln>
                  <a:noFill/>
                </a:ln>
                <a:solidFill>
                  <a:srgbClr val="212C46"/>
                </a:solidFill>
                <a:effectLst/>
                <a:uLnTx/>
                <a:uFillTx/>
                <a:latin typeface="Cosmic Octo Medium"/>
                <a:ea typeface="Cosmic Octo Medium"/>
                <a:cs typeface="Cosmic Octo Medium"/>
                <a:sym typeface="Cosmic Octo Medium"/>
              </a:rPr>
              <a:t>vaiheet</a:t>
            </a:r>
            <a:endParaRPr kumimoji="0" lang="en-US" sz="5918" b="1" i="0" u="none" strike="noStrike" kern="1200" cap="none" spc="1183" normalizeH="0" baseline="0" noProof="0" dirty="0">
              <a:ln>
                <a:noFill/>
              </a:ln>
              <a:solidFill>
                <a:srgbClr val="212C46"/>
              </a:solidFill>
              <a:effectLst/>
              <a:uLnTx/>
              <a:uFillTx/>
              <a:latin typeface="Cosmic Octo Medium"/>
              <a:ea typeface="Cosmic Octo Medium"/>
              <a:cs typeface="Cosmic Octo Medium"/>
              <a:sym typeface="Cosmic Octo Medium"/>
            </a:endParaRPr>
          </a:p>
        </p:txBody>
      </p:sp>
      <p:sp>
        <p:nvSpPr>
          <p:cNvPr id="5" name="TextBox 5"/>
          <p:cNvSpPr txBox="1"/>
          <p:nvPr/>
        </p:nvSpPr>
        <p:spPr>
          <a:xfrm>
            <a:off x="7597893" y="3794390"/>
            <a:ext cx="10097724" cy="4732247"/>
          </a:xfrm>
          <a:prstGeom prst="rect">
            <a:avLst/>
          </a:prstGeom>
        </p:spPr>
        <p:txBody>
          <a:bodyPr lIns="0" tIns="0" rIns="0" bIns="0" rtlCol="0" anchor="t">
            <a:spAutoFit/>
          </a:bodyPr>
          <a:lstStyle/>
          <a:p>
            <a:pPr marL="801844" lvl="1" indent="-400922" algn="l">
              <a:lnSpc>
                <a:spcPts val="6313"/>
              </a:lnSpc>
              <a:buAutoNum type="arabicPeriod"/>
            </a:pPr>
            <a:r>
              <a:rPr lang="en-US" sz="3713">
                <a:solidFill>
                  <a:srgbClr val="212C46"/>
                </a:solidFill>
                <a:latin typeface="Kollektif"/>
                <a:ea typeface="Kollektif"/>
                <a:cs typeface="Kollektif"/>
                <a:sym typeface="Kollektif"/>
              </a:rPr>
              <a:t> Arvioi, oletko epäonnistunut jossain asiassa</a:t>
            </a:r>
          </a:p>
          <a:p>
            <a:pPr marL="801844" lvl="1" indent="-400922" algn="l">
              <a:lnSpc>
                <a:spcPts val="6313"/>
              </a:lnSpc>
              <a:buAutoNum type="arabicPeriod"/>
            </a:pPr>
            <a:r>
              <a:rPr lang="en-US" sz="3713">
                <a:solidFill>
                  <a:srgbClr val="212C46"/>
                </a:solidFill>
                <a:latin typeface="Kollektif"/>
                <a:ea typeface="Kollektif"/>
                <a:cs typeface="Kollektif"/>
                <a:sym typeface="Kollektif"/>
              </a:rPr>
              <a:t> Mieti, miksi epäonnistuit</a:t>
            </a:r>
          </a:p>
          <a:p>
            <a:pPr marL="801844" lvl="1" indent="-400922" algn="l">
              <a:lnSpc>
                <a:spcPts val="6313"/>
              </a:lnSpc>
              <a:buAutoNum type="arabicPeriod"/>
            </a:pPr>
            <a:r>
              <a:rPr lang="en-US" sz="3713">
                <a:solidFill>
                  <a:srgbClr val="212C46"/>
                </a:solidFill>
                <a:latin typeface="Kollektif"/>
                <a:ea typeface="Kollektif"/>
                <a:cs typeface="Kollektif"/>
                <a:sym typeface="Kollektif"/>
              </a:rPr>
              <a:t> Mieti, mitä voisit tehdä toisin, jotta onnistuisit ensi kerralla</a:t>
            </a:r>
          </a:p>
          <a:p>
            <a:pPr marL="801844" lvl="1" indent="-400922" algn="l">
              <a:lnSpc>
                <a:spcPts val="6313"/>
              </a:lnSpc>
              <a:buAutoNum type="arabicPeriod"/>
            </a:pPr>
            <a:r>
              <a:rPr lang="en-US" sz="3713">
                <a:solidFill>
                  <a:srgbClr val="212C46"/>
                </a:solidFill>
                <a:latin typeface="Kollektif"/>
                <a:ea typeface="Kollektif"/>
                <a:cs typeface="Kollektif"/>
                <a:sym typeface="Kollektif"/>
              </a:rPr>
              <a:t>Mieti, haluatko yrittää uudestaan</a:t>
            </a:r>
          </a:p>
          <a:p>
            <a:pPr marL="801844" lvl="1" indent="-400922" algn="l">
              <a:lnSpc>
                <a:spcPts val="6313"/>
              </a:lnSpc>
              <a:buAutoNum type="arabicPeriod"/>
            </a:pPr>
            <a:r>
              <a:rPr lang="en-US" sz="3713">
                <a:solidFill>
                  <a:srgbClr val="212C46"/>
                </a:solidFill>
                <a:latin typeface="Kollektif"/>
                <a:ea typeface="Kollektif"/>
                <a:cs typeface="Kollektif"/>
                <a:sym typeface="Kollektif"/>
              </a:rPr>
              <a:t>Yritä uudestaan toisella tavalla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831215"/>
            <a:ext cx="18288000" cy="11948160"/>
          </a:xfrm>
          <a:custGeom>
            <a:avLst/>
            <a:gdLst/>
            <a:ahLst/>
            <a:cxnLst/>
            <a:rect l="l" t="t" r="r" b="b"/>
            <a:pathLst>
              <a:path w="18288000" h="11948160">
                <a:moveTo>
                  <a:pt x="0" y="0"/>
                </a:moveTo>
                <a:lnTo>
                  <a:pt x="18288000" y="0"/>
                </a:lnTo>
                <a:lnTo>
                  <a:pt x="18288000" y="11948160"/>
                </a:lnTo>
                <a:lnTo>
                  <a:pt x="0" y="11948160"/>
                </a:lnTo>
                <a:lnTo>
                  <a:pt x="0" y="0"/>
                </a:lnTo>
                <a:close/>
              </a:path>
            </a:pathLst>
          </a:custGeom>
          <a:blipFill>
            <a:blip r:embed="rId2"/>
            <a:stretch>
              <a:fillRect/>
            </a:stretch>
          </a:blipFill>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flipH="1">
            <a:off x="-2339919" y="14010"/>
            <a:ext cx="8072363" cy="10272990"/>
          </a:xfrm>
          <a:custGeom>
            <a:avLst/>
            <a:gdLst/>
            <a:ahLst/>
            <a:cxnLst/>
            <a:rect l="l" t="t" r="r" b="b"/>
            <a:pathLst>
              <a:path w="8072363" h="10272990">
                <a:moveTo>
                  <a:pt x="8072363" y="0"/>
                </a:moveTo>
                <a:lnTo>
                  <a:pt x="0" y="0"/>
                </a:lnTo>
                <a:lnTo>
                  <a:pt x="0" y="10272990"/>
                </a:lnTo>
                <a:lnTo>
                  <a:pt x="8072363" y="10272990"/>
                </a:lnTo>
                <a:lnTo>
                  <a:pt x="8072363" y="0"/>
                </a:lnTo>
                <a:close/>
              </a:path>
            </a:pathLst>
          </a:custGeom>
          <a:blipFill>
            <a:blip r:embed="rId3"/>
            <a:stretch>
              <a:fillRect l="-91011"/>
            </a:stretch>
          </a:blipFill>
        </p:spPr>
        <p:txBody>
          <a:bodyPr/>
          <a:lstStyle/>
          <a:p>
            <a:endParaRPr lang="fi-FI"/>
          </a:p>
        </p:txBody>
      </p:sp>
      <p:sp>
        <p:nvSpPr>
          <p:cNvPr id="4" name="TextBox 4"/>
          <p:cNvSpPr txBox="1"/>
          <p:nvPr/>
        </p:nvSpPr>
        <p:spPr>
          <a:xfrm>
            <a:off x="5939585" y="2370157"/>
            <a:ext cx="12348415" cy="5351145"/>
          </a:xfrm>
          <a:prstGeom prst="rect">
            <a:avLst/>
          </a:prstGeom>
        </p:spPr>
        <p:txBody>
          <a:bodyPr lIns="0" tIns="0" rIns="0" bIns="0" rtlCol="0" anchor="t">
            <a:spAutoFit/>
          </a:bodyPr>
          <a:lstStyle/>
          <a:p>
            <a:pPr marL="734059" lvl="1" indent="-367030" algn="l">
              <a:lnSpc>
                <a:spcPts val="6119"/>
              </a:lnSpc>
              <a:buFont typeface="Arial"/>
              <a:buChar char="•"/>
            </a:pPr>
            <a:r>
              <a:rPr lang="en-US" sz="3399">
                <a:solidFill>
                  <a:srgbClr val="000000"/>
                </a:solidFill>
                <a:latin typeface="Kollektif"/>
                <a:ea typeface="Kollektif"/>
                <a:cs typeface="Kollektif"/>
                <a:sym typeface="Kollektif"/>
              </a:rPr>
              <a:t>Epäonnistuminen harmittaa ja se saakin harmittaa.</a:t>
            </a:r>
          </a:p>
          <a:p>
            <a:pPr marL="734059" lvl="1" indent="-367030" algn="l">
              <a:lnSpc>
                <a:spcPts val="6119"/>
              </a:lnSpc>
              <a:buFont typeface="Arial"/>
              <a:buChar char="•"/>
            </a:pPr>
            <a:r>
              <a:rPr lang="en-US" sz="3399">
                <a:solidFill>
                  <a:srgbClr val="000000"/>
                </a:solidFill>
                <a:latin typeface="Kollektif"/>
                <a:ea typeface="Kollektif"/>
                <a:cs typeface="Kollektif"/>
                <a:sym typeface="Kollektif"/>
              </a:rPr>
              <a:t>Epäonnistumiseen saattaa liittyä suuttumuksen, surun, pettymyksen, häpeän ja epätoivon tunteita</a:t>
            </a:r>
          </a:p>
          <a:p>
            <a:pPr marL="734059" lvl="1" indent="-367030" algn="l">
              <a:lnSpc>
                <a:spcPts val="6119"/>
              </a:lnSpc>
              <a:buFont typeface="Arial"/>
              <a:buChar char="•"/>
            </a:pPr>
            <a:r>
              <a:rPr lang="en-US" sz="3399">
                <a:solidFill>
                  <a:srgbClr val="000000"/>
                </a:solidFill>
                <a:latin typeface="Kollektif"/>
                <a:ea typeface="Kollektif"/>
                <a:cs typeface="Kollektif"/>
                <a:sym typeface="Kollektif"/>
              </a:rPr>
              <a:t>Opettele tunnistamaan, millaisia tunteita epäonnistuminen sinussa herättää</a:t>
            </a:r>
          </a:p>
          <a:p>
            <a:pPr marL="734059" lvl="1" indent="-367030" algn="l">
              <a:lnSpc>
                <a:spcPts val="6119"/>
              </a:lnSpc>
              <a:buFont typeface="Arial"/>
              <a:buChar char="•"/>
            </a:pPr>
            <a:r>
              <a:rPr lang="en-US" sz="3399">
                <a:solidFill>
                  <a:srgbClr val="000000"/>
                </a:solidFill>
                <a:latin typeface="Kollektif"/>
                <a:ea typeface="Kollektif"/>
                <a:cs typeface="Kollektif"/>
                <a:sym typeface="Kollektif"/>
              </a:rPr>
              <a:t>Voit vaikka sanoa ääneen “epäonnistuin ja nyt minulla on paha mieli” tai “se suututtaa, että en osannut!”</a:t>
            </a:r>
          </a:p>
        </p:txBody>
      </p:sp>
      <p:sp>
        <p:nvSpPr>
          <p:cNvPr id="5" name="Otsikko 4">
            <a:extLst>
              <a:ext uri="{FF2B5EF4-FFF2-40B4-BE49-F238E27FC236}">
                <a16:creationId xmlns:a16="http://schemas.microsoft.com/office/drawing/2014/main" id="{607F9667-2733-D31E-F540-6BC03BB8A29A}"/>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fi-FI" dirty="0"/>
              <a:t>Epäonnistuminen harmittaa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e7f2b28d-54cf-44b6-aad9-6a2b7fb652a6}" enabled="1" method="Standard" siteId="{5cc89a67-fa29-4356-af5d-f436abc7c21b}" contentBits="0" removed="0"/>
</clbl:labelList>
</file>

<file path=docProps/app.xml><?xml version="1.0" encoding="utf-8"?>
<Properties xmlns="http://schemas.openxmlformats.org/officeDocument/2006/extended-properties" xmlns:vt="http://schemas.openxmlformats.org/officeDocument/2006/docPropsVTypes">
  <TotalTime>7</TotalTime>
  <Words>628</Words>
  <Application>Microsoft Office PowerPoint</Application>
  <PresentationFormat>Mukautettu</PresentationFormat>
  <Paragraphs>71</Paragraphs>
  <Slides>15</Slides>
  <Notes>0</Notes>
  <HiddenSlides>0</HiddenSlides>
  <MMClips>0</MMClips>
  <ScaleCrop>false</ScaleCrop>
  <HeadingPairs>
    <vt:vector size="6" baseType="variant">
      <vt:variant>
        <vt:lpstr>Käytetyt fontit</vt:lpstr>
      </vt:variant>
      <vt:variant>
        <vt:i4>14</vt:i4>
      </vt:variant>
      <vt:variant>
        <vt:lpstr>Teema</vt:lpstr>
      </vt:variant>
      <vt:variant>
        <vt:i4>1</vt:i4>
      </vt:variant>
      <vt:variant>
        <vt:lpstr>Dian otsikot</vt:lpstr>
      </vt:variant>
      <vt:variant>
        <vt:i4>15</vt:i4>
      </vt:variant>
    </vt:vector>
  </HeadingPairs>
  <TitlesOfParts>
    <vt:vector size="30" baseType="lpstr">
      <vt:lpstr>Open Sans Bold</vt:lpstr>
      <vt:lpstr>Calibri</vt:lpstr>
      <vt:lpstr>Childos Arabic Semi-Bold</vt:lpstr>
      <vt:lpstr>JetBrains Mono</vt:lpstr>
      <vt:lpstr>Stadio Now Display Bold</vt:lpstr>
      <vt:lpstr>Core Bandi Face</vt:lpstr>
      <vt:lpstr>Open Sans</vt:lpstr>
      <vt:lpstr>Poppins Bold</vt:lpstr>
      <vt:lpstr>Arial</vt:lpstr>
      <vt:lpstr>Stadio Now Display</vt:lpstr>
      <vt:lpstr>ADLaM Display</vt:lpstr>
      <vt:lpstr>Poppins</vt:lpstr>
      <vt:lpstr>Cosmic Octo Medium</vt:lpstr>
      <vt:lpstr>Kollektif</vt:lpstr>
      <vt:lpstr>Office Theme</vt:lpstr>
      <vt:lpstr>SOPU-tunti</vt:lpstr>
      <vt:lpstr>Tunnin suunnitelma</vt:lpstr>
      <vt:lpstr>Miltä tänään tuntuu?</vt:lpstr>
      <vt:lpstr>Lämmittelyleikki: HIlavitkutin</vt:lpstr>
      <vt:lpstr>päivän aihe:  epäonnistumisen sietäminen</vt:lpstr>
      <vt:lpstr>Esimerkki</vt:lpstr>
      <vt:lpstr>epäonnistuminen kuuluu elämään</vt:lpstr>
      <vt:lpstr>Epäonnistumisen sietämisen vaiheet</vt:lpstr>
      <vt:lpstr>Epäonnistuminen harmittaa</vt:lpstr>
      <vt:lpstr>“Moka on lahja”</vt:lpstr>
      <vt:lpstr>Kokeillaan!</vt:lpstr>
      <vt:lpstr>Pohditaan!</vt:lpstr>
      <vt:lpstr>Koko luokan läksy:  Onnistumispurkki</vt:lpstr>
      <vt:lpstr>Kiitos oppitunnista!</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Valmis SOPU 08: Epäonnistumisien sietäminen</dc:title>
  <cp:lastModifiedBy>Heiskari Venla</cp:lastModifiedBy>
  <cp:revision>3</cp:revision>
  <dcterms:created xsi:type="dcterms:W3CDTF">2006-08-16T00:00:00Z</dcterms:created>
  <dcterms:modified xsi:type="dcterms:W3CDTF">2024-11-12T13:14:20Z</dcterms:modified>
  <dc:identifier>DAGL10HEko8</dc:identifier>
</cp:coreProperties>
</file>