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glowCandy" panose="020B0604020202020204" charset="-128"/>
      <p:regular r:id="rId18"/>
    </p:embeddedFont>
    <p:embeddedFont>
      <p:font typeface="よもぎフォント" panose="020B0604020202020204" charset="-128"/>
      <p:regular r:id="rId19"/>
    </p:embeddedFont>
    <p:embeddedFont>
      <p:font typeface="Bimbo" panose="020B0604020202020204" charset="0"/>
      <p:regular r:id="rId20"/>
    </p:embeddedFont>
    <p:embeddedFont>
      <p:font typeface="Childos Arabic Semi-Bold" panose="020B0604020202020204" charset="-78"/>
      <p:regular r:id="rId21"/>
    </p:embeddedFont>
    <p:embeddedFont>
      <p:font typeface="Kollektif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  <p:bold r:id="rId28"/>
    </p:embeddedFont>
    <p:embeddedFont>
      <p:font typeface="Open Sans Bold Italics" panose="020B0604020202020204" charset="0"/>
      <p:regular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Ribeye" panose="020B0604020202020204" charset="0"/>
      <p:regular r:id="rId34"/>
    </p:embeddedFont>
    <p:embeddedFont>
      <p:font typeface="Stadio Now Display" panose="020B0604020202020204" charset="0"/>
      <p:regular r:id="rId35"/>
    </p:embeddedFont>
    <p:embeddedFont>
      <p:font typeface="Stadio Now Display Bold" panose="020B0604020202020204" charset="0"/>
      <p:regular r:id="rId36"/>
    </p:embeddedFont>
    <p:embeddedFont>
      <p:font typeface="Unna" panose="020B0604020202020204" charset="0"/>
      <p:regular r:id="rId37"/>
    </p:embeddedFont>
    <p:embeddedFont>
      <p:font typeface="Unna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484" autoAdjust="0"/>
  </p:normalViewPr>
  <p:slideViewPr>
    <p:cSldViewPr>
      <p:cViewPr varScale="1">
        <p:scale>
          <a:sx n="47" d="100"/>
          <a:sy n="47" d="100"/>
        </p:scale>
        <p:origin x="500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535194" y="-733671"/>
            <a:ext cx="5355572" cy="5877171"/>
          </a:xfrm>
          <a:custGeom>
            <a:avLst/>
            <a:gdLst/>
            <a:ahLst/>
            <a:cxnLst/>
            <a:rect l="l" t="t" r="r" b="b"/>
            <a:pathLst>
              <a:path w="5355572" h="5877171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10332582" y="-1537984"/>
            <a:ext cx="6597249" cy="3075967"/>
          </a:xfrm>
          <a:custGeom>
            <a:avLst/>
            <a:gdLst/>
            <a:ahLst/>
            <a:cxnLst/>
            <a:rect l="l" t="t" r="r" b="b"/>
            <a:pathLst>
              <a:path w="6597249" h="3075967">
                <a:moveTo>
                  <a:pt x="0" y="0"/>
                </a:moveTo>
                <a:lnTo>
                  <a:pt x="6597249" y="0"/>
                </a:lnTo>
                <a:lnTo>
                  <a:pt x="6597249" y="3075968"/>
                </a:lnTo>
                <a:lnTo>
                  <a:pt x="0" y="307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29831" y="2362275"/>
            <a:ext cx="7499556" cy="4199751"/>
          </a:xfrm>
          <a:custGeom>
            <a:avLst/>
            <a:gdLst/>
            <a:ahLst/>
            <a:cxnLst/>
            <a:rect l="l" t="t" r="r" b="b"/>
            <a:pathLst>
              <a:path w="7499556" h="4199751">
                <a:moveTo>
                  <a:pt x="0" y="0"/>
                </a:moveTo>
                <a:lnTo>
                  <a:pt x="7499556" y="0"/>
                </a:lnTo>
                <a:lnTo>
                  <a:pt x="7499556" y="4199751"/>
                </a:lnTo>
                <a:lnTo>
                  <a:pt x="0" y="419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836415" y="6352306"/>
            <a:ext cx="5059689" cy="5741491"/>
          </a:xfrm>
          <a:custGeom>
            <a:avLst/>
            <a:gdLst/>
            <a:ahLst/>
            <a:cxnLst/>
            <a:rect l="l" t="t" r="r" b="b"/>
            <a:pathLst>
              <a:path w="5059689" h="5741491">
                <a:moveTo>
                  <a:pt x="0" y="0"/>
                </a:moveTo>
                <a:lnTo>
                  <a:pt x="5059688" y="0"/>
                </a:lnTo>
                <a:lnTo>
                  <a:pt x="5059688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52436" y="-1865322"/>
            <a:ext cx="6150745" cy="5766324"/>
          </a:xfrm>
          <a:custGeom>
            <a:avLst/>
            <a:gdLst/>
            <a:ahLst/>
            <a:cxnLst/>
            <a:rect l="l" t="t" r="r" b="b"/>
            <a:pathLst>
              <a:path w="6150745" h="5766324">
                <a:moveTo>
                  <a:pt x="0" y="0"/>
                </a:moveTo>
                <a:lnTo>
                  <a:pt x="6150746" y="0"/>
                </a:lnTo>
                <a:lnTo>
                  <a:pt x="6150746" y="5766323"/>
                </a:lnTo>
                <a:lnTo>
                  <a:pt x="0" y="576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511658" y="-3227374"/>
            <a:ext cx="4085368" cy="5586827"/>
          </a:xfrm>
          <a:custGeom>
            <a:avLst/>
            <a:gdLst/>
            <a:ahLst/>
            <a:cxnLst/>
            <a:rect l="l" t="t" r="r" b="b"/>
            <a:pathLst>
              <a:path w="4085368" h="5586827">
                <a:moveTo>
                  <a:pt x="0" y="0"/>
                </a:moveTo>
                <a:lnTo>
                  <a:pt x="4085367" y="0"/>
                </a:lnTo>
                <a:lnTo>
                  <a:pt x="4085367" y="5586827"/>
                </a:lnTo>
                <a:lnTo>
                  <a:pt x="0" y="5586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93830" y="5310391"/>
            <a:ext cx="4667958" cy="6941201"/>
          </a:xfrm>
          <a:custGeom>
            <a:avLst/>
            <a:gdLst/>
            <a:ahLst/>
            <a:cxnLst/>
            <a:rect l="l" t="t" r="r" b="b"/>
            <a:pathLst>
              <a:path w="4667958" h="6941201">
                <a:moveTo>
                  <a:pt x="0" y="0"/>
                </a:moveTo>
                <a:lnTo>
                  <a:pt x="4667958" y="0"/>
                </a:lnTo>
                <a:lnTo>
                  <a:pt x="4667958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836415" y="3901001"/>
            <a:ext cx="4656793" cy="5322050"/>
          </a:xfrm>
          <a:custGeom>
            <a:avLst/>
            <a:gdLst/>
            <a:ahLst/>
            <a:cxnLst/>
            <a:rect l="l" t="t" r="r" b="b"/>
            <a:pathLst>
              <a:path w="4656793" h="5322050">
                <a:moveTo>
                  <a:pt x="0" y="0"/>
                </a:moveTo>
                <a:lnTo>
                  <a:pt x="4656793" y="0"/>
                </a:lnTo>
                <a:lnTo>
                  <a:pt x="4656793" y="5322050"/>
                </a:lnTo>
                <a:lnTo>
                  <a:pt x="0" y="532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31207" y="8338429"/>
            <a:ext cx="4656793" cy="5322050"/>
          </a:xfrm>
          <a:custGeom>
            <a:avLst/>
            <a:gdLst/>
            <a:ahLst/>
            <a:cxnLst/>
            <a:rect l="l" t="t" r="r" b="b"/>
            <a:pathLst>
              <a:path w="4656793" h="5322050">
                <a:moveTo>
                  <a:pt x="0" y="0"/>
                </a:moveTo>
                <a:lnTo>
                  <a:pt x="4656793" y="0"/>
                </a:lnTo>
                <a:lnTo>
                  <a:pt x="4656793" y="5322049"/>
                </a:lnTo>
                <a:lnTo>
                  <a:pt x="0" y="53220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8023" y="-4053683"/>
            <a:ext cx="6591954" cy="5710280"/>
          </a:xfrm>
          <a:custGeom>
            <a:avLst/>
            <a:gdLst/>
            <a:ahLst/>
            <a:cxnLst/>
            <a:rect l="l" t="t" r="r" b="b"/>
            <a:pathLst>
              <a:path w="6591954" h="5710280">
                <a:moveTo>
                  <a:pt x="0" y="0"/>
                </a:moveTo>
                <a:lnTo>
                  <a:pt x="6591954" y="0"/>
                </a:lnTo>
                <a:lnTo>
                  <a:pt x="6591954" y="5710280"/>
                </a:lnTo>
                <a:lnTo>
                  <a:pt x="0" y="5710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194310">
            <a:off x="8409323" y="7829528"/>
            <a:ext cx="6128048" cy="5913567"/>
          </a:xfrm>
          <a:custGeom>
            <a:avLst/>
            <a:gdLst/>
            <a:ahLst/>
            <a:cxnLst/>
            <a:rect l="l" t="t" r="r" b="b"/>
            <a:pathLst>
              <a:path w="6128048" h="5913567">
                <a:moveTo>
                  <a:pt x="0" y="0"/>
                </a:moveTo>
                <a:lnTo>
                  <a:pt x="6128049" y="0"/>
                </a:lnTo>
                <a:lnTo>
                  <a:pt x="6128049" y="5913566"/>
                </a:lnTo>
                <a:lnTo>
                  <a:pt x="0" y="5913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1202696" y="9223051"/>
            <a:ext cx="7941304" cy="4030212"/>
          </a:xfrm>
          <a:custGeom>
            <a:avLst/>
            <a:gdLst/>
            <a:ahLst/>
            <a:cxnLst/>
            <a:rect l="l" t="t" r="r" b="b"/>
            <a:pathLst>
              <a:path w="7941304" h="4030212">
                <a:moveTo>
                  <a:pt x="0" y="0"/>
                </a:moveTo>
                <a:lnTo>
                  <a:pt x="7941304" y="0"/>
                </a:lnTo>
                <a:lnTo>
                  <a:pt x="7941304" y="4030212"/>
                </a:lnTo>
                <a:lnTo>
                  <a:pt x="0" y="40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5058632" y="8780991"/>
            <a:ext cx="4085368" cy="5586827"/>
          </a:xfrm>
          <a:custGeom>
            <a:avLst/>
            <a:gdLst/>
            <a:ahLst/>
            <a:cxnLst/>
            <a:rect l="l" t="t" r="r" b="b"/>
            <a:pathLst>
              <a:path w="4085368" h="5586827">
                <a:moveTo>
                  <a:pt x="0" y="0"/>
                </a:moveTo>
                <a:lnTo>
                  <a:pt x="4085368" y="0"/>
                </a:lnTo>
                <a:lnTo>
                  <a:pt x="4085368" y="5586828"/>
                </a:lnTo>
                <a:lnTo>
                  <a:pt x="0" y="5586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54675" y="2503279"/>
            <a:ext cx="13869625" cy="5664806"/>
            <a:chOff x="258981" y="-594847"/>
            <a:chExt cx="18492833" cy="7553074"/>
          </a:xfrm>
        </p:grpSpPr>
        <p:grpSp>
          <p:nvGrpSpPr>
            <p:cNvPr id="16" name="Group 16"/>
            <p:cNvGrpSpPr/>
            <p:nvPr/>
          </p:nvGrpSpPr>
          <p:grpSpPr>
            <a:xfrm>
              <a:off x="258981" y="700896"/>
              <a:ext cx="4693957" cy="4693957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5A87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658498" y="700896"/>
              <a:ext cx="4693957" cy="4693957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5A87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8929103" y="700896"/>
              <a:ext cx="4693957" cy="4693957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5A87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3248321" y="700896"/>
              <a:ext cx="4693957" cy="469395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5A87F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54297" y="-594847"/>
              <a:ext cx="18297517" cy="7553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7"/>
                </a:lnSpc>
                <a:spcBef>
                  <a:spcPct val="0"/>
                </a:spcBef>
              </a:pPr>
              <a:r>
                <a:rPr lang="en-US" sz="30047" b="1" spc="6370" dirty="0">
                  <a:solidFill>
                    <a:srgbClr val="F5EDE6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</p:grp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1207" y="6241750"/>
            <a:ext cx="3110282" cy="1969753"/>
            <a:chOff x="0" y="-134478"/>
            <a:chExt cx="819169" cy="5187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290182"/>
            </a:xfrm>
            <a:custGeom>
              <a:avLst/>
              <a:gdLst/>
              <a:ahLst/>
              <a:cxnLst/>
              <a:rect l="l" t="t" r="r" b="b"/>
              <a:pathLst>
                <a:path w="812800" h="290182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62242"/>
                  </a:lnTo>
                  <a:cubicBezTo>
                    <a:pt x="812800" y="196174"/>
                    <a:pt x="799321" y="228716"/>
                    <a:pt x="775327" y="252709"/>
                  </a:cubicBezTo>
                  <a:cubicBezTo>
                    <a:pt x="751333" y="276703"/>
                    <a:pt x="718791" y="290182"/>
                    <a:pt x="684859" y="290182"/>
                  </a:cubicBezTo>
                  <a:lnTo>
                    <a:pt x="127941" y="290182"/>
                  </a:lnTo>
                  <a:cubicBezTo>
                    <a:pt x="94009" y="290182"/>
                    <a:pt x="61467" y="276703"/>
                    <a:pt x="37473" y="252709"/>
                  </a:cubicBezTo>
                  <a:cubicBezTo>
                    <a:pt x="13479" y="228716"/>
                    <a:pt x="0" y="196174"/>
                    <a:pt x="0" y="162242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9F9982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369" y="-134478"/>
              <a:ext cx="812800" cy="518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FFFFFF"/>
                  </a:solidFill>
                  <a:latin typeface="Stadio Now Display"/>
                  <a:ea typeface="Stadio Now Display"/>
                  <a:cs typeface="Stadio Now Display"/>
                  <a:sym typeface="Stadio Now Display"/>
                </a:rPr>
                <a:t>TUNTI</a:t>
              </a:r>
            </a:p>
          </p:txBody>
        </p:sp>
      </p:grpSp>
      <p:sp>
        <p:nvSpPr>
          <p:cNvPr id="32" name="Freeform 32" descr="Logo, Oulun kaupunki"/>
          <p:cNvSpPr/>
          <p:nvPr/>
        </p:nvSpPr>
        <p:spPr>
          <a:xfrm>
            <a:off x="396258" y="7641623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8" y="0"/>
                </a:lnTo>
                <a:lnTo>
                  <a:pt x="6808438" y="2265556"/>
                </a:lnTo>
                <a:lnTo>
                  <a:pt x="0" y="2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3" name="Otsikko 32">
            <a:extLst>
              <a:ext uri="{FF2B5EF4-FFF2-40B4-BE49-F238E27FC236}">
                <a16:creationId xmlns:a16="http://schemas.microsoft.com/office/drawing/2014/main" id="{769B6F00-D80A-5309-657F-66C32F9D0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4000500" y="-925527"/>
            <a:ext cx="10287000" cy="12138053"/>
          </a:xfrm>
          <a:custGeom>
            <a:avLst/>
            <a:gdLst/>
            <a:ahLst/>
            <a:cxnLst/>
            <a:rect l="l" t="t" r="r" b="b"/>
            <a:pathLst>
              <a:path w="10287000" h="12138053">
                <a:moveTo>
                  <a:pt x="0" y="0"/>
                </a:moveTo>
                <a:lnTo>
                  <a:pt x="10287000" y="0"/>
                </a:lnTo>
                <a:lnTo>
                  <a:pt x="10287000" y="12138054"/>
                </a:lnTo>
                <a:lnTo>
                  <a:pt x="0" y="1213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703419" y="3648075"/>
            <a:ext cx="11116147" cy="25217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79" b="0" i="0" u="none" strike="noStrike" kern="1200" cap="none" spc="-641" normalizeH="0" baseline="0" noProof="0" dirty="0" err="1">
                <a:ln>
                  <a:noFill/>
                </a:ln>
                <a:solidFill>
                  <a:srgbClr val="B11255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Kokeillaan</a:t>
            </a:r>
            <a:r>
              <a:rPr kumimoji="0" lang="en-US" sz="16879" b="0" i="0" u="none" strike="noStrike" kern="1200" cap="none" spc="-641" normalizeH="0" baseline="0" noProof="0" dirty="0">
                <a:ln>
                  <a:noFill/>
                </a:ln>
                <a:solidFill>
                  <a:srgbClr val="B11255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724850" y="-2859278"/>
            <a:ext cx="6320700" cy="9770401"/>
          </a:xfrm>
          <a:custGeom>
            <a:avLst/>
            <a:gdLst/>
            <a:ahLst/>
            <a:cxnLst/>
            <a:rect l="l" t="t" r="r" b="b"/>
            <a:pathLst>
              <a:path w="6320700" h="9770401">
                <a:moveTo>
                  <a:pt x="0" y="0"/>
                </a:moveTo>
                <a:lnTo>
                  <a:pt x="6320701" y="0"/>
                </a:lnTo>
                <a:lnTo>
                  <a:pt x="6320701" y="9770401"/>
                </a:lnTo>
                <a:lnTo>
                  <a:pt x="0" y="9770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l="-13978" r="-153" b="-970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586690" y="1333500"/>
            <a:ext cx="8597021" cy="22268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11" b="0" i="0" u="none" strike="noStrike" kern="1200" cap="none" spc="0" normalizeH="0" baseline="0" noProof="0" dirty="0" err="1">
                <a:ln>
                  <a:noFill/>
                </a:ln>
                <a:solidFill>
                  <a:srgbClr val="7F2424"/>
                </a:solidFill>
                <a:effectLst/>
                <a:uLnTx/>
                <a:uFillTx/>
                <a:latin typeface="Ribeye"/>
                <a:ea typeface="Ribeye"/>
                <a:cs typeface="Ribeye"/>
                <a:sym typeface="Ribeye"/>
              </a:rPr>
              <a:t>Ärtymyksen</a:t>
            </a:r>
            <a:endParaRPr kumimoji="0" lang="en-US" sz="9711" b="0" i="0" u="none" strike="noStrike" kern="1200" cap="none" spc="0" normalizeH="0" baseline="0" noProof="0" dirty="0">
              <a:ln>
                <a:noFill/>
              </a:ln>
              <a:solidFill>
                <a:srgbClr val="7F2424"/>
              </a:solidFill>
              <a:effectLst/>
              <a:uLnTx/>
              <a:uFillTx/>
              <a:latin typeface="Ribeye"/>
              <a:ea typeface="Ribeye"/>
              <a:cs typeface="Ribeye"/>
              <a:sym typeface="Ribeye"/>
            </a:endParaRPr>
          </a:p>
          <a:p>
            <a:pPr marL="0" marR="0" lvl="0" indent="0" algn="ctr" defTabSz="914400" rtl="0" eaLnBrk="1" fontAlgn="auto" latinLnBrk="0" hangingPunct="1">
              <a:lnSpc>
                <a:spcPts val="83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11" b="0" i="0" u="none" strike="noStrike" kern="1200" cap="none" spc="0" normalizeH="0" baseline="0" noProof="0" dirty="0" err="1">
                <a:ln>
                  <a:noFill/>
                </a:ln>
                <a:solidFill>
                  <a:srgbClr val="7F2424"/>
                </a:solidFill>
                <a:effectLst/>
                <a:uLnTx/>
                <a:uFillTx/>
                <a:latin typeface="Ribeye"/>
                <a:ea typeface="Ribeye"/>
                <a:cs typeface="Ribeye"/>
                <a:sym typeface="Ribeye"/>
              </a:rPr>
              <a:t>tulivuori</a:t>
            </a:r>
            <a:endParaRPr kumimoji="0" lang="en-US" sz="9711" b="0" i="0" u="none" strike="noStrike" kern="1200" cap="none" spc="0" normalizeH="0" baseline="0" noProof="0" dirty="0">
              <a:ln>
                <a:noFill/>
              </a:ln>
              <a:solidFill>
                <a:srgbClr val="7F2424"/>
              </a:solidFill>
              <a:effectLst/>
              <a:uLnTx/>
              <a:uFillTx/>
              <a:latin typeface="Ribeye"/>
              <a:ea typeface="Ribeye"/>
              <a:cs typeface="Ribeye"/>
              <a:sym typeface="Ribeye"/>
            </a:endParaRPr>
          </a:p>
        </p:txBody>
      </p:sp>
      <p:grpSp>
        <p:nvGrpSpPr>
          <p:cNvPr id="4" name="Group 4" descr="Piirros purkautuvasta tulivuoresta"/>
          <p:cNvGrpSpPr/>
          <p:nvPr/>
        </p:nvGrpSpPr>
        <p:grpSpPr>
          <a:xfrm>
            <a:off x="8245468" y="-56198"/>
            <a:ext cx="9674584" cy="10399395"/>
            <a:chOff x="0" y="0"/>
            <a:chExt cx="12899446" cy="1386586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3214171"/>
              <a:ext cx="4253238" cy="10651689"/>
              <a:chOff x="0" y="0"/>
              <a:chExt cx="6262370" cy="1568330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45720" y="64342"/>
                <a:ext cx="6164580" cy="15557836"/>
              </a:xfrm>
              <a:custGeom>
                <a:avLst/>
                <a:gdLst/>
                <a:ahLst/>
                <a:cxnLst/>
                <a:rect l="l" t="t" r="r" b="b"/>
                <a:pathLst>
                  <a:path w="6164580" h="15557836">
                    <a:moveTo>
                      <a:pt x="6164580" y="65950"/>
                    </a:moveTo>
                    <a:cubicBezTo>
                      <a:pt x="6129020" y="297580"/>
                      <a:pt x="6078220" y="479346"/>
                      <a:pt x="6036310" y="580684"/>
                    </a:cubicBezTo>
                    <a:cubicBezTo>
                      <a:pt x="6004560" y="656286"/>
                      <a:pt x="5967730" y="696499"/>
                      <a:pt x="5934710" y="765667"/>
                    </a:cubicBezTo>
                    <a:cubicBezTo>
                      <a:pt x="5895340" y="846094"/>
                      <a:pt x="5854700" y="942607"/>
                      <a:pt x="5819140" y="1037511"/>
                    </a:cubicBezTo>
                    <a:cubicBezTo>
                      <a:pt x="5781040" y="1137240"/>
                      <a:pt x="5753100" y="1245013"/>
                      <a:pt x="5713730" y="1347960"/>
                    </a:cubicBezTo>
                    <a:cubicBezTo>
                      <a:pt x="5674360" y="1450906"/>
                      <a:pt x="5614670" y="1568330"/>
                      <a:pt x="5581650" y="1655191"/>
                    </a:cubicBezTo>
                    <a:cubicBezTo>
                      <a:pt x="5558790" y="1717925"/>
                      <a:pt x="5547360" y="1751704"/>
                      <a:pt x="5529580" y="1820871"/>
                    </a:cubicBezTo>
                    <a:cubicBezTo>
                      <a:pt x="5500370" y="1925427"/>
                      <a:pt x="5466080" y="2144189"/>
                      <a:pt x="5436870" y="2231050"/>
                    </a:cubicBezTo>
                    <a:cubicBezTo>
                      <a:pt x="5421630" y="2276089"/>
                      <a:pt x="5407660" y="2287349"/>
                      <a:pt x="5392420" y="2329171"/>
                    </a:cubicBezTo>
                    <a:cubicBezTo>
                      <a:pt x="5368290" y="2395122"/>
                      <a:pt x="5360670" y="2488417"/>
                      <a:pt x="5320030" y="2599407"/>
                    </a:cubicBezTo>
                    <a:cubicBezTo>
                      <a:pt x="5246370" y="2795649"/>
                      <a:pt x="5015230" y="3204219"/>
                      <a:pt x="4936490" y="3377942"/>
                    </a:cubicBezTo>
                    <a:cubicBezTo>
                      <a:pt x="4899660" y="3461586"/>
                      <a:pt x="4884420" y="3498583"/>
                      <a:pt x="4859020" y="3569359"/>
                    </a:cubicBezTo>
                    <a:cubicBezTo>
                      <a:pt x="4827270" y="3653003"/>
                      <a:pt x="4787900" y="3747907"/>
                      <a:pt x="4766310" y="3849245"/>
                    </a:cubicBezTo>
                    <a:cubicBezTo>
                      <a:pt x="4742180" y="3958626"/>
                      <a:pt x="4753610" y="4079267"/>
                      <a:pt x="4724400" y="4204733"/>
                    </a:cubicBezTo>
                    <a:cubicBezTo>
                      <a:pt x="4688840" y="4359154"/>
                      <a:pt x="4611370" y="4545745"/>
                      <a:pt x="4546600" y="4696948"/>
                    </a:cubicBezTo>
                    <a:cubicBezTo>
                      <a:pt x="4484370" y="4840108"/>
                      <a:pt x="4405630" y="4991311"/>
                      <a:pt x="4345940" y="5094259"/>
                    </a:cubicBezTo>
                    <a:cubicBezTo>
                      <a:pt x="4304030" y="5166643"/>
                      <a:pt x="4265930" y="5198814"/>
                      <a:pt x="4232910" y="5271198"/>
                    </a:cubicBezTo>
                    <a:cubicBezTo>
                      <a:pt x="4189730" y="5362885"/>
                      <a:pt x="4157980" y="5544651"/>
                      <a:pt x="4124960" y="5607384"/>
                    </a:cubicBezTo>
                    <a:cubicBezTo>
                      <a:pt x="4109720" y="5637946"/>
                      <a:pt x="4098290" y="5633121"/>
                      <a:pt x="4080510" y="5665292"/>
                    </a:cubicBezTo>
                    <a:cubicBezTo>
                      <a:pt x="4022090" y="5771455"/>
                      <a:pt x="3881120" y="6213805"/>
                      <a:pt x="3794760" y="6405222"/>
                    </a:cubicBezTo>
                    <a:cubicBezTo>
                      <a:pt x="3737610" y="6533906"/>
                      <a:pt x="3684270" y="6611116"/>
                      <a:pt x="3633470" y="6718888"/>
                    </a:cubicBezTo>
                    <a:cubicBezTo>
                      <a:pt x="3581400" y="6828269"/>
                      <a:pt x="3539490" y="6947301"/>
                      <a:pt x="3486150" y="7058291"/>
                    </a:cubicBezTo>
                    <a:cubicBezTo>
                      <a:pt x="3431540" y="7172497"/>
                      <a:pt x="3346450" y="7302789"/>
                      <a:pt x="3310890" y="7391259"/>
                    </a:cubicBezTo>
                    <a:cubicBezTo>
                      <a:pt x="3289300" y="7445949"/>
                      <a:pt x="3293110" y="7466861"/>
                      <a:pt x="3271520" y="7527985"/>
                    </a:cubicBezTo>
                    <a:cubicBezTo>
                      <a:pt x="3221990" y="7664712"/>
                      <a:pt x="3072130" y="8000897"/>
                      <a:pt x="2993390" y="8161751"/>
                    </a:cubicBezTo>
                    <a:cubicBezTo>
                      <a:pt x="2942590" y="8266308"/>
                      <a:pt x="2905760" y="8309738"/>
                      <a:pt x="2857500" y="8412685"/>
                    </a:cubicBezTo>
                    <a:cubicBezTo>
                      <a:pt x="2790190" y="8557453"/>
                      <a:pt x="2710180" y="8808386"/>
                      <a:pt x="2642870" y="8957981"/>
                    </a:cubicBezTo>
                    <a:cubicBezTo>
                      <a:pt x="2592070" y="9067362"/>
                      <a:pt x="2548890" y="9115619"/>
                      <a:pt x="2499360" y="9233042"/>
                    </a:cubicBezTo>
                    <a:cubicBezTo>
                      <a:pt x="2420620" y="9418024"/>
                      <a:pt x="2331720" y="9750993"/>
                      <a:pt x="2244090" y="9979407"/>
                    </a:cubicBezTo>
                    <a:cubicBezTo>
                      <a:pt x="2167890" y="10182083"/>
                      <a:pt x="2053590" y="10397628"/>
                      <a:pt x="2009140" y="10537571"/>
                    </a:cubicBezTo>
                    <a:cubicBezTo>
                      <a:pt x="1983740" y="10616390"/>
                      <a:pt x="1982470" y="10679123"/>
                      <a:pt x="1965960" y="10730597"/>
                    </a:cubicBezTo>
                    <a:cubicBezTo>
                      <a:pt x="1954530" y="10767593"/>
                      <a:pt x="1946910" y="10780461"/>
                      <a:pt x="1927860" y="10823893"/>
                    </a:cubicBezTo>
                    <a:cubicBezTo>
                      <a:pt x="1880870" y="10928447"/>
                      <a:pt x="1750060" y="11179380"/>
                      <a:pt x="1676400" y="11343452"/>
                    </a:cubicBezTo>
                    <a:cubicBezTo>
                      <a:pt x="1614170" y="11485003"/>
                      <a:pt x="1560830" y="11663552"/>
                      <a:pt x="1512570" y="11750413"/>
                    </a:cubicBezTo>
                    <a:cubicBezTo>
                      <a:pt x="1485900" y="11798670"/>
                      <a:pt x="1465580" y="11803495"/>
                      <a:pt x="1437640" y="11851752"/>
                    </a:cubicBezTo>
                    <a:cubicBezTo>
                      <a:pt x="1384300" y="11940221"/>
                      <a:pt x="1289050" y="12152550"/>
                      <a:pt x="1244600" y="12260322"/>
                    </a:cubicBezTo>
                    <a:cubicBezTo>
                      <a:pt x="1217930" y="12327881"/>
                      <a:pt x="1205230" y="12364877"/>
                      <a:pt x="1186180" y="12429219"/>
                    </a:cubicBezTo>
                    <a:cubicBezTo>
                      <a:pt x="1162050" y="12509646"/>
                      <a:pt x="1137920" y="12601333"/>
                      <a:pt x="1116330" y="12704279"/>
                    </a:cubicBezTo>
                    <a:cubicBezTo>
                      <a:pt x="1089660" y="12831355"/>
                      <a:pt x="1075690" y="13008294"/>
                      <a:pt x="1046480" y="13136978"/>
                    </a:cubicBezTo>
                    <a:cubicBezTo>
                      <a:pt x="1022350" y="13244751"/>
                      <a:pt x="1004570" y="13310701"/>
                      <a:pt x="961390" y="13426517"/>
                    </a:cubicBezTo>
                    <a:cubicBezTo>
                      <a:pt x="891540" y="13616324"/>
                      <a:pt x="699770" y="13952511"/>
                      <a:pt x="635000" y="14143926"/>
                    </a:cubicBezTo>
                    <a:cubicBezTo>
                      <a:pt x="595630" y="14262959"/>
                      <a:pt x="593090" y="14385209"/>
                      <a:pt x="566420" y="14446332"/>
                    </a:cubicBezTo>
                    <a:cubicBezTo>
                      <a:pt x="552450" y="14478504"/>
                      <a:pt x="534670" y="14483330"/>
                      <a:pt x="521970" y="14510674"/>
                    </a:cubicBezTo>
                    <a:cubicBezTo>
                      <a:pt x="502920" y="14547672"/>
                      <a:pt x="500380" y="14594318"/>
                      <a:pt x="474980" y="14655443"/>
                    </a:cubicBezTo>
                    <a:cubicBezTo>
                      <a:pt x="424180" y="14777693"/>
                      <a:pt x="264160" y="15047928"/>
                      <a:pt x="209550" y="15178221"/>
                    </a:cubicBezTo>
                    <a:cubicBezTo>
                      <a:pt x="179070" y="15248996"/>
                      <a:pt x="171450" y="15308512"/>
                      <a:pt x="149860" y="15350334"/>
                    </a:cubicBezTo>
                    <a:cubicBezTo>
                      <a:pt x="134620" y="15380897"/>
                      <a:pt x="101600" y="15400199"/>
                      <a:pt x="102870" y="15419502"/>
                    </a:cubicBezTo>
                    <a:cubicBezTo>
                      <a:pt x="104140" y="15435586"/>
                      <a:pt x="134620" y="15442022"/>
                      <a:pt x="139700" y="15459715"/>
                    </a:cubicBezTo>
                    <a:cubicBezTo>
                      <a:pt x="146050" y="15475801"/>
                      <a:pt x="144780" y="15504756"/>
                      <a:pt x="138430" y="15520840"/>
                    </a:cubicBezTo>
                    <a:cubicBezTo>
                      <a:pt x="134620" y="15533709"/>
                      <a:pt x="124460" y="15544969"/>
                      <a:pt x="114300" y="15549795"/>
                    </a:cubicBezTo>
                    <a:cubicBezTo>
                      <a:pt x="101600" y="15554619"/>
                      <a:pt x="77470" y="15554619"/>
                      <a:pt x="64770" y="15544969"/>
                    </a:cubicBezTo>
                    <a:cubicBezTo>
                      <a:pt x="53340" y="15533709"/>
                      <a:pt x="41910" y="15507971"/>
                      <a:pt x="40640" y="15490278"/>
                    </a:cubicBezTo>
                    <a:cubicBezTo>
                      <a:pt x="40640" y="15472584"/>
                      <a:pt x="52070" y="15445238"/>
                      <a:pt x="63500" y="15435586"/>
                    </a:cubicBezTo>
                    <a:cubicBezTo>
                      <a:pt x="71120" y="15425936"/>
                      <a:pt x="83820" y="15421111"/>
                      <a:pt x="95250" y="15422719"/>
                    </a:cubicBezTo>
                    <a:cubicBezTo>
                      <a:pt x="107950" y="15424328"/>
                      <a:pt x="129540" y="15437196"/>
                      <a:pt x="137160" y="15453281"/>
                    </a:cubicBezTo>
                    <a:cubicBezTo>
                      <a:pt x="144780" y="15467758"/>
                      <a:pt x="146050" y="15498320"/>
                      <a:pt x="140970" y="15514406"/>
                    </a:cubicBezTo>
                    <a:cubicBezTo>
                      <a:pt x="138430" y="15528883"/>
                      <a:pt x="128270" y="15540143"/>
                      <a:pt x="119380" y="15546576"/>
                    </a:cubicBezTo>
                    <a:cubicBezTo>
                      <a:pt x="110490" y="15553012"/>
                      <a:pt x="99060" y="15557836"/>
                      <a:pt x="86360" y="15554619"/>
                    </a:cubicBezTo>
                    <a:cubicBezTo>
                      <a:pt x="67310" y="15549795"/>
                      <a:pt x="31750" y="15524057"/>
                      <a:pt x="19050" y="15498320"/>
                    </a:cubicBezTo>
                    <a:cubicBezTo>
                      <a:pt x="5080" y="15475801"/>
                      <a:pt x="0" y="15442022"/>
                      <a:pt x="5080" y="15408242"/>
                    </a:cubicBezTo>
                    <a:cubicBezTo>
                      <a:pt x="11430" y="15361594"/>
                      <a:pt x="60960" y="15305295"/>
                      <a:pt x="82550" y="15252213"/>
                    </a:cubicBezTo>
                    <a:cubicBezTo>
                      <a:pt x="102870" y="15203957"/>
                      <a:pt x="105410" y="15166961"/>
                      <a:pt x="130810" y="15107445"/>
                    </a:cubicBezTo>
                    <a:cubicBezTo>
                      <a:pt x="175260" y="14999672"/>
                      <a:pt x="302260" y="14792170"/>
                      <a:pt x="351790" y="14674746"/>
                    </a:cubicBezTo>
                    <a:cubicBezTo>
                      <a:pt x="383540" y="14600754"/>
                      <a:pt x="392430" y="14542845"/>
                      <a:pt x="417830" y="14484937"/>
                    </a:cubicBezTo>
                    <a:cubicBezTo>
                      <a:pt x="440690" y="14431855"/>
                      <a:pt x="471170" y="14399685"/>
                      <a:pt x="495300" y="14341777"/>
                    </a:cubicBezTo>
                    <a:cubicBezTo>
                      <a:pt x="527050" y="14261349"/>
                      <a:pt x="537210" y="14155187"/>
                      <a:pt x="579120" y="14037763"/>
                    </a:cubicBezTo>
                    <a:cubicBezTo>
                      <a:pt x="643890" y="13859214"/>
                      <a:pt x="803910" y="13572894"/>
                      <a:pt x="872490" y="13387911"/>
                    </a:cubicBezTo>
                    <a:cubicBezTo>
                      <a:pt x="919480" y="13259228"/>
                      <a:pt x="943610" y="13167540"/>
                      <a:pt x="970280" y="13048509"/>
                    </a:cubicBezTo>
                    <a:cubicBezTo>
                      <a:pt x="998220" y="12924650"/>
                      <a:pt x="1004570" y="12775056"/>
                      <a:pt x="1029970" y="12657633"/>
                    </a:cubicBezTo>
                    <a:cubicBezTo>
                      <a:pt x="1052830" y="12557902"/>
                      <a:pt x="1078230" y="12475866"/>
                      <a:pt x="1109980" y="12384180"/>
                    </a:cubicBezTo>
                    <a:cubicBezTo>
                      <a:pt x="1143000" y="12287668"/>
                      <a:pt x="1183640" y="12192763"/>
                      <a:pt x="1225550" y="12094642"/>
                    </a:cubicBezTo>
                    <a:cubicBezTo>
                      <a:pt x="1271270" y="11990087"/>
                      <a:pt x="1334770" y="11845318"/>
                      <a:pt x="1376680" y="11777758"/>
                    </a:cubicBezTo>
                    <a:cubicBezTo>
                      <a:pt x="1398270" y="11742371"/>
                      <a:pt x="1413510" y="11740762"/>
                      <a:pt x="1435100" y="11702157"/>
                    </a:cubicBezTo>
                    <a:cubicBezTo>
                      <a:pt x="1482090" y="11620122"/>
                      <a:pt x="1537970" y="11423879"/>
                      <a:pt x="1605280" y="11271068"/>
                    </a:cubicBezTo>
                    <a:cubicBezTo>
                      <a:pt x="1684020" y="11090910"/>
                      <a:pt x="1832610" y="10843194"/>
                      <a:pt x="1884680" y="10695209"/>
                    </a:cubicBezTo>
                    <a:cubicBezTo>
                      <a:pt x="1913890" y="10609955"/>
                      <a:pt x="1905000" y="10569741"/>
                      <a:pt x="1931670" y="10484489"/>
                    </a:cubicBezTo>
                    <a:cubicBezTo>
                      <a:pt x="1976120" y="10342937"/>
                      <a:pt x="2084070" y="10130609"/>
                      <a:pt x="2157730" y="9939193"/>
                    </a:cubicBezTo>
                    <a:cubicBezTo>
                      <a:pt x="2237740" y="9731690"/>
                      <a:pt x="2310130" y="9464672"/>
                      <a:pt x="2387600" y="9281298"/>
                    </a:cubicBezTo>
                    <a:cubicBezTo>
                      <a:pt x="2448560" y="9138137"/>
                      <a:pt x="2508250" y="9052884"/>
                      <a:pt x="2569210" y="8916159"/>
                    </a:cubicBezTo>
                    <a:cubicBezTo>
                      <a:pt x="2642870" y="8753696"/>
                      <a:pt x="2722880" y="8505980"/>
                      <a:pt x="2791460" y="8361211"/>
                    </a:cubicBezTo>
                    <a:cubicBezTo>
                      <a:pt x="2837180" y="8261481"/>
                      <a:pt x="2875280" y="8214834"/>
                      <a:pt x="2921000" y="8118321"/>
                    </a:cubicBezTo>
                    <a:cubicBezTo>
                      <a:pt x="2981960" y="7984812"/>
                      <a:pt x="3065780" y="7733879"/>
                      <a:pt x="3116580" y="7624498"/>
                    </a:cubicBezTo>
                    <a:cubicBezTo>
                      <a:pt x="3143250" y="7568199"/>
                      <a:pt x="3169920" y="7539245"/>
                      <a:pt x="3183890" y="7499032"/>
                    </a:cubicBezTo>
                    <a:cubicBezTo>
                      <a:pt x="3195320" y="7468469"/>
                      <a:pt x="3192780" y="7434690"/>
                      <a:pt x="3201670" y="7407345"/>
                    </a:cubicBezTo>
                    <a:cubicBezTo>
                      <a:pt x="3210560" y="7379999"/>
                      <a:pt x="3220720" y="7360697"/>
                      <a:pt x="3234690" y="7333351"/>
                    </a:cubicBezTo>
                    <a:cubicBezTo>
                      <a:pt x="3255010" y="7294747"/>
                      <a:pt x="3279140" y="7264184"/>
                      <a:pt x="3313430" y="7199843"/>
                    </a:cubicBezTo>
                    <a:cubicBezTo>
                      <a:pt x="3398520" y="7040596"/>
                      <a:pt x="3605530" y="6622375"/>
                      <a:pt x="3717290" y="6356966"/>
                    </a:cubicBezTo>
                    <a:cubicBezTo>
                      <a:pt x="3811270" y="6134986"/>
                      <a:pt x="3884930" y="5880837"/>
                      <a:pt x="3952240" y="5724807"/>
                    </a:cubicBezTo>
                    <a:cubicBezTo>
                      <a:pt x="3994150" y="5629903"/>
                      <a:pt x="4029710" y="5583256"/>
                      <a:pt x="4062730" y="5502829"/>
                    </a:cubicBezTo>
                    <a:cubicBezTo>
                      <a:pt x="4099560" y="5412750"/>
                      <a:pt x="4123690" y="5288892"/>
                      <a:pt x="4163060" y="5206857"/>
                    </a:cubicBezTo>
                    <a:cubicBezTo>
                      <a:pt x="4196080" y="5137689"/>
                      <a:pt x="4231640" y="5103910"/>
                      <a:pt x="4271010" y="5033134"/>
                    </a:cubicBezTo>
                    <a:cubicBezTo>
                      <a:pt x="4326890" y="4933404"/>
                      <a:pt x="4403090" y="4793461"/>
                      <a:pt x="4460240" y="4656735"/>
                    </a:cubicBezTo>
                    <a:cubicBezTo>
                      <a:pt x="4523740" y="4508748"/>
                      <a:pt x="4594860" y="4330200"/>
                      <a:pt x="4629150" y="4177389"/>
                    </a:cubicBezTo>
                    <a:cubicBezTo>
                      <a:pt x="4659630" y="4047097"/>
                      <a:pt x="4649470" y="3874982"/>
                      <a:pt x="4671060" y="3802598"/>
                    </a:cubicBezTo>
                    <a:cubicBezTo>
                      <a:pt x="4681220" y="3770427"/>
                      <a:pt x="4692650" y="3768818"/>
                      <a:pt x="4704080" y="3739865"/>
                    </a:cubicBezTo>
                    <a:cubicBezTo>
                      <a:pt x="4726940" y="3685174"/>
                      <a:pt x="4738370" y="3599921"/>
                      <a:pt x="4779010" y="3495366"/>
                    </a:cubicBezTo>
                    <a:cubicBezTo>
                      <a:pt x="4861560" y="3283038"/>
                      <a:pt x="5134610" y="2800475"/>
                      <a:pt x="5219700" y="2570453"/>
                    </a:cubicBezTo>
                    <a:cubicBezTo>
                      <a:pt x="5266690" y="2446595"/>
                      <a:pt x="5278120" y="2335606"/>
                      <a:pt x="5303520" y="2268047"/>
                    </a:cubicBezTo>
                    <a:cubicBezTo>
                      <a:pt x="5317490" y="2231050"/>
                      <a:pt x="5328920" y="2226225"/>
                      <a:pt x="5342890" y="2184403"/>
                    </a:cubicBezTo>
                    <a:cubicBezTo>
                      <a:pt x="5378450" y="2084673"/>
                      <a:pt x="5419090" y="1804786"/>
                      <a:pt x="5471160" y="1648757"/>
                    </a:cubicBezTo>
                    <a:cubicBezTo>
                      <a:pt x="5516880" y="1516857"/>
                      <a:pt x="5586730" y="1407476"/>
                      <a:pt x="5627370" y="1299703"/>
                    </a:cubicBezTo>
                    <a:cubicBezTo>
                      <a:pt x="5660390" y="1214450"/>
                      <a:pt x="5671820" y="1140457"/>
                      <a:pt x="5702300" y="1058422"/>
                    </a:cubicBezTo>
                    <a:cubicBezTo>
                      <a:pt x="5736590" y="966735"/>
                      <a:pt x="5802630" y="844485"/>
                      <a:pt x="5825490" y="778535"/>
                    </a:cubicBezTo>
                    <a:cubicBezTo>
                      <a:pt x="5836920" y="744756"/>
                      <a:pt x="5834380" y="728670"/>
                      <a:pt x="5847080" y="698108"/>
                    </a:cubicBezTo>
                    <a:cubicBezTo>
                      <a:pt x="5864860" y="649852"/>
                      <a:pt x="5905500" y="599987"/>
                      <a:pt x="5934710" y="530819"/>
                    </a:cubicBezTo>
                    <a:cubicBezTo>
                      <a:pt x="5977890" y="427872"/>
                      <a:pt x="6045200" y="220370"/>
                      <a:pt x="6061710" y="131900"/>
                    </a:cubicBezTo>
                    <a:cubicBezTo>
                      <a:pt x="6069330" y="90078"/>
                      <a:pt x="6055360" y="57907"/>
                      <a:pt x="6066790" y="35388"/>
                    </a:cubicBezTo>
                    <a:cubicBezTo>
                      <a:pt x="6076950" y="16085"/>
                      <a:pt x="6103620" y="0"/>
                      <a:pt x="6118860" y="0"/>
                    </a:cubicBezTo>
                    <a:cubicBezTo>
                      <a:pt x="6131560" y="0"/>
                      <a:pt x="6144260" y="11260"/>
                      <a:pt x="6151880" y="22519"/>
                    </a:cubicBezTo>
                    <a:cubicBezTo>
                      <a:pt x="6159500" y="32171"/>
                      <a:pt x="6164580" y="65950"/>
                      <a:pt x="6164580" y="65950"/>
                    </a:cubicBezTo>
                  </a:path>
                </a:pathLst>
              </a:custGeom>
              <a:solidFill>
                <a:srgbClr val="1E1E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130755" y="3056854"/>
              <a:ext cx="8768691" cy="10652781"/>
              <a:chOff x="0" y="0"/>
              <a:chExt cx="12910820" cy="1568491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6990" y="49865"/>
                <a:ext cx="12814300" cy="15572313"/>
              </a:xfrm>
              <a:custGeom>
                <a:avLst/>
                <a:gdLst/>
                <a:ahLst/>
                <a:cxnLst/>
                <a:rect l="l" t="t" r="r" b="b"/>
                <a:pathLst>
                  <a:path w="12814300" h="15572313">
                    <a:moveTo>
                      <a:pt x="62230" y="218762"/>
                    </a:moveTo>
                    <a:cubicBezTo>
                      <a:pt x="160020" y="250933"/>
                      <a:pt x="190500" y="273452"/>
                      <a:pt x="226060" y="300798"/>
                    </a:cubicBezTo>
                    <a:cubicBezTo>
                      <a:pt x="274320" y="337794"/>
                      <a:pt x="332740" y="408570"/>
                      <a:pt x="392430" y="445567"/>
                    </a:cubicBezTo>
                    <a:cubicBezTo>
                      <a:pt x="449580" y="482563"/>
                      <a:pt x="502920" y="503474"/>
                      <a:pt x="572770" y="522777"/>
                    </a:cubicBezTo>
                    <a:cubicBezTo>
                      <a:pt x="665480" y="548513"/>
                      <a:pt x="783590" y="562990"/>
                      <a:pt x="902970" y="572642"/>
                    </a:cubicBezTo>
                    <a:cubicBezTo>
                      <a:pt x="1038860" y="582293"/>
                      <a:pt x="1186180" y="582293"/>
                      <a:pt x="1344930" y="571033"/>
                    </a:cubicBezTo>
                    <a:cubicBezTo>
                      <a:pt x="1531620" y="556556"/>
                      <a:pt x="1758950" y="498649"/>
                      <a:pt x="1950720" y="480954"/>
                    </a:cubicBezTo>
                    <a:cubicBezTo>
                      <a:pt x="2123440" y="464869"/>
                      <a:pt x="2283460" y="476129"/>
                      <a:pt x="2444750" y="461652"/>
                    </a:cubicBezTo>
                    <a:cubicBezTo>
                      <a:pt x="2600960" y="448784"/>
                      <a:pt x="2767330" y="427873"/>
                      <a:pt x="2907030" y="400527"/>
                    </a:cubicBezTo>
                    <a:cubicBezTo>
                      <a:pt x="3022600" y="376399"/>
                      <a:pt x="3120390" y="360314"/>
                      <a:pt x="3224530" y="318492"/>
                    </a:cubicBezTo>
                    <a:cubicBezTo>
                      <a:pt x="3332480" y="273452"/>
                      <a:pt x="3478530" y="184982"/>
                      <a:pt x="3542030" y="135118"/>
                    </a:cubicBezTo>
                    <a:cubicBezTo>
                      <a:pt x="3573780" y="110989"/>
                      <a:pt x="3578860" y="90078"/>
                      <a:pt x="3606800" y="70776"/>
                    </a:cubicBezTo>
                    <a:cubicBezTo>
                      <a:pt x="3643630" y="46648"/>
                      <a:pt x="3703320" y="22519"/>
                      <a:pt x="3751580" y="14477"/>
                    </a:cubicBezTo>
                    <a:cubicBezTo>
                      <a:pt x="3797300" y="6434"/>
                      <a:pt x="3855720" y="0"/>
                      <a:pt x="3888740" y="20911"/>
                    </a:cubicBezTo>
                    <a:cubicBezTo>
                      <a:pt x="3914140" y="36996"/>
                      <a:pt x="3926840" y="70776"/>
                      <a:pt x="3939540" y="104555"/>
                    </a:cubicBezTo>
                    <a:cubicBezTo>
                      <a:pt x="3954780" y="144769"/>
                      <a:pt x="3948430" y="199459"/>
                      <a:pt x="3964940" y="250933"/>
                    </a:cubicBezTo>
                    <a:cubicBezTo>
                      <a:pt x="3986530" y="318492"/>
                      <a:pt x="4015740" y="384442"/>
                      <a:pt x="4071620" y="466478"/>
                    </a:cubicBezTo>
                    <a:cubicBezTo>
                      <a:pt x="4178300" y="624115"/>
                      <a:pt x="4491990" y="904002"/>
                      <a:pt x="4612640" y="1053596"/>
                    </a:cubicBezTo>
                    <a:cubicBezTo>
                      <a:pt x="4678680" y="1137240"/>
                      <a:pt x="4707890" y="1208016"/>
                      <a:pt x="4757420" y="1261098"/>
                    </a:cubicBezTo>
                    <a:cubicBezTo>
                      <a:pt x="4796790" y="1304529"/>
                      <a:pt x="4841240" y="1317397"/>
                      <a:pt x="4876800" y="1356002"/>
                    </a:cubicBezTo>
                    <a:cubicBezTo>
                      <a:pt x="4913630" y="1396216"/>
                      <a:pt x="4941570" y="1458949"/>
                      <a:pt x="4974590" y="1500771"/>
                    </a:cubicBezTo>
                    <a:cubicBezTo>
                      <a:pt x="5002530" y="1537768"/>
                      <a:pt x="5029200" y="1549028"/>
                      <a:pt x="5060950" y="1595675"/>
                    </a:cubicBezTo>
                    <a:cubicBezTo>
                      <a:pt x="5116830" y="1682537"/>
                      <a:pt x="5185410" y="1891648"/>
                      <a:pt x="5251450" y="2015506"/>
                    </a:cubicBezTo>
                    <a:cubicBezTo>
                      <a:pt x="5307330" y="2121669"/>
                      <a:pt x="5383530" y="2216574"/>
                      <a:pt x="5425440" y="2300218"/>
                    </a:cubicBezTo>
                    <a:cubicBezTo>
                      <a:pt x="5454650" y="2358125"/>
                      <a:pt x="5457190" y="2396730"/>
                      <a:pt x="5487670" y="2457855"/>
                    </a:cubicBezTo>
                    <a:cubicBezTo>
                      <a:pt x="5537200" y="2555976"/>
                      <a:pt x="5647690" y="2700745"/>
                      <a:pt x="5711190" y="2819777"/>
                    </a:cubicBezTo>
                    <a:cubicBezTo>
                      <a:pt x="5767070" y="2922724"/>
                      <a:pt x="5805170" y="3043365"/>
                      <a:pt x="5854700" y="3123792"/>
                    </a:cubicBezTo>
                    <a:cubicBezTo>
                      <a:pt x="5891530" y="3186525"/>
                      <a:pt x="5935980" y="3220305"/>
                      <a:pt x="5970270" y="3276604"/>
                    </a:cubicBezTo>
                    <a:cubicBezTo>
                      <a:pt x="6007100" y="3334512"/>
                      <a:pt x="6028690" y="3402070"/>
                      <a:pt x="6066790" y="3464803"/>
                    </a:cubicBezTo>
                    <a:cubicBezTo>
                      <a:pt x="6109970" y="3538797"/>
                      <a:pt x="6182360" y="3620832"/>
                      <a:pt x="6221730" y="3685174"/>
                    </a:cubicBezTo>
                    <a:cubicBezTo>
                      <a:pt x="6250940" y="3730213"/>
                      <a:pt x="6259830" y="3747907"/>
                      <a:pt x="6287770" y="3805815"/>
                    </a:cubicBezTo>
                    <a:cubicBezTo>
                      <a:pt x="6355080" y="3947367"/>
                      <a:pt x="6488430" y="4306072"/>
                      <a:pt x="6590030" y="4542528"/>
                    </a:cubicBezTo>
                    <a:cubicBezTo>
                      <a:pt x="6685280" y="4767724"/>
                      <a:pt x="6794500" y="4967183"/>
                      <a:pt x="6880860" y="5190771"/>
                    </a:cubicBezTo>
                    <a:cubicBezTo>
                      <a:pt x="6967220" y="5417576"/>
                      <a:pt x="7031990" y="5695854"/>
                      <a:pt x="7106920" y="5893705"/>
                    </a:cubicBezTo>
                    <a:cubicBezTo>
                      <a:pt x="7165340" y="6046516"/>
                      <a:pt x="7221220" y="6149463"/>
                      <a:pt x="7278370" y="6289407"/>
                    </a:cubicBezTo>
                    <a:cubicBezTo>
                      <a:pt x="7340600" y="6442219"/>
                      <a:pt x="7414260" y="6623983"/>
                      <a:pt x="7465060" y="6778404"/>
                    </a:cubicBezTo>
                    <a:cubicBezTo>
                      <a:pt x="7509510" y="6913522"/>
                      <a:pt x="7523480" y="7026119"/>
                      <a:pt x="7570470" y="7162846"/>
                    </a:cubicBezTo>
                    <a:cubicBezTo>
                      <a:pt x="7628890" y="7328526"/>
                      <a:pt x="7722870" y="7539245"/>
                      <a:pt x="7801610" y="7698492"/>
                    </a:cubicBezTo>
                    <a:cubicBezTo>
                      <a:pt x="7867650" y="7833609"/>
                      <a:pt x="7927340" y="7934947"/>
                      <a:pt x="8007350" y="8058805"/>
                    </a:cubicBezTo>
                    <a:cubicBezTo>
                      <a:pt x="8098790" y="8201965"/>
                      <a:pt x="8229600" y="8356385"/>
                      <a:pt x="8327390" y="8501154"/>
                    </a:cubicBezTo>
                    <a:cubicBezTo>
                      <a:pt x="8417560" y="8634664"/>
                      <a:pt x="8478520" y="8723134"/>
                      <a:pt x="8572500" y="8892031"/>
                    </a:cubicBezTo>
                    <a:cubicBezTo>
                      <a:pt x="8728710" y="9176742"/>
                      <a:pt x="8978900" y="9763861"/>
                      <a:pt x="9142730" y="10075919"/>
                    </a:cubicBezTo>
                    <a:cubicBezTo>
                      <a:pt x="9255760" y="10288247"/>
                      <a:pt x="9382760" y="10476447"/>
                      <a:pt x="9443720" y="10600304"/>
                    </a:cubicBezTo>
                    <a:cubicBezTo>
                      <a:pt x="9475470" y="10663038"/>
                      <a:pt x="9474200" y="10685557"/>
                      <a:pt x="9507220" y="10746682"/>
                    </a:cubicBezTo>
                    <a:cubicBezTo>
                      <a:pt x="9573260" y="10873757"/>
                      <a:pt x="9754870" y="11129515"/>
                      <a:pt x="9846310" y="11291978"/>
                    </a:cubicBezTo>
                    <a:cubicBezTo>
                      <a:pt x="9916160" y="11417445"/>
                      <a:pt x="9946640" y="11509131"/>
                      <a:pt x="10016490" y="11634599"/>
                    </a:cubicBezTo>
                    <a:cubicBezTo>
                      <a:pt x="10111740" y="11801887"/>
                      <a:pt x="10298430" y="12086599"/>
                      <a:pt x="10378440" y="12199197"/>
                    </a:cubicBezTo>
                    <a:cubicBezTo>
                      <a:pt x="10414000" y="12250670"/>
                      <a:pt x="10426700" y="12252279"/>
                      <a:pt x="10460990" y="12305361"/>
                    </a:cubicBezTo>
                    <a:cubicBezTo>
                      <a:pt x="10539730" y="12422785"/>
                      <a:pt x="10699750" y="12750927"/>
                      <a:pt x="10806430" y="12916607"/>
                    </a:cubicBezTo>
                    <a:cubicBezTo>
                      <a:pt x="10885170" y="13040465"/>
                      <a:pt x="10946130" y="13119285"/>
                      <a:pt x="11029950" y="13225447"/>
                    </a:cubicBezTo>
                    <a:cubicBezTo>
                      <a:pt x="11126470" y="13349306"/>
                      <a:pt x="11266170" y="13518203"/>
                      <a:pt x="11355070" y="13613107"/>
                    </a:cubicBezTo>
                    <a:cubicBezTo>
                      <a:pt x="11412220" y="13674232"/>
                      <a:pt x="11450320" y="13695143"/>
                      <a:pt x="11502390" y="13753051"/>
                    </a:cubicBezTo>
                    <a:cubicBezTo>
                      <a:pt x="11569700" y="13825435"/>
                      <a:pt x="11654790" y="13933207"/>
                      <a:pt x="11720830" y="14020068"/>
                    </a:cubicBezTo>
                    <a:cubicBezTo>
                      <a:pt x="11779250" y="14100496"/>
                      <a:pt x="11818620" y="14174488"/>
                      <a:pt x="11883390" y="14253308"/>
                    </a:cubicBezTo>
                    <a:cubicBezTo>
                      <a:pt x="11960860" y="14349820"/>
                      <a:pt x="12087860" y="14452766"/>
                      <a:pt x="12161520" y="14550889"/>
                    </a:cubicBezTo>
                    <a:cubicBezTo>
                      <a:pt x="12218670" y="14631316"/>
                      <a:pt x="12245340" y="14710133"/>
                      <a:pt x="12297410" y="14788953"/>
                    </a:cubicBezTo>
                    <a:cubicBezTo>
                      <a:pt x="12353290" y="14875815"/>
                      <a:pt x="12433300" y="14962676"/>
                      <a:pt x="12489180" y="15051145"/>
                    </a:cubicBezTo>
                    <a:cubicBezTo>
                      <a:pt x="12541250" y="15131573"/>
                      <a:pt x="12583160" y="15229694"/>
                      <a:pt x="12625070" y="15294036"/>
                    </a:cubicBezTo>
                    <a:cubicBezTo>
                      <a:pt x="12654280" y="15339075"/>
                      <a:pt x="12677140" y="15374463"/>
                      <a:pt x="12707620" y="15403417"/>
                    </a:cubicBezTo>
                    <a:cubicBezTo>
                      <a:pt x="12736830" y="15429153"/>
                      <a:pt x="12786360" y="15440413"/>
                      <a:pt x="12801600" y="15462934"/>
                    </a:cubicBezTo>
                    <a:cubicBezTo>
                      <a:pt x="12810490" y="15475801"/>
                      <a:pt x="12811760" y="15490278"/>
                      <a:pt x="12811760" y="15504755"/>
                    </a:cubicBezTo>
                    <a:cubicBezTo>
                      <a:pt x="12811760" y="15517624"/>
                      <a:pt x="12807950" y="15535317"/>
                      <a:pt x="12799060" y="15544969"/>
                    </a:cubicBezTo>
                    <a:cubicBezTo>
                      <a:pt x="12790170" y="15557837"/>
                      <a:pt x="12767310" y="15572313"/>
                      <a:pt x="12753340" y="15570704"/>
                    </a:cubicBezTo>
                    <a:cubicBezTo>
                      <a:pt x="12738100" y="15569096"/>
                      <a:pt x="12717780" y="15551403"/>
                      <a:pt x="12710160" y="15535317"/>
                    </a:cubicBezTo>
                    <a:cubicBezTo>
                      <a:pt x="12702540" y="15517624"/>
                      <a:pt x="12702540" y="15487061"/>
                      <a:pt x="12708890" y="15470975"/>
                    </a:cubicBezTo>
                    <a:cubicBezTo>
                      <a:pt x="12716510" y="15453282"/>
                      <a:pt x="12735560" y="15435588"/>
                      <a:pt x="12750800" y="15433979"/>
                    </a:cubicBezTo>
                    <a:cubicBezTo>
                      <a:pt x="12766040" y="15430762"/>
                      <a:pt x="12788900" y="15442022"/>
                      <a:pt x="12797790" y="15456499"/>
                    </a:cubicBezTo>
                    <a:cubicBezTo>
                      <a:pt x="12807950" y="15470975"/>
                      <a:pt x="12814300" y="15501538"/>
                      <a:pt x="12810490" y="15519233"/>
                    </a:cubicBezTo>
                    <a:cubicBezTo>
                      <a:pt x="12806680" y="15536926"/>
                      <a:pt x="12788900" y="15559446"/>
                      <a:pt x="12776200" y="15565880"/>
                    </a:cubicBezTo>
                    <a:cubicBezTo>
                      <a:pt x="12764770" y="15572313"/>
                      <a:pt x="12755880" y="15570704"/>
                      <a:pt x="12741910" y="15567489"/>
                    </a:cubicBezTo>
                    <a:cubicBezTo>
                      <a:pt x="12715240" y="15559446"/>
                      <a:pt x="12668250" y="15532100"/>
                      <a:pt x="12636500" y="15501538"/>
                    </a:cubicBezTo>
                    <a:cubicBezTo>
                      <a:pt x="12600940" y="15467758"/>
                      <a:pt x="12571730" y="15421110"/>
                      <a:pt x="12541250" y="15371246"/>
                    </a:cubicBezTo>
                    <a:cubicBezTo>
                      <a:pt x="12503150" y="15308512"/>
                      <a:pt x="12475210" y="15228085"/>
                      <a:pt x="12428220" y="15150875"/>
                    </a:cubicBezTo>
                    <a:cubicBezTo>
                      <a:pt x="12371070" y="15055971"/>
                      <a:pt x="12273280" y="14943373"/>
                      <a:pt x="12214860" y="14848469"/>
                    </a:cubicBezTo>
                    <a:cubicBezTo>
                      <a:pt x="12167870" y="14772867"/>
                      <a:pt x="12151360" y="14706918"/>
                      <a:pt x="12099290" y="14632924"/>
                    </a:cubicBezTo>
                    <a:cubicBezTo>
                      <a:pt x="12029440" y="14534803"/>
                      <a:pt x="11913870" y="14441508"/>
                      <a:pt x="11819890" y="14327301"/>
                    </a:cubicBezTo>
                    <a:cubicBezTo>
                      <a:pt x="11717020" y="14203442"/>
                      <a:pt x="11605260" y="14028111"/>
                      <a:pt x="11507470" y="13912297"/>
                    </a:cubicBezTo>
                    <a:cubicBezTo>
                      <a:pt x="11431270" y="13822218"/>
                      <a:pt x="11369040" y="13772353"/>
                      <a:pt x="11290300" y="13683883"/>
                    </a:cubicBezTo>
                    <a:cubicBezTo>
                      <a:pt x="11191240" y="13572894"/>
                      <a:pt x="11068050" y="13428125"/>
                      <a:pt x="10963910" y="13291398"/>
                    </a:cubicBezTo>
                    <a:cubicBezTo>
                      <a:pt x="10861040" y="13156281"/>
                      <a:pt x="10767060" y="13022771"/>
                      <a:pt x="10670540" y="12868351"/>
                    </a:cubicBezTo>
                    <a:cubicBezTo>
                      <a:pt x="10565130" y="12697846"/>
                      <a:pt x="10473690" y="12498386"/>
                      <a:pt x="10359390" y="12310187"/>
                    </a:cubicBezTo>
                    <a:cubicBezTo>
                      <a:pt x="10234930" y="12104292"/>
                      <a:pt x="10049510" y="11867837"/>
                      <a:pt x="9946640" y="11689288"/>
                    </a:cubicBezTo>
                    <a:cubicBezTo>
                      <a:pt x="9875520" y="11563822"/>
                      <a:pt x="9852660" y="11476960"/>
                      <a:pt x="9785350" y="11353103"/>
                    </a:cubicBezTo>
                    <a:cubicBezTo>
                      <a:pt x="9695180" y="11187423"/>
                      <a:pt x="9504680" y="10918796"/>
                      <a:pt x="9439910" y="10793329"/>
                    </a:cubicBezTo>
                    <a:cubicBezTo>
                      <a:pt x="9409430" y="10735422"/>
                      <a:pt x="9411970" y="10716119"/>
                      <a:pt x="9382760" y="10656603"/>
                    </a:cubicBezTo>
                    <a:cubicBezTo>
                      <a:pt x="9323070" y="10535962"/>
                      <a:pt x="9190990" y="10341329"/>
                      <a:pt x="9077960" y="10125784"/>
                    </a:cubicBezTo>
                    <a:cubicBezTo>
                      <a:pt x="8912860" y="9813727"/>
                      <a:pt x="8667750" y="9234650"/>
                      <a:pt x="8512810" y="8954764"/>
                    </a:cubicBezTo>
                    <a:cubicBezTo>
                      <a:pt x="8418830" y="8785866"/>
                      <a:pt x="8337550" y="8666835"/>
                      <a:pt x="8267700" y="8568713"/>
                    </a:cubicBezTo>
                    <a:cubicBezTo>
                      <a:pt x="8220710" y="8501154"/>
                      <a:pt x="8186420" y="8470592"/>
                      <a:pt x="8140700" y="8407859"/>
                    </a:cubicBezTo>
                    <a:cubicBezTo>
                      <a:pt x="8079740" y="8325824"/>
                      <a:pt x="8007350" y="8218050"/>
                      <a:pt x="7942580" y="8111886"/>
                    </a:cubicBezTo>
                    <a:cubicBezTo>
                      <a:pt x="7871460" y="7997680"/>
                      <a:pt x="7800340" y="7881866"/>
                      <a:pt x="7731760" y="7743531"/>
                    </a:cubicBezTo>
                    <a:cubicBezTo>
                      <a:pt x="7651750" y="7581068"/>
                      <a:pt x="7555230" y="7362305"/>
                      <a:pt x="7496810" y="7195017"/>
                    </a:cubicBezTo>
                    <a:cubicBezTo>
                      <a:pt x="7451090" y="7059899"/>
                      <a:pt x="7438390" y="6950519"/>
                      <a:pt x="7395210" y="6818617"/>
                    </a:cubicBezTo>
                    <a:cubicBezTo>
                      <a:pt x="7345680" y="6665806"/>
                      <a:pt x="7272020" y="6485648"/>
                      <a:pt x="7209790" y="6332837"/>
                    </a:cubicBezTo>
                    <a:cubicBezTo>
                      <a:pt x="7152640" y="6191285"/>
                      <a:pt x="7095490" y="6085121"/>
                      <a:pt x="7037070" y="5930701"/>
                    </a:cubicBezTo>
                    <a:cubicBezTo>
                      <a:pt x="6962140" y="5732850"/>
                      <a:pt x="6888480" y="5443312"/>
                      <a:pt x="6811010" y="5237419"/>
                    </a:cubicBezTo>
                    <a:cubicBezTo>
                      <a:pt x="6747510" y="5063696"/>
                      <a:pt x="6670040" y="4891582"/>
                      <a:pt x="6615430" y="4772550"/>
                    </a:cubicBezTo>
                    <a:cubicBezTo>
                      <a:pt x="6579870" y="4695340"/>
                      <a:pt x="6559550" y="4671212"/>
                      <a:pt x="6521450" y="4587567"/>
                    </a:cubicBezTo>
                    <a:cubicBezTo>
                      <a:pt x="6447790" y="4426713"/>
                      <a:pt x="6286500" y="3997232"/>
                      <a:pt x="6223000" y="3863722"/>
                    </a:cubicBezTo>
                    <a:cubicBezTo>
                      <a:pt x="6197600" y="3810640"/>
                      <a:pt x="6189980" y="3796164"/>
                      <a:pt x="6163310" y="3755950"/>
                    </a:cubicBezTo>
                    <a:cubicBezTo>
                      <a:pt x="6122670" y="3691608"/>
                      <a:pt x="6041390" y="3599921"/>
                      <a:pt x="5995670" y="3527537"/>
                    </a:cubicBezTo>
                    <a:cubicBezTo>
                      <a:pt x="5958840" y="3468021"/>
                      <a:pt x="5942330" y="3408505"/>
                      <a:pt x="5908040" y="3353814"/>
                    </a:cubicBezTo>
                    <a:cubicBezTo>
                      <a:pt x="5871210" y="3294298"/>
                      <a:pt x="5825490" y="3262127"/>
                      <a:pt x="5778500" y="3186525"/>
                    </a:cubicBezTo>
                    <a:cubicBezTo>
                      <a:pt x="5698490" y="3062667"/>
                      <a:pt x="5574030" y="2766695"/>
                      <a:pt x="5502910" y="2647663"/>
                    </a:cubicBezTo>
                    <a:cubicBezTo>
                      <a:pt x="5464810" y="2584930"/>
                      <a:pt x="5434330" y="2564019"/>
                      <a:pt x="5406390" y="2509328"/>
                    </a:cubicBezTo>
                    <a:cubicBezTo>
                      <a:pt x="5373370" y="2449812"/>
                      <a:pt x="5358130" y="2372602"/>
                      <a:pt x="5323840" y="2303435"/>
                    </a:cubicBezTo>
                    <a:cubicBezTo>
                      <a:pt x="5284470" y="2224616"/>
                      <a:pt x="5224780" y="2157057"/>
                      <a:pt x="5175250" y="2066979"/>
                    </a:cubicBezTo>
                    <a:cubicBezTo>
                      <a:pt x="5115560" y="1957598"/>
                      <a:pt x="5049520" y="1769398"/>
                      <a:pt x="4994910" y="1682537"/>
                    </a:cubicBezTo>
                    <a:cubicBezTo>
                      <a:pt x="4960620" y="1631063"/>
                      <a:pt x="4927600" y="1611761"/>
                      <a:pt x="4898390" y="1573156"/>
                    </a:cubicBezTo>
                    <a:cubicBezTo>
                      <a:pt x="4871720" y="1537768"/>
                      <a:pt x="4856480" y="1492729"/>
                      <a:pt x="4824730" y="1457341"/>
                    </a:cubicBezTo>
                    <a:cubicBezTo>
                      <a:pt x="4787900" y="1417127"/>
                      <a:pt x="4728210" y="1394607"/>
                      <a:pt x="4686300" y="1349568"/>
                    </a:cubicBezTo>
                    <a:cubicBezTo>
                      <a:pt x="4643120" y="1304529"/>
                      <a:pt x="4618990" y="1241796"/>
                      <a:pt x="4570730" y="1182280"/>
                    </a:cubicBezTo>
                    <a:cubicBezTo>
                      <a:pt x="4504690" y="1101853"/>
                      <a:pt x="4387850" y="1003731"/>
                      <a:pt x="4315460" y="923304"/>
                    </a:cubicBezTo>
                    <a:cubicBezTo>
                      <a:pt x="4258310" y="858962"/>
                      <a:pt x="4220210" y="797838"/>
                      <a:pt x="4169410" y="743147"/>
                    </a:cubicBezTo>
                    <a:cubicBezTo>
                      <a:pt x="4119880" y="690065"/>
                      <a:pt x="4058920" y="653069"/>
                      <a:pt x="4017010" y="599987"/>
                    </a:cubicBezTo>
                    <a:cubicBezTo>
                      <a:pt x="3978910" y="553339"/>
                      <a:pt x="3947160" y="497040"/>
                      <a:pt x="3923030" y="447175"/>
                    </a:cubicBezTo>
                    <a:cubicBezTo>
                      <a:pt x="3903980" y="406962"/>
                      <a:pt x="3890010" y="371574"/>
                      <a:pt x="3877310" y="326534"/>
                    </a:cubicBezTo>
                    <a:cubicBezTo>
                      <a:pt x="3863340" y="273452"/>
                      <a:pt x="3874770" y="175331"/>
                      <a:pt x="3848100" y="147986"/>
                    </a:cubicBezTo>
                    <a:cubicBezTo>
                      <a:pt x="3823970" y="123858"/>
                      <a:pt x="3785870" y="136726"/>
                      <a:pt x="3737610" y="151203"/>
                    </a:cubicBezTo>
                    <a:cubicBezTo>
                      <a:pt x="3638550" y="180157"/>
                      <a:pt x="3423920" y="355488"/>
                      <a:pt x="3295650" y="413396"/>
                    </a:cubicBezTo>
                    <a:cubicBezTo>
                      <a:pt x="3205480" y="455218"/>
                      <a:pt x="3139440" y="471303"/>
                      <a:pt x="3054350" y="492214"/>
                    </a:cubicBezTo>
                    <a:cubicBezTo>
                      <a:pt x="2959100" y="516342"/>
                      <a:pt x="2876550" y="530819"/>
                      <a:pt x="2752090" y="545296"/>
                    </a:cubicBezTo>
                    <a:cubicBezTo>
                      <a:pt x="2551430" y="566207"/>
                      <a:pt x="2211070" y="553339"/>
                      <a:pt x="1964690" y="582293"/>
                    </a:cubicBezTo>
                    <a:cubicBezTo>
                      <a:pt x="1744980" y="606421"/>
                      <a:pt x="1554480" y="677197"/>
                      <a:pt x="1346200" y="693282"/>
                    </a:cubicBezTo>
                    <a:cubicBezTo>
                      <a:pt x="1131570" y="709368"/>
                      <a:pt x="850900" y="698108"/>
                      <a:pt x="695960" y="678805"/>
                    </a:cubicBezTo>
                    <a:cubicBezTo>
                      <a:pt x="608330" y="669154"/>
                      <a:pt x="554990" y="659503"/>
                      <a:pt x="491490" y="635375"/>
                    </a:cubicBezTo>
                    <a:cubicBezTo>
                      <a:pt x="429260" y="612855"/>
                      <a:pt x="374650" y="580684"/>
                      <a:pt x="314960" y="540471"/>
                    </a:cubicBezTo>
                    <a:cubicBezTo>
                      <a:pt x="246380" y="493823"/>
                      <a:pt x="163830" y="394093"/>
                      <a:pt x="106680" y="361922"/>
                    </a:cubicBezTo>
                    <a:cubicBezTo>
                      <a:pt x="73660" y="342620"/>
                      <a:pt x="36830" y="353880"/>
                      <a:pt x="20320" y="334577"/>
                    </a:cubicBezTo>
                    <a:cubicBezTo>
                      <a:pt x="6350" y="316883"/>
                      <a:pt x="0" y="281495"/>
                      <a:pt x="3810" y="262193"/>
                    </a:cubicBezTo>
                    <a:cubicBezTo>
                      <a:pt x="5080" y="247716"/>
                      <a:pt x="16510" y="233239"/>
                      <a:pt x="26670" y="225196"/>
                    </a:cubicBezTo>
                    <a:cubicBezTo>
                      <a:pt x="36830" y="218762"/>
                      <a:pt x="62230" y="218762"/>
                      <a:pt x="62230" y="218762"/>
                    </a:cubicBezTo>
                  </a:path>
                </a:pathLst>
              </a:custGeom>
              <a:solidFill>
                <a:srgbClr val="1E1E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23706" y="8861021"/>
              <a:ext cx="770258" cy="2065881"/>
              <a:chOff x="0" y="0"/>
              <a:chExt cx="1134110" cy="304175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61125"/>
                <a:ext cx="1041400" cy="2917899"/>
              </a:xfrm>
              <a:custGeom>
                <a:avLst/>
                <a:gdLst/>
                <a:ahLst/>
                <a:cxnLst/>
                <a:rect l="l" t="t" r="r" b="b"/>
                <a:pathLst>
                  <a:path w="1041400" h="2917899">
                    <a:moveTo>
                      <a:pt x="1041400" y="72384"/>
                    </a:moveTo>
                    <a:cubicBezTo>
                      <a:pt x="942340" y="516342"/>
                      <a:pt x="913130" y="585510"/>
                      <a:pt x="896620" y="661111"/>
                    </a:cubicBezTo>
                    <a:cubicBezTo>
                      <a:pt x="881380" y="728670"/>
                      <a:pt x="878840" y="815531"/>
                      <a:pt x="867410" y="862179"/>
                    </a:cubicBezTo>
                    <a:cubicBezTo>
                      <a:pt x="859790" y="889524"/>
                      <a:pt x="850900" y="894350"/>
                      <a:pt x="844550" y="923304"/>
                    </a:cubicBezTo>
                    <a:cubicBezTo>
                      <a:pt x="833120" y="976386"/>
                      <a:pt x="843280" y="1068073"/>
                      <a:pt x="821690" y="1164585"/>
                    </a:cubicBezTo>
                    <a:cubicBezTo>
                      <a:pt x="784860" y="1325440"/>
                      <a:pt x="654050" y="1656800"/>
                      <a:pt x="590550" y="1777441"/>
                    </a:cubicBezTo>
                    <a:cubicBezTo>
                      <a:pt x="560070" y="1835348"/>
                      <a:pt x="538480" y="1843391"/>
                      <a:pt x="509270" y="1894864"/>
                    </a:cubicBezTo>
                    <a:cubicBezTo>
                      <a:pt x="463550" y="1972075"/>
                      <a:pt x="386080" y="2129712"/>
                      <a:pt x="354330" y="2213356"/>
                    </a:cubicBezTo>
                    <a:cubicBezTo>
                      <a:pt x="335280" y="2263221"/>
                      <a:pt x="341630" y="2295392"/>
                      <a:pt x="318770" y="2337214"/>
                    </a:cubicBezTo>
                    <a:cubicBezTo>
                      <a:pt x="285750" y="2403164"/>
                      <a:pt x="184150" y="2478766"/>
                      <a:pt x="149860" y="2544716"/>
                    </a:cubicBezTo>
                    <a:cubicBezTo>
                      <a:pt x="127000" y="2588147"/>
                      <a:pt x="120650" y="2620318"/>
                      <a:pt x="111760" y="2668574"/>
                    </a:cubicBezTo>
                    <a:cubicBezTo>
                      <a:pt x="99060" y="2731307"/>
                      <a:pt x="113030" y="2858382"/>
                      <a:pt x="91440" y="2892162"/>
                    </a:cubicBezTo>
                    <a:cubicBezTo>
                      <a:pt x="81280" y="2911464"/>
                      <a:pt x="63500" y="2917898"/>
                      <a:pt x="49530" y="2916290"/>
                    </a:cubicBezTo>
                    <a:cubicBezTo>
                      <a:pt x="35560" y="2914681"/>
                      <a:pt x="16510" y="2898596"/>
                      <a:pt x="10160" y="2884119"/>
                    </a:cubicBezTo>
                    <a:cubicBezTo>
                      <a:pt x="3810" y="2869642"/>
                      <a:pt x="5080" y="2840688"/>
                      <a:pt x="8890" y="2826211"/>
                    </a:cubicBezTo>
                    <a:cubicBezTo>
                      <a:pt x="12700" y="2813343"/>
                      <a:pt x="21590" y="2802083"/>
                      <a:pt x="31750" y="2797258"/>
                    </a:cubicBezTo>
                    <a:cubicBezTo>
                      <a:pt x="43180" y="2790823"/>
                      <a:pt x="66040" y="2790823"/>
                      <a:pt x="77470" y="2798866"/>
                    </a:cubicBezTo>
                    <a:cubicBezTo>
                      <a:pt x="90170" y="2806909"/>
                      <a:pt x="100330" y="2832645"/>
                      <a:pt x="102870" y="2848731"/>
                    </a:cubicBezTo>
                    <a:cubicBezTo>
                      <a:pt x="104140" y="2861599"/>
                      <a:pt x="100330" y="2876076"/>
                      <a:pt x="95250" y="2887336"/>
                    </a:cubicBezTo>
                    <a:cubicBezTo>
                      <a:pt x="90170" y="2898596"/>
                      <a:pt x="80010" y="2908247"/>
                      <a:pt x="69850" y="2913073"/>
                    </a:cubicBezTo>
                    <a:cubicBezTo>
                      <a:pt x="60960" y="2916290"/>
                      <a:pt x="48260" y="2916290"/>
                      <a:pt x="39370" y="2913073"/>
                    </a:cubicBezTo>
                    <a:cubicBezTo>
                      <a:pt x="29210" y="2909856"/>
                      <a:pt x="19050" y="2905030"/>
                      <a:pt x="12700" y="2890553"/>
                    </a:cubicBezTo>
                    <a:cubicBezTo>
                      <a:pt x="0" y="2856774"/>
                      <a:pt x="3810" y="2752218"/>
                      <a:pt x="13970" y="2683051"/>
                    </a:cubicBezTo>
                    <a:cubicBezTo>
                      <a:pt x="24130" y="2612275"/>
                      <a:pt x="48260" y="2530239"/>
                      <a:pt x="78740" y="2469115"/>
                    </a:cubicBezTo>
                    <a:cubicBezTo>
                      <a:pt x="109220" y="2412816"/>
                      <a:pt x="163830" y="2374210"/>
                      <a:pt x="194310" y="2329171"/>
                    </a:cubicBezTo>
                    <a:cubicBezTo>
                      <a:pt x="217170" y="2295392"/>
                      <a:pt x="237490" y="2263221"/>
                      <a:pt x="251460" y="2231050"/>
                    </a:cubicBezTo>
                    <a:cubicBezTo>
                      <a:pt x="262890" y="2203705"/>
                      <a:pt x="261620" y="2184402"/>
                      <a:pt x="274320" y="2149014"/>
                    </a:cubicBezTo>
                    <a:cubicBezTo>
                      <a:pt x="303530" y="2073413"/>
                      <a:pt x="391160" y="1893256"/>
                      <a:pt x="439420" y="1811220"/>
                    </a:cubicBezTo>
                    <a:cubicBezTo>
                      <a:pt x="468630" y="1759747"/>
                      <a:pt x="491490" y="1750095"/>
                      <a:pt x="521970" y="1692188"/>
                    </a:cubicBezTo>
                    <a:cubicBezTo>
                      <a:pt x="580390" y="1579590"/>
                      <a:pt x="699770" y="1283618"/>
                      <a:pt x="731520" y="1142066"/>
                    </a:cubicBezTo>
                    <a:cubicBezTo>
                      <a:pt x="750570" y="1060030"/>
                      <a:pt x="735330" y="1031076"/>
                      <a:pt x="749300" y="939389"/>
                    </a:cubicBezTo>
                    <a:cubicBezTo>
                      <a:pt x="778510" y="744755"/>
                      <a:pt x="909320" y="125466"/>
                      <a:pt x="952500" y="35388"/>
                    </a:cubicBezTo>
                    <a:cubicBezTo>
                      <a:pt x="961390" y="16085"/>
                      <a:pt x="967740" y="11259"/>
                      <a:pt x="976630" y="4825"/>
                    </a:cubicBezTo>
                    <a:cubicBezTo>
                      <a:pt x="986790" y="0"/>
                      <a:pt x="1000760" y="0"/>
                      <a:pt x="1009650" y="3217"/>
                    </a:cubicBezTo>
                    <a:cubicBezTo>
                      <a:pt x="1019810" y="8042"/>
                      <a:pt x="1031240" y="19302"/>
                      <a:pt x="1036320" y="30562"/>
                    </a:cubicBezTo>
                    <a:cubicBezTo>
                      <a:pt x="1041400" y="41822"/>
                      <a:pt x="1041400" y="72384"/>
                      <a:pt x="1041400" y="72384"/>
                    </a:cubicBezTo>
                  </a:path>
                </a:pathLst>
              </a:custGeom>
              <a:solidFill>
                <a:srgbClr val="1E1E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646512" y="5457035"/>
              <a:ext cx="720230" cy="1268370"/>
              <a:chOff x="0" y="0"/>
              <a:chExt cx="1060450" cy="18675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8260" y="61125"/>
                <a:ext cx="967740" cy="1743662"/>
              </a:xfrm>
              <a:custGeom>
                <a:avLst/>
                <a:gdLst/>
                <a:ahLst/>
                <a:cxnLst/>
                <a:rect l="l" t="t" r="r" b="b"/>
                <a:pathLst>
                  <a:path w="967740" h="1743662">
                    <a:moveTo>
                      <a:pt x="81280" y="27345"/>
                    </a:moveTo>
                    <a:cubicBezTo>
                      <a:pt x="467360" y="817140"/>
                      <a:pt x="847090" y="1389782"/>
                      <a:pt x="924560" y="1573156"/>
                    </a:cubicBezTo>
                    <a:cubicBezTo>
                      <a:pt x="949960" y="1631063"/>
                      <a:pt x="967740" y="1668060"/>
                      <a:pt x="961390" y="1697013"/>
                    </a:cubicBezTo>
                    <a:cubicBezTo>
                      <a:pt x="956310" y="1717925"/>
                      <a:pt x="933450" y="1738836"/>
                      <a:pt x="919480" y="1742053"/>
                    </a:cubicBezTo>
                    <a:cubicBezTo>
                      <a:pt x="906780" y="1743661"/>
                      <a:pt x="889000" y="1730793"/>
                      <a:pt x="881380" y="1717925"/>
                    </a:cubicBezTo>
                    <a:cubicBezTo>
                      <a:pt x="873760" y="1706665"/>
                      <a:pt x="871220" y="1680928"/>
                      <a:pt x="875030" y="1666451"/>
                    </a:cubicBezTo>
                    <a:cubicBezTo>
                      <a:pt x="878840" y="1650366"/>
                      <a:pt x="894080" y="1634280"/>
                      <a:pt x="905510" y="1629455"/>
                    </a:cubicBezTo>
                    <a:cubicBezTo>
                      <a:pt x="916940" y="1624629"/>
                      <a:pt x="937260" y="1629455"/>
                      <a:pt x="946150" y="1640714"/>
                    </a:cubicBezTo>
                    <a:cubicBezTo>
                      <a:pt x="956310" y="1653583"/>
                      <a:pt x="962660" y="1692188"/>
                      <a:pt x="957580" y="1708273"/>
                    </a:cubicBezTo>
                    <a:cubicBezTo>
                      <a:pt x="953770" y="1724359"/>
                      <a:pt x="935990" y="1738836"/>
                      <a:pt x="924560" y="1740444"/>
                    </a:cubicBezTo>
                    <a:cubicBezTo>
                      <a:pt x="911860" y="1743661"/>
                      <a:pt x="895350" y="1737227"/>
                      <a:pt x="883920" y="1722750"/>
                    </a:cubicBezTo>
                    <a:cubicBezTo>
                      <a:pt x="866140" y="1703448"/>
                      <a:pt x="864870" y="1660017"/>
                      <a:pt x="843280" y="1611761"/>
                    </a:cubicBezTo>
                    <a:cubicBezTo>
                      <a:pt x="798830" y="1513640"/>
                      <a:pt x="683260" y="1294878"/>
                      <a:pt x="615950" y="1187105"/>
                    </a:cubicBezTo>
                    <a:cubicBezTo>
                      <a:pt x="570230" y="1114721"/>
                      <a:pt x="541020" y="1092201"/>
                      <a:pt x="492760" y="1014991"/>
                    </a:cubicBezTo>
                    <a:cubicBezTo>
                      <a:pt x="406400" y="881482"/>
                      <a:pt x="254000" y="606421"/>
                      <a:pt x="166370" y="432698"/>
                    </a:cubicBezTo>
                    <a:cubicBezTo>
                      <a:pt x="100330" y="299189"/>
                      <a:pt x="13970" y="130292"/>
                      <a:pt x="2540" y="70776"/>
                    </a:cubicBezTo>
                    <a:cubicBezTo>
                      <a:pt x="0" y="51473"/>
                      <a:pt x="1270" y="43430"/>
                      <a:pt x="5080" y="32171"/>
                    </a:cubicBezTo>
                    <a:cubicBezTo>
                      <a:pt x="8890" y="20911"/>
                      <a:pt x="19050" y="9651"/>
                      <a:pt x="26670" y="4825"/>
                    </a:cubicBezTo>
                    <a:cubicBezTo>
                      <a:pt x="35560" y="0"/>
                      <a:pt x="48260" y="0"/>
                      <a:pt x="57150" y="3217"/>
                    </a:cubicBezTo>
                    <a:cubicBezTo>
                      <a:pt x="66040" y="6434"/>
                      <a:pt x="81280" y="27345"/>
                      <a:pt x="81280" y="27345"/>
                    </a:cubicBezTo>
                  </a:path>
                </a:pathLst>
              </a:custGeom>
              <a:solidFill>
                <a:srgbClr val="1E1E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175608" y="3017525"/>
              <a:ext cx="2698059" cy="333207"/>
              <a:chOff x="0" y="0"/>
              <a:chExt cx="3972560" cy="49060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50800" y="56299"/>
                <a:ext cx="387223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3872230" h="381225">
                    <a:moveTo>
                      <a:pt x="27940" y="217153"/>
                    </a:moveTo>
                    <a:cubicBezTo>
                      <a:pt x="193040" y="120641"/>
                      <a:pt x="232410" y="117424"/>
                      <a:pt x="281940" y="122249"/>
                    </a:cubicBezTo>
                    <a:cubicBezTo>
                      <a:pt x="351790" y="128684"/>
                      <a:pt x="443230" y="175331"/>
                      <a:pt x="524510" y="196242"/>
                    </a:cubicBezTo>
                    <a:cubicBezTo>
                      <a:pt x="604520" y="215545"/>
                      <a:pt x="660400" y="231630"/>
                      <a:pt x="767080" y="242890"/>
                    </a:cubicBezTo>
                    <a:cubicBezTo>
                      <a:pt x="970280" y="262193"/>
                      <a:pt x="1451610" y="254150"/>
                      <a:pt x="1657350" y="241282"/>
                    </a:cubicBezTo>
                    <a:cubicBezTo>
                      <a:pt x="1766570" y="236456"/>
                      <a:pt x="1800860" y="220371"/>
                      <a:pt x="1906270" y="213936"/>
                    </a:cubicBezTo>
                    <a:cubicBezTo>
                      <a:pt x="2091690" y="204285"/>
                      <a:pt x="2543810" y="234847"/>
                      <a:pt x="2669540" y="217153"/>
                    </a:cubicBezTo>
                    <a:cubicBezTo>
                      <a:pt x="2711450" y="210719"/>
                      <a:pt x="2720340" y="197851"/>
                      <a:pt x="2752090" y="193025"/>
                    </a:cubicBezTo>
                    <a:cubicBezTo>
                      <a:pt x="2794000" y="184983"/>
                      <a:pt x="2839720" y="197851"/>
                      <a:pt x="2901950" y="184983"/>
                    </a:cubicBezTo>
                    <a:cubicBezTo>
                      <a:pt x="3014980" y="162463"/>
                      <a:pt x="3241040" y="43431"/>
                      <a:pt x="3361690" y="19303"/>
                    </a:cubicBezTo>
                    <a:cubicBezTo>
                      <a:pt x="3436620" y="3217"/>
                      <a:pt x="3478530" y="0"/>
                      <a:pt x="3547110" y="8043"/>
                    </a:cubicBezTo>
                    <a:cubicBezTo>
                      <a:pt x="3636010" y="19303"/>
                      <a:pt x="3806190" y="72385"/>
                      <a:pt x="3846830" y="104555"/>
                    </a:cubicBezTo>
                    <a:cubicBezTo>
                      <a:pt x="3859530" y="115815"/>
                      <a:pt x="3863340" y="123858"/>
                      <a:pt x="3867150" y="136726"/>
                    </a:cubicBezTo>
                    <a:cubicBezTo>
                      <a:pt x="3870960" y="149595"/>
                      <a:pt x="3872230" y="165680"/>
                      <a:pt x="3868420" y="178548"/>
                    </a:cubicBezTo>
                    <a:cubicBezTo>
                      <a:pt x="3864610" y="194634"/>
                      <a:pt x="3848100" y="215545"/>
                      <a:pt x="3835400" y="221979"/>
                    </a:cubicBezTo>
                    <a:cubicBezTo>
                      <a:pt x="3821430" y="226805"/>
                      <a:pt x="3798570" y="221979"/>
                      <a:pt x="3787140" y="210719"/>
                    </a:cubicBezTo>
                    <a:cubicBezTo>
                      <a:pt x="3776980" y="199459"/>
                      <a:pt x="3766820" y="173723"/>
                      <a:pt x="3768090" y="154420"/>
                    </a:cubicBezTo>
                    <a:cubicBezTo>
                      <a:pt x="3769360" y="136726"/>
                      <a:pt x="3783330" y="112598"/>
                      <a:pt x="3793490" y="102947"/>
                    </a:cubicBezTo>
                    <a:cubicBezTo>
                      <a:pt x="3802380" y="94904"/>
                      <a:pt x="3815080" y="93296"/>
                      <a:pt x="3826510" y="94904"/>
                    </a:cubicBezTo>
                    <a:cubicBezTo>
                      <a:pt x="3836670" y="96513"/>
                      <a:pt x="3848100" y="102947"/>
                      <a:pt x="3855720" y="112598"/>
                    </a:cubicBezTo>
                    <a:cubicBezTo>
                      <a:pt x="3864610" y="125466"/>
                      <a:pt x="3872230" y="152812"/>
                      <a:pt x="3869690" y="170506"/>
                    </a:cubicBezTo>
                    <a:cubicBezTo>
                      <a:pt x="3867150" y="188200"/>
                      <a:pt x="3851910" y="210719"/>
                      <a:pt x="3840480" y="218762"/>
                    </a:cubicBezTo>
                    <a:cubicBezTo>
                      <a:pt x="3830320" y="225196"/>
                      <a:pt x="3823970" y="225196"/>
                      <a:pt x="3807460" y="223588"/>
                    </a:cubicBezTo>
                    <a:cubicBezTo>
                      <a:pt x="3761740" y="218762"/>
                      <a:pt x="3619500" y="147986"/>
                      <a:pt x="3548380" y="136726"/>
                    </a:cubicBezTo>
                    <a:cubicBezTo>
                      <a:pt x="3498850" y="128684"/>
                      <a:pt x="3458210" y="136726"/>
                      <a:pt x="3421380" y="139943"/>
                    </a:cubicBezTo>
                    <a:cubicBezTo>
                      <a:pt x="3392170" y="141552"/>
                      <a:pt x="3371850" y="141552"/>
                      <a:pt x="3343910" y="149595"/>
                    </a:cubicBezTo>
                    <a:cubicBezTo>
                      <a:pt x="3309620" y="160854"/>
                      <a:pt x="3281680" y="188200"/>
                      <a:pt x="3234690" y="207502"/>
                    </a:cubicBezTo>
                    <a:cubicBezTo>
                      <a:pt x="3155950" y="239673"/>
                      <a:pt x="3006090" y="287929"/>
                      <a:pt x="2904490" y="308840"/>
                    </a:cubicBezTo>
                    <a:cubicBezTo>
                      <a:pt x="2820670" y="326534"/>
                      <a:pt x="2772410" y="329752"/>
                      <a:pt x="2669540" y="334577"/>
                    </a:cubicBezTo>
                    <a:cubicBezTo>
                      <a:pt x="2477770" y="345837"/>
                      <a:pt x="2037080" y="331360"/>
                      <a:pt x="1841500" y="342620"/>
                    </a:cubicBezTo>
                    <a:cubicBezTo>
                      <a:pt x="1733550" y="349054"/>
                      <a:pt x="1699260" y="363531"/>
                      <a:pt x="1592580" y="368357"/>
                    </a:cubicBezTo>
                    <a:cubicBezTo>
                      <a:pt x="1395730" y="379616"/>
                      <a:pt x="956310" y="381225"/>
                      <a:pt x="758190" y="361922"/>
                    </a:cubicBezTo>
                    <a:cubicBezTo>
                      <a:pt x="647700" y="352271"/>
                      <a:pt x="579120" y="336186"/>
                      <a:pt x="501650" y="316883"/>
                    </a:cubicBezTo>
                    <a:cubicBezTo>
                      <a:pt x="435610" y="300798"/>
                      <a:pt x="377190" y="263801"/>
                      <a:pt x="321310" y="255759"/>
                    </a:cubicBezTo>
                    <a:cubicBezTo>
                      <a:pt x="273050" y="249324"/>
                      <a:pt x="229870" y="247716"/>
                      <a:pt x="186690" y="260584"/>
                    </a:cubicBezTo>
                    <a:cubicBezTo>
                      <a:pt x="139700" y="275061"/>
                      <a:pt x="81280" y="341011"/>
                      <a:pt x="50800" y="341011"/>
                    </a:cubicBezTo>
                    <a:cubicBezTo>
                      <a:pt x="35560" y="342620"/>
                      <a:pt x="25400" y="334577"/>
                      <a:pt x="16510" y="324926"/>
                    </a:cubicBezTo>
                    <a:cubicBezTo>
                      <a:pt x="7620" y="315275"/>
                      <a:pt x="0" y="297581"/>
                      <a:pt x="0" y="283104"/>
                    </a:cubicBezTo>
                    <a:cubicBezTo>
                      <a:pt x="0" y="263801"/>
                      <a:pt x="27940" y="217153"/>
                      <a:pt x="27940" y="217153"/>
                    </a:cubicBezTo>
                  </a:path>
                </a:pathLst>
              </a:custGeom>
              <a:solidFill>
                <a:srgbClr val="1E1E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752861" y="11860065"/>
              <a:ext cx="897053" cy="1926044"/>
              <a:chOff x="0" y="0"/>
              <a:chExt cx="1320800" cy="283586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46990" y="64342"/>
                <a:ext cx="1225550" cy="2708788"/>
              </a:xfrm>
              <a:custGeom>
                <a:avLst/>
                <a:gdLst/>
                <a:ahLst/>
                <a:cxnLst/>
                <a:rect l="l" t="t" r="r" b="b"/>
                <a:pathLst>
                  <a:path w="1225550" h="2708788">
                    <a:moveTo>
                      <a:pt x="86360" y="45039"/>
                    </a:moveTo>
                    <a:cubicBezTo>
                      <a:pt x="146050" y="350662"/>
                      <a:pt x="167640" y="381225"/>
                      <a:pt x="193040" y="455218"/>
                    </a:cubicBezTo>
                    <a:cubicBezTo>
                      <a:pt x="240030" y="595161"/>
                      <a:pt x="313690" y="884699"/>
                      <a:pt x="377190" y="1076116"/>
                    </a:cubicBezTo>
                    <a:cubicBezTo>
                      <a:pt x="433070" y="1246621"/>
                      <a:pt x="486410" y="1413910"/>
                      <a:pt x="551180" y="1550636"/>
                    </a:cubicBezTo>
                    <a:cubicBezTo>
                      <a:pt x="607060" y="1664843"/>
                      <a:pt x="657860" y="1737227"/>
                      <a:pt x="732790" y="1848217"/>
                    </a:cubicBezTo>
                    <a:cubicBezTo>
                      <a:pt x="836930" y="2001028"/>
                      <a:pt x="1045210" y="2219790"/>
                      <a:pt x="1126490" y="2374211"/>
                    </a:cubicBezTo>
                    <a:cubicBezTo>
                      <a:pt x="1178560" y="2472332"/>
                      <a:pt x="1221740" y="2592973"/>
                      <a:pt x="1223010" y="2642838"/>
                    </a:cubicBezTo>
                    <a:cubicBezTo>
                      <a:pt x="1224280" y="2662140"/>
                      <a:pt x="1219200" y="2671791"/>
                      <a:pt x="1212850" y="2683051"/>
                    </a:cubicBezTo>
                    <a:cubicBezTo>
                      <a:pt x="1206500" y="2692702"/>
                      <a:pt x="1195070" y="2702353"/>
                      <a:pt x="1184910" y="2705571"/>
                    </a:cubicBezTo>
                    <a:cubicBezTo>
                      <a:pt x="1174750" y="2708788"/>
                      <a:pt x="1162050" y="2708788"/>
                      <a:pt x="1151890" y="2702353"/>
                    </a:cubicBezTo>
                    <a:cubicBezTo>
                      <a:pt x="1141730" y="2697528"/>
                      <a:pt x="1131570" y="2687877"/>
                      <a:pt x="1126490" y="2675008"/>
                    </a:cubicBezTo>
                    <a:cubicBezTo>
                      <a:pt x="1121410" y="2663749"/>
                      <a:pt x="1117600" y="2647663"/>
                      <a:pt x="1120140" y="2634795"/>
                    </a:cubicBezTo>
                    <a:cubicBezTo>
                      <a:pt x="1122680" y="2617101"/>
                      <a:pt x="1134110" y="2591364"/>
                      <a:pt x="1146810" y="2583321"/>
                    </a:cubicBezTo>
                    <a:cubicBezTo>
                      <a:pt x="1159510" y="2575279"/>
                      <a:pt x="1183640" y="2575279"/>
                      <a:pt x="1196340" y="2584930"/>
                    </a:cubicBezTo>
                    <a:cubicBezTo>
                      <a:pt x="1209040" y="2592973"/>
                      <a:pt x="1220470" y="2618709"/>
                      <a:pt x="1223010" y="2634795"/>
                    </a:cubicBezTo>
                    <a:cubicBezTo>
                      <a:pt x="1225550" y="2649272"/>
                      <a:pt x="1221740" y="2665357"/>
                      <a:pt x="1215390" y="2676617"/>
                    </a:cubicBezTo>
                    <a:cubicBezTo>
                      <a:pt x="1210310" y="2687877"/>
                      <a:pt x="1200150" y="2699137"/>
                      <a:pt x="1189990" y="2703962"/>
                    </a:cubicBezTo>
                    <a:cubicBezTo>
                      <a:pt x="1181100" y="2708788"/>
                      <a:pt x="1167130" y="2708788"/>
                      <a:pt x="1156970" y="2705571"/>
                    </a:cubicBezTo>
                    <a:cubicBezTo>
                      <a:pt x="1146810" y="2702353"/>
                      <a:pt x="1140460" y="2695920"/>
                      <a:pt x="1130300" y="2681443"/>
                    </a:cubicBezTo>
                    <a:cubicBezTo>
                      <a:pt x="1101090" y="2639620"/>
                      <a:pt x="1071880" y="2490026"/>
                      <a:pt x="1016000" y="2390296"/>
                    </a:cubicBezTo>
                    <a:cubicBezTo>
                      <a:pt x="941070" y="2256787"/>
                      <a:pt x="787400" y="2110409"/>
                      <a:pt x="695960" y="1970466"/>
                    </a:cubicBezTo>
                    <a:cubicBezTo>
                      <a:pt x="613410" y="1846608"/>
                      <a:pt x="546100" y="1734010"/>
                      <a:pt x="483870" y="1597284"/>
                    </a:cubicBezTo>
                    <a:cubicBezTo>
                      <a:pt x="415290" y="1449298"/>
                      <a:pt x="363220" y="1285226"/>
                      <a:pt x="306070" y="1113112"/>
                    </a:cubicBezTo>
                    <a:cubicBezTo>
                      <a:pt x="241300" y="921695"/>
                      <a:pt x="170180" y="641809"/>
                      <a:pt x="121920" y="498648"/>
                    </a:cubicBezTo>
                    <a:cubicBezTo>
                      <a:pt x="95250" y="419830"/>
                      <a:pt x="71120" y="386050"/>
                      <a:pt x="52070" y="318491"/>
                    </a:cubicBezTo>
                    <a:cubicBezTo>
                      <a:pt x="30480" y="238064"/>
                      <a:pt x="0" y="93295"/>
                      <a:pt x="3810" y="46647"/>
                    </a:cubicBezTo>
                    <a:cubicBezTo>
                      <a:pt x="6350" y="30562"/>
                      <a:pt x="10160" y="20911"/>
                      <a:pt x="17780" y="12868"/>
                    </a:cubicBezTo>
                    <a:cubicBezTo>
                      <a:pt x="24130" y="6434"/>
                      <a:pt x="35560" y="0"/>
                      <a:pt x="44450" y="0"/>
                    </a:cubicBezTo>
                    <a:cubicBezTo>
                      <a:pt x="54610" y="0"/>
                      <a:pt x="66040" y="4825"/>
                      <a:pt x="72390" y="12868"/>
                    </a:cubicBezTo>
                    <a:cubicBezTo>
                      <a:pt x="80010" y="19302"/>
                      <a:pt x="86360" y="45039"/>
                      <a:pt x="86360" y="45039"/>
                    </a:cubicBezTo>
                  </a:path>
                </a:pathLst>
              </a:custGeom>
              <a:solidFill>
                <a:srgbClr val="1E1E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352711" y="2986163"/>
              <a:ext cx="2283838" cy="542071"/>
              <a:chOff x="0" y="0"/>
              <a:chExt cx="2421890" cy="57483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3970" y="30117"/>
                <a:ext cx="2378710" cy="570121"/>
              </a:xfrm>
              <a:custGeom>
                <a:avLst/>
                <a:gdLst/>
                <a:ahLst/>
                <a:cxnLst/>
                <a:rect l="l" t="t" r="r" b="b"/>
                <a:pathLst>
                  <a:path w="2378710" h="570121">
                    <a:moveTo>
                      <a:pt x="36830" y="188557"/>
                    </a:moveTo>
                    <a:cubicBezTo>
                      <a:pt x="1022350" y="130942"/>
                      <a:pt x="1563370" y="151893"/>
                      <a:pt x="1755140" y="140108"/>
                    </a:cubicBezTo>
                    <a:cubicBezTo>
                      <a:pt x="1828800" y="136180"/>
                      <a:pt x="1847850" y="133561"/>
                      <a:pt x="1907540" y="121776"/>
                    </a:cubicBezTo>
                    <a:cubicBezTo>
                      <a:pt x="1993900" y="104754"/>
                      <a:pt x="2141220" y="48449"/>
                      <a:pt x="2221230" y="32735"/>
                    </a:cubicBezTo>
                    <a:cubicBezTo>
                      <a:pt x="2269490" y="23569"/>
                      <a:pt x="2313940" y="0"/>
                      <a:pt x="2339340" y="22260"/>
                    </a:cubicBezTo>
                    <a:cubicBezTo>
                      <a:pt x="2378710" y="57614"/>
                      <a:pt x="2378710" y="306405"/>
                      <a:pt x="2355850" y="323428"/>
                    </a:cubicBezTo>
                    <a:cubicBezTo>
                      <a:pt x="2348230" y="328666"/>
                      <a:pt x="2339340" y="309024"/>
                      <a:pt x="2321560" y="309024"/>
                    </a:cubicBezTo>
                    <a:cubicBezTo>
                      <a:pt x="2261870" y="305096"/>
                      <a:pt x="2044700" y="395446"/>
                      <a:pt x="1939290" y="417706"/>
                    </a:cubicBezTo>
                    <a:cubicBezTo>
                      <a:pt x="1866900" y="432110"/>
                      <a:pt x="1842770" y="436038"/>
                      <a:pt x="1755140" y="441276"/>
                    </a:cubicBezTo>
                    <a:cubicBezTo>
                      <a:pt x="1545590" y="455680"/>
                      <a:pt x="986790" y="432110"/>
                      <a:pt x="678180" y="445204"/>
                    </a:cubicBezTo>
                    <a:cubicBezTo>
                      <a:pt x="444500" y="454370"/>
                      <a:pt x="154940" y="570121"/>
                      <a:pt x="63500" y="491034"/>
                    </a:cubicBezTo>
                    <a:cubicBezTo>
                      <a:pt x="0" y="436038"/>
                      <a:pt x="36830" y="188557"/>
                      <a:pt x="36830" y="188557"/>
                    </a:cubicBezTo>
                  </a:path>
                </a:pathLst>
              </a:custGeom>
              <a:solidFill>
                <a:srgbClr val="7F2424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077940" y="138430"/>
              <a:ext cx="1143000" cy="3312160"/>
              <a:chOff x="0" y="0"/>
              <a:chExt cx="1143000" cy="33121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35560" y="22860"/>
                <a:ext cx="1087120" cy="3265170"/>
              </a:xfrm>
              <a:custGeom>
                <a:avLst/>
                <a:gdLst/>
                <a:ahLst/>
                <a:cxnLst/>
                <a:rect l="l" t="t" r="r" b="b"/>
                <a:pathLst>
                  <a:path w="1087120" h="3265170">
                    <a:moveTo>
                      <a:pt x="727710" y="590550"/>
                    </a:moveTo>
                    <a:cubicBezTo>
                      <a:pt x="553720" y="562610"/>
                      <a:pt x="627380" y="299720"/>
                      <a:pt x="702310" y="264160"/>
                    </a:cubicBezTo>
                    <a:cubicBezTo>
                      <a:pt x="777240" y="228600"/>
                      <a:pt x="979170" y="303530"/>
                      <a:pt x="1031240" y="384810"/>
                    </a:cubicBezTo>
                    <a:cubicBezTo>
                      <a:pt x="1087120" y="472440"/>
                      <a:pt x="1052830" y="697230"/>
                      <a:pt x="994410" y="792480"/>
                    </a:cubicBezTo>
                    <a:cubicBezTo>
                      <a:pt x="946150" y="872490"/>
                      <a:pt x="840740" y="913130"/>
                      <a:pt x="754380" y="948690"/>
                    </a:cubicBezTo>
                    <a:cubicBezTo>
                      <a:pt x="669290" y="982980"/>
                      <a:pt x="543560" y="999490"/>
                      <a:pt x="482600" y="1003300"/>
                    </a:cubicBezTo>
                    <a:cubicBezTo>
                      <a:pt x="453390" y="1005840"/>
                      <a:pt x="440690" y="1005840"/>
                      <a:pt x="415290" y="1000760"/>
                    </a:cubicBezTo>
                    <a:cubicBezTo>
                      <a:pt x="379730" y="991870"/>
                      <a:pt x="323850" y="966470"/>
                      <a:pt x="293370" y="946150"/>
                    </a:cubicBezTo>
                    <a:cubicBezTo>
                      <a:pt x="271780" y="930910"/>
                      <a:pt x="260350" y="919480"/>
                      <a:pt x="245110" y="899160"/>
                    </a:cubicBezTo>
                    <a:cubicBezTo>
                      <a:pt x="224790" y="868680"/>
                      <a:pt x="198120" y="819150"/>
                      <a:pt x="189230" y="777240"/>
                    </a:cubicBezTo>
                    <a:cubicBezTo>
                      <a:pt x="181610" y="734060"/>
                      <a:pt x="184150" y="684530"/>
                      <a:pt x="196850" y="643890"/>
                    </a:cubicBezTo>
                    <a:cubicBezTo>
                      <a:pt x="209550" y="601980"/>
                      <a:pt x="241300" y="556260"/>
                      <a:pt x="265430" y="528320"/>
                    </a:cubicBezTo>
                    <a:cubicBezTo>
                      <a:pt x="281940" y="509270"/>
                      <a:pt x="295910" y="499110"/>
                      <a:pt x="318770" y="486410"/>
                    </a:cubicBezTo>
                    <a:cubicBezTo>
                      <a:pt x="350520" y="469900"/>
                      <a:pt x="397510" y="438150"/>
                      <a:pt x="445770" y="445770"/>
                    </a:cubicBezTo>
                    <a:cubicBezTo>
                      <a:pt x="524510" y="461010"/>
                      <a:pt x="632460" y="610870"/>
                      <a:pt x="727710" y="668020"/>
                    </a:cubicBezTo>
                    <a:cubicBezTo>
                      <a:pt x="812800" y="717550"/>
                      <a:pt x="941070" y="709930"/>
                      <a:pt x="986790" y="779780"/>
                    </a:cubicBezTo>
                    <a:cubicBezTo>
                      <a:pt x="1037590" y="861060"/>
                      <a:pt x="1027430" y="1065530"/>
                      <a:pt x="975360" y="1153160"/>
                    </a:cubicBezTo>
                    <a:cubicBezTo>
                      <a:pt x="930910" y="1229360"/>
                      <a:pt x="764540" y="1323340"/>
                      <a:pt x="731520" y="1299210"/>
                    </a:cubicBezTo>
                    <a:cubicBezTo>
                      <a:pt x="693420" y="1272540"/>
                      <a:pt x="770890" y="938530"/>
                      <a:pt x="803910" y="935990"/>
                    </a:cubicBezTo>
                    <a:cubicBezTo>
                      <a:pt x="834390" y="933450"/>
                      <a:pt x="914400" y="1131570"/>
                      <a:pt x="920750" y="1230630"/>
                    </a:cubicBezTo>
                    <a:cubicBezTo>
                      <a:pt x="927100" y="1325880"/>
                      <a:pt x="891540" y="1436370"/>
                      <a:pt x="844550" y="1520190"/>
                    </a:cubicBezTo>
                    <a:cubicBezTo>
                      <a:pt x="800100" y="1600200"/>
                      <a:pt x="646430" y="1720850"/>
                      <a:pt x="648970" y="1722120"/>
                    </a:cubicBezTo>
                    <a:cubicBezTo>
                      <a:pt x="651510" y="1724660"/>
                      <a:pt x="805180" y="1516380"/>
                      <a:pt x="873760" y="1521460"/>
                    </a:cubicBezTo>
                    <a:cubicBezTo>
                      <a:pt x="938530" y="1526540"/>
                      <a:pt x="1032510" y="1654810"/>
                      <a:pt x="1051560" y="1738630"/>
                    </a:cubicBezTo>
                    <a:cubicBezTo>
                      <a:pt x="1070610" y="1827530"/>
                      <a:pt x="1033780" y="1959610"/>
                      <a:pt x="976630" y="2043430"/>
                    </a:cubicBezTo>
                    <a:cubicBezTo>
                      <a:pt x="914400" y="2131060"/>
                      <a:pt x="782320" y="2208530"/>
                      <a:pt x="678180" y="2244090"/>
                    </a:cubicBezTo>
                    <a:cubicBezTo>
                      <a:pt x="586740" y="2275840"/>
                      <a:pt x="414020" y="2302510"/>
                      <a:pt x="392430" y="2264410"/>
                    </a:cubicBezTo>
                    <a:cubicBezTo>
                      <a:pt x="369570" y="2227580"/>
                      <a:pt x="477520" y="2032000"/>
                      <a:pt x="543560" y="2021840"/>
                    </a:cubicBezTo>
                    <a:cubicBezTo>
                      <a:pt x="617220" y="2009140"/>
                      <a:pt x="782320" y="2146300"/>
                      <a:pt x="819150" y="2242820"/>
                    </a:cubicBezTo>
                    <a:cubicBezTo>
                      <a:pt x="857250" y="2344420"/>
                      <a:pt x="726440" y="2607310"/>
                      <a:pt x="755650" y="2622550"/>
                    </a:cubicBezTo>
                    <a:cubicBezTo>
                      <a:pt x="777240" y="2633980"/>
                      <a:pt x="859790" y="2489200"/>
                      <a:pt x="897890" y="2485390"/>
                    </a:cubicBezTo>
                    <a:cubicBezTo>
                      <a:pt x="920750" y="2482850"/>
                      <a:pt x="937260" y="2506980"/>
                      <a:pt x="955040" y="2520950"/>
                    </a:cubicBezTo>
                    <a:cubicBezTo>
                      <a:pt x="971550" y="2534920"/>
                      <a:pt x="986790" y="2548890"/>
                      <a:pt x="1000760" y="2570480"/>
                    </a:cubicBezTo>
                    <a:cubicBezTo>
                      <a:pt x="1021080" y="2600960"/>
                      <a:pt x="1046480" y="2650490"/>
                      <a:pt x="1052830" y="2693670"/>
                    </a:cubicBezTo>
                    <a:cubicBezTo>
                      <a:pt x="1060450" y="2735580"/>
                      <a:pt x="1055370" y="2785110"/>
                      <a:pt x="1041400" y="2825750"/>
                    </a:cubicBezTo>
                    <a:cubicBezTo>
                      <a:pt x="1028700" y="2867660"/>
                      <a:pt x="1000760" y="2909570"/>
                      <a:pt x="970280" y="2938780"/>
                    </a:cubicBezTo>
                    <a:cubicBezTo>
                      <a:pt x="938530" y="2969260"/>
                      <a:pt x="887730" y="2993390"/>
                      <a:pt x="853440" y="3006090"/>
                    </a:cubicBezTo>
                    <a:cubicBezTo>
                      <a:pt x="829310" y="3013710"/>
                      <a:pt x="812800" y="3016250"/>
                      <a:pt x="787400" y="3016250"/>
                    </a:cubicBezTo>
                    <a:cubicBezTo>
                      <a:pt x="750570" y="3014980"/>
                      <a:pt x="708660" y="2988310"/>
                      <a:pt x="656590" y="2988310"/>
                    </a:cubicBezTo>
                    <a:cubicBezTo>
                      <a:pt x="576580" y="2989580"/>
                      <a:pt x="417830" y="3051810"/>
                      <a:pt x="353060" y="3058160"/>
                    </a:cubicBezTo>
                    <a:cubicBezTo>
                      <a:pt x="322580" y="3060700"/>
                      <a:pt x="307340" y="3059430"/>
                      <a:pt x="285750" y="3055620"/>
                    </a:cubicBezTo>
                    <a:cubicBezTo>
                      <a:pt x="264160" y="3053080"/>
                      <a:pt x="243840" y="3049270"/>
                      <a:pt x="220980" y="3037840"/>
                    </a:cubicBezTo>
                    <a:cubicBezTo>
                      <a:pt x="187960" y="3022600"/>
                      <a:pt x="140970" y="2992120"/>
                      <a:pt x="113030" y="2959100"/>
                    </a:cubicBezTo>
                    <a:cubicBezTo>
                      <a:pt x="85090" y="2926080"/>
                      <a:pt x="63500" y="2874010"/>
                      <a:pt x="54610" y="2838450"/>
                    </a:cubicBezTo>
                    <a:cubicBezTo>
                      <a:pt x="46990" y="2814320"/>
                      <a:pt x="46990" y="2794000"/>
                      <a:pt x="48260" y="2772410"/>
                    </a:cubicBezTo>
                    <a:cubicBezTo>
                      <a:pt x="48260" y="2749550"/>
                      <a:pt x="49530" y="2729230"/>
                      <a:pt x="57150" y="2705100"/>
                    </a:cubicBezTo>
                    <a:cubicBezTo>
                      <a:pt x="69850" y="2670810"/>
                      <a:pt x="93980" y="2620010"/>
                      <a:pt x="123190" y="2588260"/>
                    </a:cubicBezTo>
                    <a:cubicBezTo>
                      <a:pt x="152400" y="2556510"/>
                      <a:pt x="201930" y="2529840"/>
                      <a:pt x="234950" y="2515870"/>
                    </a:cubicBezTo>
                    <a:cubicBezTo>
                      <a:pt x="259080" y="2505710"/>
                      <a:pt x="273050" y="2495550"/>
                      <a:pt x="300990" y="2501900"/>
                    </a:cubicBezTo>
                    <a:cubicBezTo>
                      <a:pt x="360680" y="2513330"/>
                      <a:pt x="497840" y="2595880"/>
                      <a:pt x="561340" y="2688590"/>
                    </a:cubicBezTo>
                    <a:cubicBezTo>
                      <a:pt x="642620" y="2804160"/>
                      <a:pt x="638810" y="3177540"/>
                      <a:pt x="690880" y="3182620"/>
                    </a:cubicBezTo>
                    <a:cubicBezTo>
                      <a:pt x="730250" y="3186430"/>
                      <a:pt x="788670" y="2919730"/>
                      <a:pt x="822960" y="2921000"/>
                    </a:cubicBezTo>
                    <a:cubicBezTo>
                      <a:pt x="845820" y="2921000"/>
                      <a:pt x="882650" y="3004820"/>
                      <a:pt x="880110" y="3045460"/>
                    </a:cubicBezTo>
                    <a:cubicBezTo>
                      <a:pt x="877570" y="3084830"/>
                      <a:pt x="834390" y="3131820"/>
                      <a:pt x="808990" y="3158490"/>
                    </a:cubicBezTo>
                    <a:cubicBezTo>
                      <a:pt x="792480" y="3177540"/>
                      <a:pt x="778510" y="3187700"/>
                      <a:pt x="755650" y="3199130"/>
                    </a:cubicBezTo>
                    <a:cubicBezTo>
                      <a:pt x="723900" y="3215640"/>
                      <a:pt x="664210" y="3233420"/>
                      <a:pt x="627380" y="3237230"/>
                    </a:cubicBezTo>
                    <a:cubicBezTo>
                      <a:pt x="601980" y="3241040"/>
                      <a:pt x="585470" y="3239770"/>
                      <a:pt x="560070" y="3232150"/>
                    </a:cubicBezTo>
                    <a:cubicBezTo>
                      <a:pt x="525780" y="3223260"/>
                      <a:pt x="473710" y="3202940"/>
                      <a:pt x="439420" y="3176270"/>
                    </a:cubicBezTo>
                    <a:cubicBezTo>
                      <a:pt x="405130" y="3149600"/>
                      <a:pt x="375920" y="3108960"/>
                      <a:pt x="358140" y="3069590"/>
                    </a:cubicBezTo>
                    <a:cubicBezTo>
                      <a:pt x="341630" y="3030220"/>
                      <a:pt x="335280" y="2974340"/>
                      <a:pt x="336550" y="2937510"/>
                    </a:cubicBezTo>
                    <a:cubicBezTo>
                      <a:pt x="336550" y="2912110"/>
                      <a:pt x="332740" y="2895600"/>
                      <a:pt x="349250" y="2871470"/>
                    </a:cubicBezTo>
                    <a:cubicBezTo>
                      <a:pt x="387350" y="2816860"/>
                      <a:pt x="609600" y="2651760"/>
                      <a:pt x="656590" y="2682240"/>
                    </a:cubicBezTo>
                    <a:cubicBezTo>
                      <a:pt x="715010" y="2720340"/>
                      <a:pt x="514350" y="3196590"/>
                      <a:pt x="572770" y="3234690"/>
                    </a:cubicBezTo>
                    <a:cubicBezTo>
                      <a:pt x="619760" y="3265170"/>
                      <a:pt x="864870" y="3031490"/>
                      <a:pt x="880110" y="3045460"/>
                    </a:cubicBezTo>
                    <a:cubicBezTo>
                      <a:pt x="886460" y="3051810"/>
                      <a:pt x="867410" y="3084830"/>
                      <a:pt x="852170" y="3106420"/>
                    </a:cubicBezTo>
                    <a:cubicBezTo>
                      <a:pt x="830580" y="3135630"/>
                      <a:pt x="793750" y="3177540"/>
                      <a:pt x="755650" y="3199130"/>
                    </a:cubicBezTo>
                    <a:cubicBezTo>
                      <a:pt x="718820" y="3221990"/>
                      <a:pt x="670560" y="3235960"/>
                      <a:pt x="627380" y="3237230"/>
                    </a:cubicBezTo>
                    <a:cubicBezTo>
                      <a:pt x="584200" y="3239770"/>
                      <a:pt x="530860" y="3224530"/>
                      <a:pt x="496570" y="3211830"/>
                    </a:cubicBezTo>
                    <a:cubicBezTo>
                      <a:pt x="472440" y="3201670"/>
                      <a:pt x="458470" y="3194050"/>
                      <a:pt x="439420" y="3176270"/>
                    </a:cubicBezTo>
                    <a:cubicBezTo>
                      <a:pt x="412750" y="3152140"/>
                      <a:pt x="375920" y="3108960"/>
                      <a:pt x="358140" y="3069590"/>
                    </a:cubicBezTo>
                    <a:cubicBezTo>
                      <a:pt x="341630" y="3030220"/>
                      <a:pt x="335280" y="2974340"/>
                      <a:pt x="336550" y="2937510"/>
                    </a:cubicBezTo>
                    <a:cubicBezTo>
                      <a:pt x="336550" y="2912110"/>
                      <a:pt x="349250" y="2871470"/>
                      <a:pt x="349250" y="2871470"/>
                    </a:cubicBezTo>
                    <a:cubicBezTo>
                      <a:pt x="349250" y="2871470"/>
                      <a:pt x="321310" y="2964180"/>
                      <a:pt x="328930" y="2966720"/>
                    </a:cubicBezTo>
                    <a:cubicBezTo>
                      <a:pt x="341630" y="2971800"/>
                      <a:pt x="515620" y="2654300"/>
                      <a:pt x="523240" y="2658110"/>
                    </a:cubicBezTo>
                    <a:cubicBezTo>
                      <a:pt x="532130" y="2663190"/>
                      <a:pt x="397510" y="3096260"/>
                      <a:pt x="313690" y="3114040"/>
                    </a:cubicBezTo>
                    <a:cubicBezTo>
                      <a:pt x="251460" y="3126740"/>
                      <a:pt x="96520" y="2934970"/>
                      <a:pt x="102870" y="2924810"/>
                    </a:cubicBezTo>
                    <a:cubicBezTo>
                      <a:pt x="110490" y="2915920"/>
                      <a:pt x="356870" y="3045460"/>
                      <a:pt x="353060" y="3058160"/>
                    </a:cubicBezTo>
                    <a:cubicBezTo>
                      <a:pt x="350520" y="3065780"/>
                      <a:pt x="255270" y="3049270"/>
                      <a:pt x="220980" y="3037840"/>
                    </a:cubicBezTo>
                    <a:cubicBezTo>
                      <a:pt x="196850" y="3030220"/>
                      <a:pt x="181610" y="3021330"/>
                      <a:pt x="162560" y="3004820"/>
                    </a:cubicBezTo>
                    <a:cubicBezTo>
                      <a:pt x="134620" y="2981960"/>
                      <a:pt x="95250" y="2941320"/>
                      <a:pt x="76200" y="2903220"/>
                    </a:cubicBezTo>
                    <a:cubicBezTo>
                      <a:pt x="57150" y="2863850"/>
                      <a:pt x="46990" y="2815590"/>
                      <a:pt x="48260" y="2772410"/>
                    </a:cubicBezTo>
                    <a:cubicBezTo>
                      <a:pt x="48260" y="2729230"/>
                      <a:pt x="67310" y="2675890"/>
                      <a:pt x="83820" y="2642870"/>
                    </a:cubicBezTo>
                    <a:cubicBezTo>
                      <a:pt x="93980" y="2620010"/>
                      <a:pt x="104140" y="2606040"/>
                      <a:pt x="123190" y="2588260"/>
                    </a:cubicBezTo>
                    <a:cubicBezTo>
                      <a:pt x="149860" y="2564130"/>
                      <a:pt x="185420" y="2533650"/>
                      <a:pt x="234950" y="2515870"/>
                    </a:cubicBezTo>
                    <a:cubicBezTo>
                      <a:pt x="313690" y="2486660"/>
                      <a:pt x="455930" y="2481580"/>
                      <a:pt x="566420" y="2476500"/>
                    </a:cubicBezTo>
                    <a:cubicBezTo>
                      <a:pt x="676910" y="2471420"/>
                      <a:pt x="821690" y="2456180"/>
                      <a:pt x="897890" y="2485390"/>
                    </a:cubicBezTo>
                    <a:cubicBezTo>
                      <a:pt x="946150" y="2503170"/>
                      <a:pt x="977900" y="2542540"/>
                      <a:pt x="1000760" y="2570480"/>
                    </a:cubicBezTo>
                    <a:cubicBezTo>
                      <a:pt x="1018540" y="2589530"/>
                      <a:pt x="1026160" y="2603500"/>
                      <a:pt x="1035050" y="2628900"/>
                    </a:cubicBezTo>
                    <a:cubicBezTo>
                      <a:pt x="1046480" y="2663190"/>
                      <a:pt x="1056640" y="2724150"/>
                      <a:pt x="1055370" y="2760980"/>
                    </a:cubicBezTo>
                    <a:cubicBezTo>
                      <a:pt x="1055370" y="2786380"/>
                      <a:pt x="1051560" y="2802890"/>
                      <a:pt x="1041400" y="2825750"/>
                    </a:cubicBezTo>
                    <a:cubicBezTo>
                      <a:pt x="1028700" y="2860040"/>
                      <a:pt x="994410" y="2912110"/>
                      <a:pt x="970280" y="2938780"/>
                    </a:cubicBezTo>
                    <a:cubicBezTo>
                      <a:pt x="952500" y="2957830"/>
                      <a:pt x="935990" y="2967990"/>
                      <a:pt x="915670" y="2979420"/>
                    </a:cubicBezTo>
                    <a:cubicBezTo>
                      <a:pt x="896620" y="2990850"/>
                      <a:pt x="878840" y="2999740"/>
                      <a:pt x="853440" y="3006090"/>
                    </a:cubicBezTo>
                    <a:cubicBezTo>
                      <a:pt x="817880" y="3013710"/>
                      <a:pt x="769620" y="3020060"/>
                      <a:pt x="720090" y="3009900"/>
                    </a:cubicBezTo>
                    <a:cubicBezTo>
                      <a:pt x="655320" y="2997200"/>
                      <a:pt x="580390" y="2960370"/>
                      <a:pt x="504190" y="2913380"/>
                    </a:cubicBezTo>
                    <a:cubicBezTo>
                      <a:pt x="405130" y="2852420"/>
                      <a:pt x="213360" y="2766060"/>
                      <a:pt x="186690" y="2659380"/>
                    </a:cubicBezTo>
                    <a:cubicBezTo>
                      <a:pt x="158750" y="2545080"/>
                      <a:pt x="351790" y="2235200"/>
                      <a:pt x="369570" y="2240280"/>
                    </a:cubicBezTo>
                    <a:cubicBezTo>
                      <a:pt x="384810" y="2245360"/>
                      <a:pt x="375920" y="2517140"/>
                      <a:pt x="330200" y="2534920"/>
                    </a:cubicBezTo>
                    <a:cubicBezTo>
                      <a:pt x="281940" y="2553970"/>
                      <a:pt x="124460" y="2407920"/>
                      <a:pt x="72390" y="2320290"/>
                    </a:cubicBezTo>
                    <a:cubicBezTo>
                      <a:pt x="24130" y="2239010"/>
                      <a:pt x="0" y="2127250"/>
                      <a:pt x="15240" y="2038350"/>
                    </a:cubicBezTo>
                    <a:cubicBezTo>
                      <a:pt x="29210" y="1949450"/>
                      <a:pt x="83820" y="1841500"/>
                      <a:pt x="160020" y="1786890"/>
                    </a:cubicBezTo>
                    <a:cubicBezTo>
                      <a:pt x="246380" y="1724660"/>
                      <a:pt x="464820" y="1668780"/>
                      <a:pt x="523240" y="1715770"/>
                    </a:cubicBezTo>
                    <a:cubicBezTo>
                      <a:pt x="576580" y="1757680"/>
                      <a:pt x="575310" y="1985010"/>
                      <a:pt x="530860" y="2014220"/>
                    </a:cubicBezTo>
                    <a:cubicBezTo>
                      <a:pt x="481330" y="2045970"/>
                      <a:pt x="251460" y="1945640"/>
                      <a:pt x="214630" y="1861820"/>
                    </a:cubicBezTo>
                    <a:cubicBezTo>
                      <a:pt x="176530" y="1774190"/>
                      <a:pt x="308610" y="1609090"/>
                      <a:pt x="327660" y="1489710"/>
                    </a:cubicBezTo>
                    <a:cubicBezTo>
                      <a:pt x="345440" y="1385570"/>
                      <a:pt x="299720" y="1287780"/>
                      <a:pt x="335280" y="1188720"/>
                    </a:cubicBezTo>
                    <a:cubicBezTo>
                      <a:pt x="379730" y="1065530"/>
                      <a:pt x="612140" y="821690"/>
                      <a:pt x="621030" y="828040"/>
                    </a:cubicBezTo>
                    <a:cubicBezTo>
                      <a:pt x="628650" y="833120"/>
                      <a:pt x="529590" y="1092200"/>
                      <a:pt x="464820" y="1099820"/>
                    </a:cubicBezTo>
                    <a:cubicBezTo>
                      <a:pt x="396240" y="1108710"/>
                      <a:pt x="204470" y="854710"/>
                      <a:pt x="214630" y="843280"/>
                    </a:cubicBezTo>
                    <a:cubicBezTo>
                      <a:pt x="222250" y="831850"/>
                      <a:pt x="487680" y="989330"/>
                      <a:pt x="482600" y="1003300"/>
                    </a:cubicBezTo>
                    <a:cubicBezTo>
                      <a:pt x="480060" y="1013460"/>
                      <a:pt x="391160" y="998220"/>
                      <a:pt x="351790" y="980440"/>
                    </a:cubicBezTo>
                    <a:cubicBezTo>
                      <a:pt x="311150" y="962660"/>
                      <a:pt x="269240" y="925830"/>
                      <a:pt x="245110" y="899160"/>
                    </a:cubicBezTo>
                    <a:cubicBezTo>
                      <a:pt x="228600" y="880110"/>
                      <a:pt x="219710" y="864870"/>
                      <a:pt x="209550" y="840740"/>
                    </a:cubicBezTo>
                    <a:cubicBezTo>
                      <a:pt x="196850" y="807720"/>
                      <a:pt x="182880" y="753110"/>
                      <a:pt x="185420" y="709930"/>
                    </a:cubicBezTo>
                    <a:cubicBezTo>
                      <a:pt x="187960" y="666750"/>
                      <a:pt x="201930" y="619760"/>
                      <a:pt x="224790" y="581660"/>
                    </a:cubicBezTo>
                    <a:cubicBezTo>
                      <a:pt x="246380" y="544830"/>
                      <a:pt x="274320" y="514350"/>
                      <a:pt x="318770" y="486410"/>
                    </a:cubicBezTo>
                    <a:cubicBezTo>
                      <a:pt x="383540" y="445770"/>
                      <a:pt x="572770" y="364490"/>
                      <a:pt x="601980" y="396240"/>
                    </a:cubicBezTo>
                    <a:cubicBezTo>
                      <a:pt x="632460" y="429260"/>
                      <a:pt x="532130" y="694690"/>
                      <a:pt x="473710" y="703580"/>
                    </a:cubicBezTo>
                    <a:cubicBezTo>
                      <a:pt x="416560" y="713740"/>
                      <a:pt x="259080" y="549910"/>
                      <a:pt x="254000" y="453390"/>
                    </a:cubicBezTo>
                    <a:cubicBezTo>
                      <a:pt x="246380" y="336550"/>
                      <a:pt x="447040" y="100330"/>
                      <a:pt x="537210" y="45720"/>
                    </a:cubicBezTo>
                    <a:cubicBezTo>
                      <a:pt x="586740" y="16510"/>
                      <a:pt x="646430" y="0"/>
                      <a:pt x="680720" y="27940"/>
                    </a:cubicBezTo>
                    <a:cubicBezTo>
                      <a:pt x="749300" y="83820"/>
                      <a:pt x="727710" y="590550"/>
                      <a:pt x="727710" y="590550"/>
                    </a:cubicBezTo>
                  </a:path>
                </a:pathLst>
              </a:custGeom>
              <a:solidFill>
                <a:srgbClr val="545454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5067780" y="288290"/>
              <a:ext cx="985520" cy="3206750"/>
              <a:chOff x="0" y="0"/>
              <a:chExt cx="985520" cy="32067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22860" y="38100"/>
                <a:ext cx="914400" cy="3119120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3119120">
                    <a:moveTo>
                      <a:pt x="502920" y="347980"/>
                    </a:moveTo>
                    <a:cubicBezTo>
                      <a:pt x="344170" y="394970"/>
                      <a:pt x="346710" y="228600"/>
                      <a:pt x="372110" y="218440"/>
                    </a:cubicBezTo>
                    <a:cubicBezTo>
                      <a:pt x="401320" y="205740"/>
                      <a:pt x="529590" y="337820"/>
                      <a:pt x="560070" y="408940"/>
                    </a:cubicBezTo>
                    <a:cubicBezTo>
                      <a:pt x="586740" y="471170"/>
                      <a:pt x="576580" y="542290"/>
                      <a:pt x="568960" y="609600"/>
                    </a:cubicBezTo>
                    <a:cubicBezTo>
                      <a:pt x="560070" y="683260"/>
                      <a:pt x="478790" y="805180"/>
                      <a:pt x="506730" y="834390"/>
                    </a:cubicBezTo>
                    <a:cubicBezTo>
                      <a:pt x="533400" y="863600"/>
                      <a:pt x="679450" y="769620"/>
                      <a:pt x="735330" y="784860"/>
                    </a:cubicBezTo>
                    <a:cubicBezTo>
                      <a:pt x="774700" y="795020"/>
                      <a:pt x="801370" y="833120"/>
                      <a:pt x="821690" y="861060"/>
                    </a:cubicBezTo>
                    <a:cubicBezTo>
                      <a:pt x="839470" y="886460"/>
                      <a:pt x="848360" y="919480"/>
                      <a:pt x="853440" y="943610"/>
                    </a:cubicBezTo>
                    <a:cubicBezTo>
                      <a:pt x="855980" y="960120"/>
                      <a:pt x="855980" y="971550"/>
                      <a:pt x="853440" y="988060"/>
                    </a:cubicBezTo>
                    <a:cubicBezTo>
                      <a:pt x="848360" y="1012190"/>
                      <a:pt x="838200" y="1046480"/>
                      <a:pt x="821690" y="1070610"/>
                    </a:cubicBezTo>
                    <a:cubicBezTo>
                      <a:pt x="806450" y="1093470"/>
                      <a:pt x="781050" y="1116330"/>
                      <a:pt x="756920" y="1129030"/>
                    </a:cubicBezTo>
                    <a:cubicBezTo>
                      <a:pt x="731520" y="1143000"/>
                      <a:pt x="699770" y="1150620"/>
                      <a:pt x="670560" y="1150620"/>
                    </a:cubicBezTo>
                    <a:cubicBezTo>
                      <a:pt x="642620" y="1150620"/>
                      <a:pt x="603250" y="1115060"/>
                      <a:pt x="585470" y="1129030"/>
                    </a:cubicBezTo>
                    <a:cubicBezTo>
                      <a:pt x="553720" y="1154430"/>
                      <a:pt x="601980" y="1316990"/>
                      <a:pt x="579120" y="1390650"/>
                    </a:cubicBezTo>
                    <a:cubicBezTo>
                      <a:pt x="560070" y="1454150"/>
                      <a:pt x="518160" y="1506220"/>
                      <a:pt x="473710" y="1551940"/>
                    </a:cubicBezTo>
                    <a:cubicBezTo>
                      <a:pt x="427990" y="1596390"/>
                      <a:pt x="330200" y="1675130"/>
                      <a:pt x="308610" y="1661160"/>
                    </a:cubicBezTo>
                    <a:cubicBezTo>
                      <a:pt x="288290" y="1647190"/>
                      <a:pt x="312420" y="1488440"/>
                      <a:pt x="345440" y="1475740"/>
                    </a:cubicBezTo>
                    <a:cubicBezTo>
                      <a:pt x="379730" y="1460500"/>
                      <a:pt x="467360" y="1543050"/>
                      <a:pt x="516890" y="1588770"/>
                    </a:cubicBezTo>
                    <a:cubicBezTo>
                      <a:pt x="566420" y="1634490"/>
                      <a:pt x="632460" y="1684020"/>
                      <a:pt x="643890" y="1746250"/>
                    </a:cubicBezTo>
                    <a:cubicBezTo>
                      <a:pt x="656590" y="1817370"/>
                      <a:pt x="614680" y="1941830"/>
                      <a:pt x="561340" y="1997710"/>
                    </a:cubicBezTo>
                    <a:cubicBezTo>
                      <a:pt x="511810" y="2049780"/>
                      <a:pt x="344170" y="2073910"/>
                      <a:pt x="346710" y="2082800"/>
                    </a:cubicBezTo>
                    <a:cubicBezTo>
                      <a:pt x="349250" y="2092960"/>
                      <a:pt x="537210" y="2012950"/>
                      <a:pt x="594360" y="2051050"/>
                    </a:cubicBezTo>
                    <a:cubicBezTo>
                      <a:pt x="662940" y="2096770"/>
                      <a:pt x="725170" y="2327910"/>
                      <a:pt x="689610" y="2401570"/>
                    </a:cubicBezTo>
                    <a:cubicBezTo>
                      <a:pt x="662940" y="2457450"/>
                      <a:pt x="513080" y="2512060"/>
                      <a:pt x="487680" y="2490470"/>
                    </a:cubicBezTo>
                    <a:cubicBezTo>
                      <a:pt x="462280" y="2468880"/>
                      <a:pt x="508000" y="2280920"/>
                      <a:pt x="538480" y="2274570"/>
                    </a:cubicBezTo>
                    <a:cubicBezTo>
                      <a:pt x="568960" y="2266950"/>
                      <a:pt x="623570" y="2372360"/>
                      <a:pt x="670560" y="2442210"/>
                    </a:cubicBezTo>
                    <a:cubicBezTo>
                      <a:pt x="736600" y="2543810"/>
                      <a:pt x="848360" y="2752090"/>
                      <a:pt x="885190" y="2835910"/>
                    </a:cubicBezTo>
                    <a:cubicBezTo>
                      <a:pt x="900430" y="2872740"/>
                      <a:pt x="909320" y="2891790"/>
                      <a:pt x="911860" y="2919730"/>
                    </a:cubicBezTo>
                    <a:cubicBezTo>
                      <a:pt x="914400" y="2947670"/>
                      <a:pt x="905510" y="2984500"/>
                      <a:pt x="897890" y="3007360"/>
                    </a:cubicBezTo>
                    <a:cubicBezTo>
                      <a:pt x="891540" y="3022600"/>
                      <a:pt x="883920" y="3032760"/>
                      <a:pt x="875030" y="3045460"/>
                    </a:cubicBezTo>
                    <a:cubicBezTo>
                      <a:pt x="866140" y="3056890"/>
                      <a:pt x="857250" y="3067050"/>
                      <a:pt x="844550" y="3077210"/>
                    </a:cubicBezTo>
                    <a:cubicBezTo>
                      <a:pt x="824230" y="3091180"/>
                      <a:pt x="792480" y="3108960"/>
                      <a:pt x="764540" y="3114040"/>
                    </a:cubicBezTo>
                    <a:cubicBezTo>
                      <a:pt x="736600" y="3119120"/>
                      <a:pt x="699770" y="3115310"/>
                      <a:pt x="675640" y="3110230"/>
                    </a:cubicBezTo>
                    <a:cubicBezTo>
                      <a:pt x="659130" y="3106420"/>
                      <a:pt x="648970" y="3101340"/>
                      <a:pt x="635000" y="3092450"/>
                    </a:cubicBezTo>
                    <a:cubicBezTo>
                      <a:pt x="615950" y="3078480"/>
                      <a:pt x="603250" y="3048000"/>
                      <a:pt x="571500" y="3030220"/>
                    </a:cubicBezTo>
                    <a:cubicBezTo>
                      <a:pt x="519430" y="3001010"/>
                      <a:pt x="381000" y="2995930"/>
                      <a:pt x="323850" y="2970530"/>
                    </a:cubicBezTo>
                    <a:cubicBezTo>
                      <a:pt x="290830" y="2955290"/>
                      <a:pt x="267970" y="2937510"/>
                      <a:pt x="251460" y="2919730"/>
                    </a:cubicBezTo>
                    <a:cubicBezTo>
                      <a:pt x="240030" y="2908300"/>
                      <a:pt x="233680" y="2896870"/>
                      <a:pt x="226060" y="2882900"/>
                    </a:cubicBezTo>
                    <a:cubicBezTo>
                      <a:pt x="219710" y="2870200"/>
                      <a:pt x="213360" y="2858770"/>
                      <a:pt x="210820" y="2842260"/>
                    </a:cubicBezTo>
                    <a:cubicBezTo>
                      <a:pt x="205740" y="2818130"/>
                      <a:pt x="204470" y="2781300"/>
                      <a:pt x="210820" y="2753360"/>
                    </a:cubicBezTo>
                    <a:cubicBezTo>
                      <a:pt x="217170" y="2726690"/>
                      <a:pt x="232410" y="2697480"/>
                      <a:pt x="251460" y="2675890"/>
                    </a:cubicBezTo>
                    <a:cubicBezTo>
                      <a:pt x="270510" y="2654300"/>
                      <a:pt x="302260" y="2635250"/>
                      <a:pt x="323850" y="2626360"/>
                    </a:cubicBezTo>
                    <a:cubicBezTo>
                      <a:pt x="339090" y="2618740"/>
                      <a:pt x="350520" y="2616200"/>
                      <a:pt x="367030" y="2614930"/>
                    </a:cubicBezTo>
                    <a:cubicBezTo>
                      <a:pt x="391160" y="2613660"/>
                      <a:pt x="424180" y="2613660"/>
                      <a:pt x="454660" y="2626360"/>
                    </a:cubicBezTo>
                    <a:cubicBezTo>
                      <a:pt x="495300" y="2641600"/>
                      <a:pt x="556260" y="2688590"/>
                      <a:pt x="580390" y="2713990"/>
                    </a:cubicBezTo>
                    <a:cubicBezTo>
                      <a:pt x="593090" y="2727960"/>
                      <a:pt x="598170" y="2735580"/>
                      <a:pt x="603250" y="2752090"/>
                    </a:cubicBezTo>
                    <a:cubicBezTo>
                      <a:pt x="612140" y="2774950"/>
                      <a:pt x="621030" y="2810510"/>
                      <a:pt x="619760" y="2838450"/>
                    </a:cubicBezTo>
                    <a:cubicBezTo>
                      <a:pt x="618490" y="2867660"/>
                      <a:pt x="608330" y="2898140"/>
                      <a:pt x="594360" y="2923540"/>
                    </a:cubicBezTo>
                    <a:cubicBezTo>
                      <a:pt x="579120" y="2947670"/>
                      <a:pt x="556260" y="2970530"/>
                      <a:pt x="532130" y="2985770"/>
                    </a:cubicBezTo>
                    <a:cubicBezTo>
                      <a:pt x="508000" y="2999740"/>
                      <a:pt x="476250" y="3009900"/>
                      <a:pt x="448310" y="3012440"/>
                    </a:cubicBezTo>
                    <a:cubicBezTo>
                      <a:pt x="419100" y="3013710"/>
                      <a:pt x="387350" y="3007360"/>
                      <a:pt x="360680" y="2995930"/>
                    </a:cubicBezTo>
                    <a:cubicBezTo>
                      <a:pt x="335280" y="2984500"/>
                      <a:pt x="292100" y="2941320"/>
                      <a:pt x="292100" y="2942590"/>
                    </a:cubicBezTo>
                    <a:cubicBezTo>
                      <a:pt x="290830" y="2942590"/>
                      <a:pt x="318770" y="2987040"/>
                      <a:pt x="337820" y="2984500"/>
                    </a:cubicBezTo>
                    <a:cubicBezTo>
                      <a:pt x="383540" y="2978150"/>
                      <a:pt x="487680" y="2678430"/>
                      <a:pt x="533400" y="2672080"/>
                    </a:cubicBezTo>
                    <a:cubicBezTo>
                      <a:pt x="552450" y="2669540"/>
                      <a:pt x="567690" y="2696210"/>
                      <a:pt x="580390" y="2713990"/>
                    </a:cubicBezTo>
                    <a:cubicBezTo>
                      <a:pt x="595630" y="2735580"/>
                      <a:pt x="612140" y="2766060"/>
                      <a:pt x="617220" y="2794000"/>
                    </a:cubicBezTo>
                    <a:cubicBezTo>
                      <a:pt x="622300" y="2821940"/>
                      <a:pt x="621030" y="2854960"/>
                      <a:pt x="612140" y="2882900"/>
                    </a:cubicBezTo>
                    <a:cubicBezTo>
                      <a:pt x="603250" y="2909570"/>
                      <a:pt x="586740" y="2937510"/>
                      <a:pt x="566420" y="2957830"/>
                    </a:cubicBezTo>
                    <a:cubicBezTo>
                      <a:pt x="546100" y="2978150"/>
                      <a:pt x="518160" y="2994660"/>
                      <a:pt x="491490" y="3003550"/>
                    </a:cubicBezTo>
                    <a:cubicBezTo>
                      <a:pt x="464820" y="3012440"/>
                      <a:pt x="434340" y="3016250"/>
                      <a:pt x="403860" y="3009900"/>
                    </a:cubicBezTo>
                    <a:cubicBezTo>
                      <a:pt x="365760" y="3002280"/>
                      <a:pt x="316230" y="2973070"/>
                      <a:pt x="284480" y="2948940"/>
                    </a:cubicBezTo>
                    <a:cubicBezTo>
                      <a:pt x="259080" y="2929890"/>
                      <a:pt x="240030" y="2908300"/>
                      <a:pt x="226060" y="2884170"/>
                    </a:cubicBezTo>
                    <a:cubicBezTo>
                      <a:pt x="213360" y="2858770"/>
                      <a:pt x="205740" y="2827020"/>
                      <a:pt x="205740" y="2797810"/>
                    </a:cubicBezTo>
                    <a:cubicBezTo>
                      <a:pt x="205740" y="2769870"/>
                      <a:pt x="213360" y="2738120"/>
                      <a:pt x="226060" y="2712720"/>
                    </a:cubicBezTo>
                    <a:cubicBezTo>
                      <a:pt x="240030" y="2687320"/>
                      <a:pt x="261620" y="2663190"/>
                      <a:pt x="284480" y="2646680"/>
                    </a:cubicBezTo>
                    <a:cubicBezTo>
                      <a:pt x="308610" y="2630170"/>
                      <a:pt x="344170" y="2620010"/>
                      <a:pt x="367030" y="2614930"/>
                    </a:cubicBezTo>
                    <a:cubicBezTo>
                      <a:pt x="383540" y="2612390"/>
                      <a:pt x="394970" y="2612390"/>
                      <a:pt x="411480" y="2614930"/>
                    </a:cubicBezTo>
                    <a:cubicBezTo>
                      <a:pt x="436880" y="2618740"/>
                      <a:pt x="464820" y="2628900"/>
                      <a:pt x="500380" y="2644140"/>
                    </a:cubicBezTo>
                    <a:cubicBezTo>
                      <a:pt x="556260" y="2669540"/>
                      <a:pt x="641350" y="2736850"/>
                      <a:pt x="708660" y="2769870"/>
                    </a:cubicBezTo>
                    <a:cubicBezTo>
                      <a:pt x="768350" y="2799080"/>
                      <a:pt x="857250" y="2810510"/>
                      <a:pt x="885190" y="2835910"/>
                    </a:cubicBezTo>
                    <a:cubicBezTo>
                      <a:pt x="897890" y="2848610"/>
                      <a:pt x="899160" y="2860040"/>
                      <a:pt x="902970" y="2876550"/>
                    </a:cubicBezTo>
                    <a:cubicBezTo>
                      <a:pt x="909320" y="2899410"/>
                      <a:pt x="914400" y="2936240"/>
                      <a:pt x="910590" y="2964180"/>
                    </a:cubicBezTo>
                    <a:cubicBezTo>
                      <a:pt x="905510" y="2992120"/>
                      <a:pt x="887730" y="3025140"/>
                      <a:pt x="875030" y="3045460"/>
                    </a:cubicBezTo>
                    <a:cubicBezTo>
                      <a:pt x="864870" y="3059430"/>
                      <a:pt x="857250" y="3067050"/>
                      <a:pt x="844550" y="3077210"/>
                    </a:cubicBezTo>
                    <a:cubicBezTo>
                      <a:pt x="824230" y="3091180"/>
                      <a:pt x="787400" y="3107690"/>
                      <a:pt x="764540" y="3114040"/>
                    </a:cubicBezTo>
                    <a:cubicBezTo>
                      <a:pt x="748030" y="3117850"/>
                      <a:pt x="736600" y="3119120"/>
                      <a:pt x="720090" y="3117850"/>
                    </a:cubicBezTo>
                    <a:cubicBezTo>
                      <a:pt x="695960" y="3115310"/>
                      <a:pt x="656590" y="3102610"/>
                      <a:pt x="635000" y="3092450"/>
                    </a:cubicBezTo>
                    <a:cubicBezTo>
                      <a:pt x="619760" y="3084830"/>
                      <a:pt x="613410" y="3079750"/>
                      <a:pt x="599440" y="3065780"/>
                    </a:cubicBezTo>
                    <a:cubicBezTo>
                      <a:pt x="570230" y="3034030"/>
                      <a:pt x="523240" y="2954020"/>
                      <a:pt x="485140" y="2889250"/>
                    </a:cubicBezTo>
                    <a:cubicBezTo>
                      <a:pt x="441960" y="2813050"/>
                      <a:pt x="402590" y="2708910"/>
                      <a:pt x="356870" y="2635250"/>
                    </a:cubicBezTo>
                    <a:cubicBezTo>
                      <a:pt x="317500" y="2574290"/>
                      <a:pt x="247650" y="2540000"/>
                      <a:pt x="229870" y="2475230"/>
                    </a:cubicBezTo>
                    <a:cubicBezTo>
                      <a:pt x="209550" y="2399030"/>
                      <a:pt x="223520" y="2255520"/>
                      <a:pt x="267970" y="2200910"/>
                    </a:cubicBezTo>
                    <a:cubicBezTo>
                      <a:pt x="304800" y="2155190"/>
                      <a:pt x="419100" y="2115820"/>
                      <a:pt x="444500" y="2137410"/>
                    </a:cubicBezTo>
                    <a:cubicBezTo>
                      <a:pt x="473710" y="2161540"/>
                      <a:pt x="447040" y="2350770"/>
                      <a:pt x="408940" y="2369820"/>
                    </a:cubicBezTo>
                    <a:cubicBezTo>
                      <a:pt x="374650" y="2386330"/>
                      <a:pt x="295910" y="2317750"/>
                      <a:pt x="240030" y="2270760"/>
                    </a:cubicBezTo>
                    <a:cubicBezTo>
                      <a:pt x="168910" y="2211070"/>
                      <a:pt x="45720" y="2106930"/>
                      <a:pt x="33020" y="2020570"/>
                    </a:cubicBezTo>
                    <a:cubicBezTo>
                      <a:pt x="22860" y="1944370"/>
                      <a:pt x="77470" y="1837690"/>
                      <a:pt x="132080" y="1785620"/>
                    </a:cubicBezTo>
                    <a:cubicBezTo>
                      <a:pt x="181610" y="1736090"/>
                      <a:pt x="303530" y="1684020"/>
                      <a:pt x="336550" y="1706880"/>
                    </a:cubicBezTo>
                    <a:cubicBezTo>
                      <a:pt x="369570" y="1729740"/>
                      <a:pt x="360680" y="1898650"/>
                      <a:pt x="332740" y="1912620"/>
                    </a:cubicBezTo>
                    <a:cubicBezTo>
                      <a:pt x="306070" y="1926590"/>
                      <a:pt x="229870" y="1845310"/>
                      <a:pt x="180340" y="1805940"/>
                    </a:cubicBezTo>
                    <a:cubicBezTo>
                      <a:pt x="128270" y="1766570"/>
                      <a:pt x="52070" y="1734820"/>
                      <a:pt x="27940" y="1673860"/>
                    </a:cubicBezTo>
                    <a:cubicBezTo>
                      <a:pt x="0" y="1604010"/>
                      <a:pt x="12700" y="1463040"/>
                      <a:pt x="54610" y="1395730"/>
                    </a:cubicBezTo>
                    <a:cubicBezTo>
                      <a:pt x="92710" y="1333500"/>
                      <a:pt x="229870" y="1332230"/>
                      <a:pt x="252730" y="1275080"/>
                    </a:cubicBezTo>
                    <a:cubicBezTo>
                      <a:pt x="276860" y="1217930"/>
                      <a:pt x="179070" y="1117600"/>
                      <a:pt x="195580" y="1050290"/>
                    </a:cubicBezTo>
                    <a:cubicBezTo>
                      <a:pt x="212090" y="982980"/>
                      <a:pt x="295910" y="908050"/>
                      <a:pt x="358140" y="871220"/>
                    </a:cubicBezTo>
                    <a:cubicBezTo>
                      <a:pt x="415290" y="836930"/>
                      <a:pt x="482600" y="834390"/>
                      <a:pt x="547370" y="822960"/>
                    </a:cubicBezTo>
                    <a:cubicBezTo>
                      <a:pt x="614680" y="811530"/>
                      <a:pt x="707390" y="787400"/>
                      <a:pt x="755650" y="802640"/>
                    </a:cubicBezTo>
                    <a:cubicBezTo>
                      <a:pt x="786130" y="812800"/>
                      <a:pt x="806450" y="842010"/>
                      <a:pt x="821690" y="861060"/>
                    </a:cubicBezTo>
                    <a:cubicBezTo>
                      <a:pt x="831850" y="875030"/>
                      <a:pt x="836930" y="886460"/>
                      <a:pt x="842010" y="900430"/>
                    </a:cubicBezTo>
                    <a:cubicBezTo>
                      <a:pt x="847090" y="914400"/>
                      <a:pt x="852170" y="927100"/>
                      <a:pt x="853440" y="943610"/>
                    </a:cubicBezTo>
                    <a:cubicBezTo>
                      <a:pt x="854710" y="967740"/>
                      <a:pt x="852170" y="1004570"/>
                      <a:pt x="843280" y="1031240"/>
                    </a:cubicBezTo>
                    <a:cubicBezTo>
                      <a:pt x="833120" y="1057910"/>
                      <a:pt x="810260" y="1087120"/>
                      <a:pt x="792480" y="1103630"/>
                    </a:cubicBezTo>
                    <a:cubicBezTo>
                      <a:pt x="781050" y="1116330"/>
                      <a:pt x="772160" y="1122680"/>
                      <a:pt x="756920" y="1129030"/>
                    </a:cubicBezTo>
                    <a:cubicBezTo>
                      <a:pt x="734060" y="1139190"/>
                      <a:pt x="694690" y="1149350"/>
                      <a:pt x="670560" y="1150620"/>
                    </a:cubicBezTo>
                    <a:cubicBezTo>
                      <a:pt x="654050" y="1151890"/>
                      <a:pt x="647700" y="1151890"/>
                      <a:pt x="627380" y="1145540"/>
                    </a:cubicBezTo>
                    <a:cubicBezTo>
                      <a:pt x="562610" y="1125220"/>
                      <a:pt x="336550" y="1024890"/>
                      <a:pt x="262890" y="944880"/>
                    </a:cubicBezTo>
                    <a:cubicBezTo>
                      <a:pt x="210820" y="887730"/>
                      <a:pt x="191770" y="820420"/>
                      <a:pt x="180340" y="753110"/>
                    </a:cubicBezTo>
                    <a:cubicBezTo>
                      <a:pt x="167640" y="684530"/>
                      <a:pt x="213360" y="604520"/>
                      <a:pt x="195580" y="535940"/>
                    </a:cubicBezTo>
                    <a:cubicBezTo>
                      <a:pt x="176530" y="462280"/>
                      <a:pt x="57150" y="398780"/>
                      <a:pt x="55880" y="326390"/>
                    </a:cubicBezTo>
                    <a:cubicBezTo>
                      <a:pt x="55880" y="247650"/>
                      <a:pt x="152400" y="133350"/>
                      <a:pt x="209550" y="80010"/>
                    </a:cubicBezTo>
                    <a:cubicBezTo>
                      <a:pt x="250190" y="43180"/>
                      <a:pt x="300990" y="0"/>
                      <a:pt x="340360" y="12700"/>
                    </a:cubicBezTo>
                    <a:cubicBezTo>
                      <a:pt x="403860" y="34290"/>
                      <a:pt x="502920" y="347980"/>
                      <a:pt x="502920" y="347980"/>
                    </a:cubicBezTo>
                  </a:path>
                </a:pathLst>
              </a:custGeom>
              <a:solidFill>
                <a:srgbClr val="545454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5372580" y="0"/>
              <a:ext cx="883920" cy="3111500"/>
              <a:chOff x="0" y="0"/>
              <a:chExt cx="883920" cy="3111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48260" y="40640"/>
                <a:ext cx="820420" cy="3021330"/>
              </a:xfrm>
              <a:custGeom>
                <a:avLst/>
                <a:gdLst/>
                <a:ahLst/>
                <a:cxnLst/>
                <a:rect l="l" t="t" r="r" b="b"/>
                <a:pathLst>
                  <a:path w="820420" h="3021330">
                    <a:moveTo>
                      <a:pt x="561340" y="351790"/>
                    </a:moveTo>
                    <a:cubicBezTo>
                      <a:pt x="452120" y="370840"/>
                      <a:pt x="477520" y="173990"/>
                      <a:pt x="505460" y="168910"/>
                    </a:cubicBezTo>
                    <a:cubicBezTo>
                      <a:pt x="543560" y="160020"/>
                      <a:pt x="732790" y="420370"/>
                      <a:pt x="717550" y="509270"/>
                    </a:cubicBezTo>
                    <a:cubicBezTo>
                      <a:pt x="704850" y="581660"/>
                      <a:pt x="500380" y="631190"/>
                      <a:pt x="506730" y="676910"/>
                    </a:cubicBezTo>
                    <a:cubicBezTo>
                      <a:pt x="511810" y="720090"/>
                      <a:pt x="683260" y="711200"/>
                      <a:pt x="731520" y="777240"/>
                    </a:cubicBezTo>
                    <a:cubicBezTo>
                      <a:pt x="797560" y="867410"/>
                      <a:pt x="820420" y="1118870"/>
                      <a:pt x="783590" y="1229360"/>
                    </a:cubicBezTo>
                    <a:cubicBezTo>
                      <a:pt x="758190" y="1309370"/>
                      <a:pt x="637540" y="1328420"/>
                      <a:pt x="621030" y="1404620"/>
                    </a:cubicBezTo>
                    <a:cubicBezTo>
                      <a:pt x="599440" y="1502410"/>
                      <a:pt x="772160" y="1684020"/>
                      <a:pt x="749300" y="1783080"/>
                    </a:cubicBezTo>
                    <a:cubicBezTo>
                      <a:pt x="730250" y="1865630"/>
                      <a:pt x="589280" y="1906270"/>
                      <a:pt x="557530" y="1976120"/>
                    </a:cubicBezTo>
                    <a:cubicBezTo>
                      <a:pt x="530860" y="2033270"/>
                      <a:pt x="537210" y="2085340"/>
                      <a:pt x="543560" y="2160270"/>
                    </a:cubicBezTo>
                    <a:cubicBezTo>
                      <a:pt x="553720" y="2277110"/>
                      <a:pt x="603250" y="2533650"/>
                      <a:pt x="652780" y="2607310"/>
                    </a:cubicBezTo>
                    <a:cubicBezTo>
                      <a:pt x="675640" y="2640330"/>
                      <a:pt x="711200" y="2639060"/>
                      <a:pt x="730250" y="2661920"/>
                    </a:cubicBezTo>
                    <a:cubicBezTo>
                      <a:pt x="748030" y="2683510"/>
                      <a:pt x="760730" y="2717800"/>
                      <a:pt x="767080" y="2741930"/>
                    </a:cubicBezTo>
                    <a:cubicBezTo>
                      <a:pt x="770890" y="2758440"/>
                      <a:pt x="770890" y="2771140"/>
                      <a:pt x="769620" y="2785110"/>
                    </a:cubicBezTo>
                    <a:cubicBezTo>
                      <a:pt x="768350" y="2800350"/>
                      <a:pt x="768350" y="2813050"/>
                      <a:pt x="762000" y="2829560"/>
                    </a:cubicBezTo>
                    <a:cubicBezTo>
                      <a:pt x="753110" y="2852420"/>
                      <a:pt x="736600" y="2885440"/>
                      <a:pt x="716280" y="2905760"/>
                    </a:cubicBezTo>
                    <a:cubicBezTo>
                      <a:pt x="697230" y="2926080"/>
                      <a:pt x="669290" y="2942590"/>
                      <a:pt x="641350" y="2951480"/>
                    </a:cubicBezTo>
                    <a:cubicBezTo>
                      <a:pt x="614680" y="2960370"/>
                      <a:pt x="581660" y="2961640"/>
                      <a:pt x="553720" y="2956560"/>
                    </a:cubicBezTo>
                    <a:cubicBezTo>
                      <a:pt x="525780" y="2952750"/>
                      <a:pt x="508000" y="2923540"/>
                      <a:pt x="473710" y="2921000"/>
                    </a:cubicBezTo>
                    <a:cubicBezTo>
                      <a:pt x="415290" y="2917190"/>
                      <a:pt x="292100" y="2978150"/>
                      <a:pt x="233680" y="2985770"/>
                    </a:cubicBezTo>
                    <a:cubicBezTo>
                      <a:pt x="200660" y="2990850"/>
                      <a:pt x="177800" y="2990850"/>
                      <a:pt x="154940" y="2987040"/>
                    </a:cubicBezTo>
                    <a:cubicBezTo>
                      <a:pt x="138430" y="2984500"/>
                      <a:pt x="128270" y="2981960"/>
                      <a:pt x="113030" y="2974340"/>
                    </a:cubicBezTo>
                    <a:cubicBezTo>
                      <a:pt x="91440" y="2964180"/>
                      <a:pt x="60960" y="2943860"/>
                      <a:pt x="43180" y="2921000"/>
                    </a:cubicBezTo>
                    <a:cubicBezTo>
                      <a:pt x="25400" y="2899410"/>
                      <a:pt x="11430" y="2865120"/>
                      <a:pt x="5080" y="2840990"/>
                    </a:cubicBezTo>
                    <a:cubicBezTo>
                      <a:pt x="1270" y="2824480"/>
                      <a:pt x="0" y="2814320"/>
                      <a:pt x="2540" y="2796540"/>
                    </a:cubicBezTo>
                    <a:cubicBezTo>
                      <a:pt x="5080" y="2773680"/>
                      <a:pt x="12700" y="2736850"/>
                      <a:pt x="27940" y="2712720"/>
                    </a:cubicBezTo>
                    <a:cubicBezTo>
                      <a:pt x="41910" y="2688590"/>
                      <a:pt x="64770" y="2664460"/>
                      <a:pt x="88900" y="2649220"/>
                    </a:cubicBezTo>
                    <a:cubicBezTo>
                      <a:pt x="113030" y="2633980"/>
                      <a:pt x="137160" y="2622550"/>
                      <a:pt x="172720" y="2622550"/>
                    </a:cubicBezTo>
                    <a:cubicBezTo>
                      <a:pt x="233680" y="2621280"/>
                      <a:pt x="345440" y="2659380"/>
                      <a:pt x="419100" y="2696210"/>
                    </a:cubicBezTo>
                    <a:cubicBezTo>
                      <a:pt x="490220" y="2733040"/>
                      <a:pt x="580390" y="2799080"/>
                      <a:pt x="609600" y="2840990"/>
                    </a:cubicBezTo>
                    <a:cubicBezTo>
                      <a:pt x="624840" y="2862580"/>
                      <a:pt x="637540" y="2882900"/>
                      <a:pt x="627380" y="2901950"/>
                    </a:cubicBezTo>
                    <a:cubicBezTo>
                      <a:pt x="603250" y="2948940"/>
                      <a:pt x="373380" y="3017520"/>
                      <a:pt x="278130" y="3020060"/>
                    </a:cubicBezTo>
                    <a:cubicBezTo>
                      <a:pt x="213360" y="3021330"/>
                      <a:pt x="154940" y="2995930"/>
                      <a:pt x="113030" y="2974340"/>
                    </a:cubicBezTo>
                    <a:cubicBezTo>
                      <a:pt x="82550" y="2960370"/>
                      <a:pt x="58420" y="2938780"/>
                      <a:pt x="43180" y="2921000"/>
                    </a:cubicBezTo>
                    <a:cubicBezTo>
                      <a:pt x="31750" y="2908300"/>
                      <a:pt x="25400" y="2899410"/>
                      <a:pt x="19050" y="2884170"/>
                    </a:cubicBezTo>
                    <a:cubicBezTo>
                      <a:pt x="10160" y="2861310"/>
                      <a:pt x="2540" y="2820670"/>
                      <a:pt x="2540" y="2797810"/>
                    </a:cubicBezTo>
                    <a:cubicBezTo>
                      <a:pt x="2540" y="2780030"/>
                      <a:pt x="3810" y="2769870"/>
                      <a:pt x="10160" y="2753360"/>
                    </a:cubicBezTo>
                    <a:cubicBezTo>
                      <a:pt x="17780" y="2730500"/>
                      <a:pt x="38100" y="2694940"/>
                      <a:pt x="54610" y="2677160"/>
                    </a:cubicBezTo>
                    <a:cubicBezTo>
                      <a:pt x="64770" y="2664460"/>
                      <a:pt x="73660" y="2658110"/>
                      <a:pt x="88900" y="2649220"/>
                    </a:cubicBezTo>
                    <a:cubicBezTo>
                      <a:pt x="110490" y="2637790"/>
                      <a:pt x="134620" y="2628900"/>
                      <a:pt x="172720" y="2622550"/>
                    </a:cubicBezTo>
                    <a:cubicBezTo>
                      <a:pt x="247650" y="2608580"/>
                      <a:pt x="420370" y="2597150"/>
                      <a:pt x="516890" y="2602230"/>
                    </a:cubicBezTo>
                    <a:cubicBezTo>
                      <a:pt x="586740" y="2606040"/>
                      <a:pt x="657860" y="2606040"/>
                      <a:pt x="698500" y="2630170"/>
                    </a:cubicBezTo>
                    <a:cubicBezTo>
                      <a:pt x="726440" y="2646680"/>
                      <a:pt x="741680" y="2673350"/>
                      <a:pt x="753110" y="2698750"/>
                    </a:cubicBezTo>
                    <a:cubicBezTo>
                      <a:pt x="764540" y="2725420"/>
                      <a:pt x="769620" y="2762250"/>
                      <a:pt x="769620" y="2785110"/>
                    </a:cubicBezTo>
                    <a:cubicBezTo>
                      <a:pt x="769620" y="2802890"/>
                      <a:pt x="768350" y="2813050"/>
                      <a:pt x="762000" y="2829560"/>
                    </a:cubicBezTo>
                    <a:cubicBezTo>
                      <a:pt x="753110" y="2852420"/>
                      <a:pt x="736600" y="2885440"/>
                      <a:pt x="716280" y="2905760"/>
                    </a:cubicBezTo>
                    <a:cubicBezTo>
                      <a:pt x="697230" y="2926080"/>
                      <a:pt x="664210" y="2942590"/>
                      <a:pt x="641350" y="2951480"/>
                    </a:cubicBezTo>
                    <a:cubicBezTo>
                      <a:pt x="626110" y="2957830"/>
                      <a:pt x="614680" y="2959100"/>
                      <a:pt x="598170" y="2959100"/>
                    </a:cubicBezTo>
                    <a:cubicBezTo>
                      <a:pt x="574040" y="2959100"/>
                      <a:pt x="539750" y="2956560"/>
                      <a:pt x="511810" y="2943860"/>
                    </a:cubicBezTo>
                    <a:cubicBezTo>
                      <a:pt x="476250" y="2928620"/>
                      <a:pt x="440690" y="2907030"/>
                      <a:pt x="406400" y="2860040"/>
                    </a:cubicBezTo>
                    <a:cubicBezTo>
                      <a:pt x="334010" y="2759710"/>
                      <a:pt x="260350" y="2442210"/>
                      <a:pt x="201930" y="2303780"/>
                    </a:cubicBezTo>
                    <a:cubicBezTo>
                      <a:pt x="165100" y="2217420"/>
                      <a:pt x="109220" y="2174240"/>
                      <a:pt x="101600" y="2100580"/>
                    </a:cubicBezTo>
                    <a:cubicBezTo>
                      <a:pt x="93980" y="2021840"/>
                      <a:pt x="128270" y="1912620"/>
                      <a:pt x="168910" y="1842770"/>
                    </a:cubicBezTo>
                    <a:cubicBezTo>
                      <a:pt x="205740" y="1779270"/>
                      <a:pt x="267970" y="1732280"/>
                      <a:pt x="325120" y="1690370"/>
                    </a:cubicBezTo>
                    <a:cubicBezTo>
                      <a:pt x="378460" y="1651000"/>
                      <a:pt x="469900" y="1581150"/>
                      <a:pt x="497840" y="1598930"/>
                    </a:cubicBezTo>
                    <a:cubicBezTo>
                      <a:pt x="525780" y="1616710"/>
                      <a:pt x="516890" y="1780540"/>
                      <a:pt x="490220" y="1790700"/>
                    </a:cubicBezTo>
                    <a:cubicBezTo>
                      <a:pt x="464820" y="1802130"/>
                      <a:pt x="373380" y="1714500"/>
                      <a:pt x="336550" y="1653540"/>
                    </a:cubicBezTo>
                    <a:cubicBezTo>
                      <a:pt x="290830" y="1582420"/>
                      <a:pt x="238760" y="1455420"/>
                      <a:pt x="259080" y="1377950"/>
                    </a:cubicBezTo>
                    <a:cubicBezTo>
                      <a:pt x="279400" y="1303020"/>
                      <a:pt x="421640" y="1264920"/>
                      <a:pt x="448310" y="1193800"/>
                    </a:cubicBezTo>
                    <a:cubicBezTo>
                      <a:pt x="472440" y="1127760"/>
                      <a:pt x="461010" y="1027430"/>
                      <a:pt x="427990" y="971550"/>
                    </a:cubicBezTo>
                    <a:cubicBezTo>
                      <a:pt x="394970" y="918210"/>
                      <a:pt x="307340" y="908050"/>
                      <a:pt x="256540" y="861060"/>
                    </a:cubicBezTo>
                    <a:cubicBezTo>
                      <a:pt x="201930" y="810260"/>
                      <a:pt x="125730" y="744220"/>
                      <a:pt x="113030" y="673100"/>
                    </a:cubicBezTo>
                    <a:cubicBezTo>
                      <a:pt x="101600" y="600710"/>
                      <a:pt x="140970" y="488950"/>
                      <a:pt x="193040" y="430530"/>
                    </a:cubicBezTo>
                    <a:cubicBezTo>
                      <a:pt x="245110" y="372110"/>
                      <a:pt x="393700" y="298450"/>
                      <a:pt x="421640" y="320040"/>
                    </a:cubicBezTo>
                    <a:cubicBezTo>
                      <a:pt x="447040" y="339090"/>
                      <a:pt x="416560" y="502920"/>
                      <a:pt x="386080" y="511810"/>
                    </a:cubicBezTo>
                    <a:cubicBezTo>
                      <a:pt x="354330" y="521970"/>
                      <a:pt x="240030" y="412750"/>
                      <a:pt x="223520" y="342900"/>
                    </a:cubicBezTo>
                    <a:cubicBezTo>
                      <a:pt x="205740" y="264160"/>
                      <a:pt x="273050" y="109220"/>
                      <a:pt x="317500" y="57150"/>
                    </a:cubicBezTo>
                    <a:cubicBezTo>
                      <a:pt x="344170" y="26670"/>
                      <a:pt x="383540" y="0"/>
                      <a:pt x="412750" y="10160"/>
                    </a:cubicBezTo>
                    <a:cubicBezTo>
                      <a:pt x="468630" y="31750"/>
                      <a:pt x="561340" y="351790"/>
                      <a:pt x="561340" y="351790"/>
                    </a:cubicBezTo>
                  </a:path>
                </a:pathLst>
              </a:custGeom>
              <a:solidFill>
                <a:srgbClr val="545454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5767550" y="154940"/>
              <a:ext cx="938530" cy="3149600"/>
              <a:chOff x="0" y="0"/>
              <a:chExt cx="938530" cy="31496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35560" y="30480"/>
                <a:ext cx="872490" cy="3094990"/>
              </a:xfrm>
              <a:custGeom>
                <a:avLst/>
                <a:gdLst/>
                <a:ahLst/>
                <a:cxnLst/>
                <a:rect l="l" t="t" r="r" b="b"/>
                <a:pathLst>
                  <a:path w="872490" h="3094990">
                    <a:moveTo>
                      <a:pt x="231140" y="2735580"/>
                    </a:moveTo>
                    <a:cubicBezTo>
                      <a:pt x="449580" y="2593340"/>
                      <a:pt x="462280" y="2487930"/>
                      <a:pt x="457200" y="2415540"/>
                    </a:cubicBezTo>
                    <a:cubicBezTo>
                      <a:pt x="453390" y="2348230"/>
                      <a:pt x="398780" y="2289810"/>
                      <a:pt x="391160" y="2225040"/>
                    </a:cubicBezTo>
                    <a:cubicBezTo>
                      <a:pt x="383540" y="2161540"/>
                      <a:pt x="431800" y="2091690"/>
                      <a:pt x="412750" y="2032000"/>
                    </a:cubicBezTo>
                    <a:cubicBezTo>
                      <a:pt x="389890" y="1963420"/>
                      <a:pt x="283210" y="1918970"/>
                      <a:pt x="240030" y="1845310"/>
                    </a:cubicBezTo>
                    <a:cubicBezTo>
                      <a:pt x="194310" y="1765300"/>
                      <a:pt x="132080" y="1647190"/>
                      <a:pt x="152400" y="1569720"/>
                    </a:cubicBezTo>
                    <a:cubicBezTo>
                      <a:pt x="171450" y="1492250"/>
                      <a:pt x="299720" y="1367790"/>
                      <a:pt x="347980" y="1377950"/>
                    </a:cubicBezTo>
                    <a:cubicBezTo>
                      <a:pt x="391160" y="1386840"/>
                      <a:pt x="445770" y="1582420"/>
                      <a:pt x="431800" y="1591310"/>
                    </a:cubicBezTo>
                    <a:cubicBezTo>
                      <a:pt x="416560" y="1601470"/>
                      <a:pt x="261620" y="1466850"/>
                      <a:pt x="232410" y="1395730"/>
                    </a:cubicBezTo>
                    <a:cubicBezTo>
                      <a:pt x="207010" y="1336040"/>
                      <a:pt x="245110" y="1280160"/>
                      <a:pt x="232410" y="1203960"/>
                    </a:cubicBezTo>
                    <a:cubicBezTo>
                      <a:pt x="213360" y="1087120"/>
                      <a:pt x="110490" y="897890"/>
                      <a:pt x="86360" y="767080"/>
                    </a:cubicBezTo>
                    <a:cubicBezTo>
                      <a:pt x="68580" y="666750"/>
                      <a:pt x="91440" y="581660"/>
                      <a:pt x="78740" y="492760"/>
                    </a:cubicBezTo>
                    <a:cubicBezTo>
                      <a:pt x="67310" y="405130"/>
                      <a:pt x="0" y="314960"/>
                      <a:pt x="15240" y="236220"/>
                    </a:cubicBezTo>
                    <a:cubicBezTo>
                      <a:pt x="31750" y="156210"/>
                      <a:pt x="104140" y="38100"/>
                      <a:pt x="176530" y="20320"/>
                    </a:cubicBezTo>
                    <a:cubicBezTo>
                      <a:pt x="260350" y="0"/>
                      <a:pt x="487680" y="113030"/>
                      <a:pt x="508000" y="181610"/>
                    </a:cubicBezTo>
                    <a:cubicBezTo>
                      <a:pt x="521970" y="231140"/>
                      <a:pt x="448310" y="302260"/>
                      <a:pt x="403860" y="353060"/>
                    </a:cubicBezTo>
                    <a:cubicBezTo>
                      <a:pt x="359410" y="403860"/>
                      <a:pt x="247650" y="490220"/>
                      <a:pt x="242570" y="485140"/>
                    </a:cubicBezTo>
                    <a:cubicBezTo>
                      <a:pt x="236220" y="478790"/>
                      <a:pt x="351790" y="298450"/>
                      <a:pt x="386080" y="306070"/>
                    </a:cubicBezTo>
                    <a:cubicBezTo>
                      <a:pt x="420370" y="312420"/>
                      <a:pt x="435610" y="449580"/>
                      <a:pt x="447040" y="520700"/>
                    </a:cubicBezTo>
                    <a:cubicBezTo>
                      <a:pt x="458470" y="586740"/>
                      <a:pt x="440690" y="643890"/>
                      <a:pt x="457200" y="717550"/>
                    </a:cubicBezTo>
                    <a:cubicBezTo>
                      <a:pt x="480060" y="820420"/>
                      <a:pt x="565150" y="967740"/>
                      <a:pt x="603250" y="1075690"/>
                    </a:cubicBezTo>
                    <a:cubicBezTo>
                      <a:pt x="632460" y="1162050"/>
                      <a:pt x="652780" y="1228090"/>
                      <a:pt x="670560" y="1310640"/>
                    </a:cubicBezTo>
                    <a:cubicBezTo>
                      <a:pt x="689610" y="1402080"/>
                      <a:pt x="746760" y="1530350"/>
                      <a:pt x="709930" y="1600200"/>
                    </a:cubicBezTo>
                    <a:cubicBezTo>
                      <a:pt x="674370" y="1670050"/>
                      <a:pt x="487680" y="1753870"/>
                      <a:pt x="453390" y="1731010"/>
                    </a:cubicBezTo>
                    <a:cubicBezTo>
                      <a:pt x="425450" y="1711960"/>
                      <a:pt x="448310" y="1549400"/>
                      <a:pt x="472440" y="1543050"/>
                    </a:cubicBezTo>
                    <a:cubicBezTo>
                      <a:pt x="500380" y="1534160"/>
                      <a:pt x="576580" y="1659890"/>
                      <a:pt x="623570" y="1723390"/>
                    </a:cubicBezTo>
                    <a:cubicBezTo>
                      <a:pt x="669290" y="1786890"/>
                      <a:pt x="727710" y="1844040"/>
                      <a:pt x="753110" y="1920240"/>
                    </a:cubicBezTo>
                    <a:cubicBezTo>
                      <a:pt x="781050" y="2004060"/>
                      <a:pt x="751840" y="2117090"/>
                      <a:pt x="768350" y="2208530"/>
                    </a:cubicBezTo>
                    <a:cubicBezTo>
                      <a:pt x="784860" y="2296160"/>
                      <a:pt x="834390" y="2373630"/>
                      <a:pt x="848360" y="2458720"/>
                    </a:cubicBezTo>
                    <a:cubicBezTo>
                      <a:pt x="862330" y="2542540"/>
                      <a:pt x="872490" y="2640330"/>
                      <a:pt x="852170" y="2715260"/>
                    </a:cubicBezTo>
                    <a:cubicBezTo>
                      <a:pt x="833120" y="2781300"/>
                      <a:pt x="796290" y="2834640"/>
                      <a:pt x="740410" y="2886710"/>
                    </a:cubicBezTo>
                    <a:cubicBezTo>
                      <a:pt x="662940" y="2957830"/>
                      <a:pt x="482600" y="3094990"/>
                      <a:pt x="397510" y="3068320"/>
                    </a:cubicBezTo>
                    <a:cubicBezTo>
                      <a:pt x="314960" y="3040380"/>
                      <a:pt x="231140" y="2735580"/>
                      <a:pt x="231140" y="2735580"/>
                    </a:cubicBezTo>
                  </a:path>
                </a:pathLst>
              </a:custGeom>
              <a:solidFill>
                <a:srgbClr val="545454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5715480" y="1262380"/>
              <a:ext cx="2217420" cy="2174240"/>
              <a:chOff x="0" y="0"/>
              <a:chExt cx="2217420" cy="217424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49530" y="49530"/>
                <a:ext cx="2117090" cy="2076450"/>
              </a:xfrm>
              <a:custGeom>
                <a:avLst/>
                <a:gdLst/>
                <a:ahLst/>
                <a:cxnLst/>
                <a:rect l="l" t="t" r="r" b="b"/>
                <a:pathLst>
                  <a:path w="2117090" h="2076450">
                    <a:moveTo>
                      <a:pt x="11430" y="1992630"/>
                    </a:moveTo>
                    <a:cubicBezTo>
                      <a:pt x="270510" y="1661160"/>
                      <a:pt x="504190" y="1438910"/>
                      <a:pt x="666750" y="1245870"/>
                    </a:cubicBezTo>
                    <a:cubicBezTo>
                      <a:pt x="830580" y="1051560"/>
                      <a:pt x="1019810" y="778510"/>
                      <a:pt x="1135380" y="636270"/>
                    </a:cubicBezTo>
                    <a:cubicBezTo>
                      <a:pt x="1200150" y="557530"/>
                      <a:pt x="1236980" y="511810"/>
                      <a:pt x="1291590" y="455930"/>
                    </a:cubicBezTo>
                    <a:cubicBezTo>
                      <a:pt x="1346200" y="402590"/>
                      <a:pt x="1393190" y="359410"/>
                      <a:pt x="1463040" y="308610"/>
                    </a:cubicBezTo>
                    <a:cubicBezTo>
                      <a:pt x="1555750" y="240030"/>
                      <a:pt x="1699260" y="149860"/>
                      <a:pt x="1808480" y="96520"/>
                    </a:cubicBezTo>
                    <a:cubicBezTo>
                      <a:pt x="1898650" y="53340"/>
                      <a:pt x="2018030" y="0"/>
                      <a:pt x="2066290" y="1270"/>
                    </a:cubicBezTo>
                    <a:cubicBezTo>
                      <a:pt x="2086610" y="2540"/>
                      <a:pt x="2099310" y="12700"/>
                      <a:pt x="2106930" y="21590"/>
                    </a:cubicBezTo>
                    <a:cubicBezTo>
                      <a:pt x="2114550" y="30480"/>
                      <a:pt x="2117090" y="41910"/>
                      <a:pt x="2117090" y="52070"/>
                    </a:cubicBezTo>
                    <a:cubicBezTo>
                      <a:pt x="2115820" y="60960"/>
                      <a:pt x="2113280" y="73660"/>
                      <a:pt x="2105660" y="81280"/>
                    </a:cubicBezTo>
                    <a:cubicBezTo>
                      <a:pt x="2096770" y="90170"/>
                      <a:pt x="2077720" y="100330"/>
                      <a:pt x="2063750" y="99060"/>
                    </a:cubicBezTo>
                    <a:cubicBezTo>
                      <a:pt x="2051050" y="97790"/>
                      <a:pt x="2032000" y="85090"/>
                      <a:pt x="2025650" y="74930"/>
                    </a:cubicBezTo>
                    <a:cubicBezTo>
                      <a:pt x="2019300" y="66040"/>
                      <a:pt x="2016760" y="54610"/>
                      <a:pt x="2019300" y="44450"/>
                    </a:cubicBezTo>
                    <a:cubicBezTo>
                      <a:pt x="2021840" y="31750"/>
                      <a:pt x="2034540" y="13970"/>
                      <a:pt x="2045970" y="7620"/>
                    </a:cubicBezTo>
                    <a:cubicBezTo>
                      <a:pt x="2054860" y="1270"/>
                      <a:pt x="2066290" y="0"/>
                      <a:pt x="2076450" y="2540"/>
                    </a:cubicBezTo>
                    <a:cubicBezTo>
                      <a:pt x="2089150" y="6350"/>
                      <a:pt x="2106930" y="20320"/>
                      <a:pt x="2112010" y="30480"/>
                    </a:cubicBezTo>
                    <a:cubicBezTo>
                      <a:pt x="2117090" y="40640"/>
                      <a:pt x="2117090" y="52070"/>
                      <a:pt x="2114550" y="62230"/>
                    </a:cubicBezTo>
                    <a:cubicBezTo>
                      <a:pt x="2113280" y="71120"/>
                      <a:pt x="2109470" y="78740"/>
                      <a:pt x="2098040" y="88900"/>
                    </a:cubicBezTo>
                    <a:cubicBezTo>
                      <a:pt x="2066290" y="115570"/>
                      <a:pt x="1921510" y="149860"/>
                      <a:pt x="1854200" y="180340"/>
                    </a:cubicBezTo>
                    <a:cubicBezTo>
                      <a:pt x="1803400" y="204470"/>
                      <a:pt x="1772920" y="223520"/>
                      <a:pt x="1725930" y="251460"/>
                    </a:cubicBezTo>
                    <a:cubicBezTo>
                      <a:pt x="1666240" y="287020"/>
                      <a:pt x="1586230" y="334010"/>
                      <a:pt x="1525270" y="381000"/>
                    </a:cubicBezTo>
                    <a:cubicBezTo>
                      <a:pt x="1466850" y="424180"/>
                      <a:pt x="1416050" y="468630"/>
                      <a:pt x="1363980" y="519430"/>
                    </a:cubicBezTo>
                    <a:cubicBezTo>
                      <a:pt x="1310640" y="572770"/>
                      <a:pt x="1275080" y="617220"/>
                      <a:pt x="1211580" y="695960"/>
                    </a:cubicBezTo>
                    <a:cubicBezTo>
                      <a:pt x="1094740" y="836930"/>
                      <a:pt x="902970" y="1115060"/>
                      <a:pt x="739140" y="1310640"/>
                    </a:cubicBezTo>
                    <a:cubicBezTo>
                      <a:pt x="577850" y="1502410"/>
                      <a:pt x="350520" y="1722120"/>
                      <a:pt x="237490" y="1860550"/>
                    </a:cubicBezTo>
                    <a:cubicBezTo>
                      <a:pt x="172720" y="1939290"/>
                      <a:pt x="127000" y="2024380"/>
                      <a:pt x="95250" y="2054860"/>
                    </a:cubicBezTo>
                    <a:cubicBezTo>
                      <a:pt x="82550" y="2066290"/>
                      <a:pt x="74930" y="2071370"/>
                      <a:pt x="63500" y="2073910"/>
                    </a:cubicBezTo>
                    <a:cubicBezTo>
                      <a:pt x="52070" y="2076450"/>
                      <a:pt x="36830" y="2075180"/>
                      <a:pt x="27940" y="2068830"/>
                    </a:cubicBezTo>
                    <a:cubicBezTo>
                      <a:pt x="16510" y="2061210"/>
                      <a:pt x="3810" y="2040890"/>
                      <a:pt x="1270" y="2026920"/>
                    </a:cubicBezTo>
                    <a:cubicBezTo>
                      <a:pt x="0" y="2015490"/>
                      <a:pt x="11430" y="1992630"/>
                      <a:pt x="11430" y="199263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5466560" y="882650"/>
              <a:ext cx="1992630" cy="2472690"/>
              <a:chOff x="0" y="0"/>
              <a:chExt cx="1992630" cy="24726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53340" y="48260"/>
                <a:ext cx="1889760" cy="2373630"/>
              </a:xfrm>
              <a:custGeom>
                <a:avLst/>
                <a:gdLst/>
                <a:ahLst/>
                <a:cxnLst/>
                <a:rect l="l" t="t" r="r" b="b"/>
                <a:pathLst>
                  <a:path w="1889760" h="2373630">
                    <a:moveTo>
                      <a:pt x="3810" y="2324100"/>
                    </a:moveTo>
                    <a:cubicBezTo>
                      <a:pt x="0" y="1976120"/>
                      <a:pt x="2540" y="1929130"/>
                      <a:pt x="11430" y="1873250"/>
                    </a:cubicBezTo>
                    <a:cubicBezTo>
                      <a:pt x="19050" y="1816100"/>
                      <a:pt x="33020" y="1757680"/>
                      <a:pt x="49530" y="1697990"/>
                    </a:cubicBezTo>
                    <a:cubicBezTo>
                      <a:pt x="66040" y="1637030"/>
                      <a:pt x="87630" y="1577340"/>
                      <a:pt x="110490" y="1513840"/>
                    </a:cubicBezTo>
                    <a:cubicBezTo>
                      <a:pt x="135890" y="1447800"/>
                      <a:pt x="165100" y="1379220"/>
                      <a:pt x="198120" y="1310640"/>
                    </a:cubicBezTo>
                    <a:cubicBezTo>
                      <a:pt x="232410" y="1236980"/>
                      <a:pt x="262890" y="1170940"/>
                      <a:pt x="316230" y="1085850"/>
                    </a:cubicBezTo>
                    <a:cubicBezTo>
                      <a:pt x="392430" y="965200"/>
                      <a:pt x="539750" y="769620"/>
                      <a:pt x="633730" y="662940"/>
                    </a:cubicBezTo>
                    <a:cubicBezTo>
                      <a:pt x="698500" y="589280"/>
                      <a:pt x="748030" y="541020"/>
                      <a:pt x="810260" y="488950"/>
                    </a:cubicBezTo>
                    <a:cubicBezTo>
                      <a:pt x="872490" y="436880"/>
                      <a:pt x="915670" y="401320"/>
                      <a:pt x="1007110" y="350520"/>
                    </a:cubicBezTo>
                    <a:cubicBezTo>
                      <a:pt x="1182370" y="254000"/>
                      <a:pt x="1718310" y="21590"/>
                      <a:pt x="1822450" y="5080"/>
                    </a:cubicBezTo>
                    <a:cubicBezTo>
                      <a:pt x="1845310" y="2540"/>
                      <a:pt x="1855470" y="2540"/>
                      <a:pt x="1866900" y="10160"/>
                    </a:cubicBezTo>
                    <a:cubicBezTo>
                      <a:pt x="1877060" y="16510"/>
                      <a:pt x="1887220" y="36830"/>
                      <a:pt x="1888490" y="48260"/>
                    </a:cubicBezTo>
                    <a:cubicBezTo>
                      <a:pt x="1889760" y="58420"/>
                      <a:pt x="1884680" y="69850"/>
                      <a:pt x="1878330" y="77470"/>
                    </a:cubicBezTo>
                    <a:cubicBezTo>
                      <a:pt x="1873250" y="85090"/>
                      <a:pt x="1864360" y="92710"/>
                      <a:pt x="1854200" y="95250"/>
                    </a:cubicBezTo>
                    <a:cubicBezTo>
                      <a:pt x="1841500" y="97790"/>
                      <a:pt x="1819910" y="95250"/>
                      <a:pt x="1809750" y="86360"/>
                    </a:cubicBezTo>
                    <a:cubicBezTo>
                      <a:pt x="1799590" y="77470"/>
                      <a:pt x="1791970" y="58420"/>
                      <a:pt x="1793240" y="45720"/>
                    </a:cubicBezTo>
                    <a:cubicBezTo>
                      <a:pt x="1794510" y="31750"/>
                      <a:pt x="1807210" y="15240"/>
                      <a:pt x="1817370" y="7620"/>
                    </a:cubicBezTo>
                    <a:cubicBezTo>
                      <a:pt x="1826260" y="2540"/>
                      <a:pt x="1837690" y="0"/>
                      <a:pt x="1847850" y="2540"/>
                    </a:cubicBezTo>
                    <a:cubicBezTo>
                      <a:pt x="1859280" y="5080"/>
                      <a:pt x="1877060" y="17780"/>
                      <a:pt x="1883410" y="29210"/>
                    </a:cubicBezTo>
                    <a:cubicBezTo>
                      <a:pt x="1888490" y="38100"/>
                      <a:pt x="1889760" y="49530"/>
                      <a:pt x="1887220" y="59690"/>
                    </a:cubicBezTo>
                    <a:cubicBezTo>
                      <a:pt x="1883410" y="71120"/>
                      <a:pt x="1878330" y="80010"/>
                      <a:pt x="1859280" y="93980"/>
                    </a:cubicBezTo>
                    <a:cubicBezTo>
                      <a:pt x="1775460" y="156210"/>
                      <a:pt x="1230630" y="336550"/>
                      <a:pt x="1060450" y="429260"/>
                    </a:cubicBezTo>
                    <a:cubicBezTo>
                      <a:pt x="975360" y="477520"/>
                      <a:pt x="935990" y="509270"/>
                      <a:pt x="877570" y="556260"/>
                    </a:cubicBezTo>
                    <a:cubicBezTo>
                      <a:pt x="817880" y="605790"/>
                      <a:pt x="769620" y="652780"/>
                      <a:pt x="708660" y="722630"/>
                    </a:cubicBezTo>
                    <a:cubicBezTo>
                      <a:pt x="617220" y="825500"/>
                      <a:pt x="474980" y="1013460"/>
                      <a:pt x="401320" y="1131570"/>
                    </a:cubicBezTo>
                    <a:cubicBezTo>
                      <a:pt x="349250" y="1212850"/>
                      <a:pt x="321310" y="1277620"/>
                      <a:pt x="287020" y="1348740"/>
                    </a:cubicBezTo>
                    <a:cubicBezTo>
                      <a:pt x="255270" y="1414780"/>
                      <a:pt x="229870" y="1469390"/>
                      <a:pt x="203200" y="1545590"/>
                    </a:cubicBezTo>
                    <a:cubicBezTo>
                      <a:pt x="170180" y="1640840"/>
                      <a:pt x="125730" y="1789430"/>
                      <a:pt x="109220" y="1880870"/>
                    </a:cubicBezTo>
                    <a:cubicBezTo>
                      <a:pt x="99060" y="1943100"/>
                      <a:pt x="99060" y="1977390"/>
                      <a:pt x="97790" y="2038350"/>
                    </a:cubicBezTo>
                    <a:cubicBezTo>
                      <a:pt x="96520" y="2120900"/>
                      <a:pt x="119380" y="2282190"/>
                      <a:pt x="106680" y="2330450"/>
                    </a:cubicBezTo>
                    <a:cubicBezTo>
                      <a:pt x="101600" y="2346960"/>
                      <a:pt x="96520" y="2354580"/>
                      <a:pt x="87630" y="2362200"/>
                    </a:cubicBezTo>
                    <a:cubicBezTo>
                      <a:pt x="78740" y="2368550"/>
                      <a:pt x="63500" y="2373630"/>
                      <a:pt x="52070" y="2372360"/>
                    </a:cubicBezTo>
                    <a:cubicBezTo>
                      <a:pt x="40640" y="2372360"/>
                      <a:pt x="26670" y="2366010"/>
                      <a:pt x="19050" y="2358390"/>
                    </a:cubicBezTo>
                    <a:cubicBezTo>
                      <a:pt x="11430" y="2349500"/>
                      <a:pt x="3810" y="2324100"/>
                      <a:pt x="3810" y="232410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5918680" y="925830"/>
              <a:ext cx="2237740" cy="2405380"/>
              <a:chOff x="0" y="0"/>
              <a:chExt cx="2237740" cy="24053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49530" y="50800"/>
                <a:ext cx="2141220" cy="2307590"/>
              </a:xfrm>
              <a:custGeom>
                <a:avLst/>
                <a:gdLst/>
                <a:ahLst/>
                <a:cxnLst/>
                <a:rect l="l" t="t" r="r" b="b"/>
                <a:pathLst>
                  <a:path w="2141220" h="2307590">
                    <a:moveTo>
                      <a:pt x="1270" y="2240280"/>
                    </a:moveTo>
                    <a:cubicBezTo>
                      <a:pt x="97790" y="1913890"/>
                      <a:pt x="129540" y="1807210"/>
                      <a:pt x="173990" y="1722120"/>
                    </a:cubicBezTo>
                    <a:cubicBezTo>
                      <a:pt x="214630" y="1643380"/>
                      <a:pt x="266700" y="1578610"/>
                      <a:pt x="318770" y="1508760"/>
                    </a:cubicBezTo>
                    <a:cubicBezTo>
                      <a:pt x="369570" y="1440180"/>
                      <a:pt x="416560" y="1380490"/>
                      <a:pt x="480060" y="1308100"/>
                    </a:cubicBezTo>
                    <a:cubicBezTo>
                      <a:pt x="560070" y="1215390"/>
                      <a:pt x="635000" y="1126490"/>
                      <a:pt x="765810" y="1002030"/>
                    </a:cubicBezTo>
                    <a:cubicBezTo>
                      <a:pt x="1007110" y="774700"/>
                      <a:pt x="1615440" y="236220"/>
                      <a:pt x="1852930" y="93980"/>
                    </a:cubicBezTo>
                    <a:cubicBezTo>
                      <a:pt x="1953260" y="34290"/>
                      <a:pt x="2045970" y="1270"/>
                      <a:pt x="2087880" y="0"/>
                    </a:cubicBezTo>
                    <a:cubicBezTo>
                      <a:pt x="2103120" y="0"/>
                      <a:pt x="2110740" y="5080"/>
                      <a:pt x="2119630" y="11430"/>
                    </a:cubicBezTo>
                    <a:cubicBezTo>
                      <a:pt x="2127250" y="17780"/>
                      <a:pt x="2134870" y="29210"/>
                      <a:pt x="2137410" y="39370"/>
                    </a:cubicBezTo>
                    <a:cubicBezTo>
                      <a:pt x="2139950" y="49530"/>
                      <a:pt x="2139950" y="63500"/>
                      <a:pt x="2134870" y="72390"/>
                    </a:cubicBezTo>
                    <a:cubicBezTo>
                      <a:pt x="2131060" y="82550"/>
                      <a:pt x="2123440" y="92710"/>
                      <a:pt x="2113280" y="97790"/>
                    </a:cubicBezTo>
                    <a:cubicBezTo>
                      <a:pt x="2100580" y="104140"/>
                      <a:pt x="2076450" y="106680"/>
                      <a:pt x="2063750" y="100330"/>
                    </a:cubicBezTo>
                    <a:cubicBezTo>
                      <a:pt x="2051050" y="93980"/>
                      <a:pt x="2037080" y="74930"/>
                      <a:pt x="2034540" y="59690"/>
                    </a:cubicBezTo>
                    <a:cubicBezTo>
                      <a:pt x="2033270" y="45720"/>
                      <a:pt x="2042160" y="24130"/>
                      <a:pt x="2051050" y="13970"/>
                    </a:cubicBezTo>
                    <a:cubicBezTo>
                      <a:pt x="2058670" y="5080"/>
                      <a:pt x="2071370" y="0"/>
                      <a:pt x="2082800" y="0"/>
                    </a:cubicBezTo>
                    <a:cubicBezTo>
                      <a:pt x="2095500" y="0"/>
                      <a:pt x="2118360" y="7620"/>
                      <a:pt x="2127250" y="19050"/>
                    </a:cubicBezTo>
                    <a:cubicBezTo>
                      <a:pt x="2136140" y="30480"/>
                      <a:pt x="2141220" y="53340"/>
                      <a:pt x="2137410" y="67310"/>
                    </a:cubicBezTo>
                    <a:cubicBezTo>
                      <a:pt x="2132330" y="81280"/>
                      <a:pt x="2120900" y="91440"/>
                      <a:pt x="2103120" y="102870"/>
                    </a:cubicBezTo>
                    <a:cubicBezTo>
                      <a:pt x="2066290" y="125730"/>
                      <a:pt x="1995170" y="121920"/>
                      <a:pt x="1911350" y="168910"/>
                    </a:cubicBezTo>
                    <a:cubicBezTo>
                      <a:pt x="1691640" y="294640"/>
                      <a:pt x="1071880" y="844550"/>
                      <a:pt x="834390" y="1069340"/>
                    </a:cubicBezTo>
                    <a:cubicBezTo>
                      <a:pt x="706120" y="1191260"/>
                      <a:pt x="646430" y="1259840"/>
                      <a:pt x="554990" y="1369060"/>
                    </a:cubicBezTo>
                    <a:cubicBezTo>
                      <a:pt x="455930" y="1487170"/>
                      <a:pt x="330200" y="1635760"/>
                      <a:pt x="264160" y="1758950"/>
                    </a:cubicBezTo>
                    <a:cubicBezTo>
                      <a:pt x="213360" y="1854200"/>
                      <a:pt x="194310" y="1941830"/>
                      <a:pt x="165100" y="2030730"/>
                    </a:cubicBezTo>
                    <a:cubicBezTo>
                      <a:pt x="138430" y="2114550"/>
                      <a:pt x="121920" y="2241550"/>
                      <a:pt x="96520" y="2279650"/>
                    </a:cubicBezTo>
                    <a:cubicBezTo>
                      <a:pt x="87630" y="2293620"/>
                      <a:pt x="80010" y="2299970"/>
                      <a:pt x="68580" y="2303780"/>
                    </a:cubicBezTo>
                    <a:cubicBezTo>
                      <a:pt x="58420" y="2307590"/>
                      <a:pt x="43180" y="2306320"/>
                      <a:pt x="31750" y="2302510"/>
                    </a:cubicBezTo>
                    <a:cubicBezTo>
                      <a:pt x="21590" y="2297430"/>
                      <a:pt x="10160" y="2287270"/>
                      <a:pt x="5080" y="2277110"/>
                    </a:cubicBezTo>
                    <a:cubicBezTo>
                      <a:pt x="0" y="2266950"/>
                      <a:pt x="1270" y="2240280"/>
                      <a:pt x="1270" y="224028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5519900" y="775970"/>
              <a:ext cx="2289810" cy="2475230"/>
              <a:chOff x="0" y="0"/>
              <a:chExt cx="2289810" cy="247523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50800" y="46990"/>
                <a:ext cx="2189480" cy="2378710"/>
              </a:xfrm>
              <a:custGeom>
                <a:avLst/>
                <a:gdLst/>
                <a:ahLst/>
                <a:cxnLst/>
                <a:rect l="l" t="t" r="r" b="b"/>
                <a:pathLst>
                  <a:path w="2189480" h="2378710">
                    <a:moveTo>
                      <a:pt x="0" y="2317750"/>
                    </a:moveTo>
                    <a:cubicBezTo>
                      <a:pt x="50800" y="2081530"/>
                      <a:pt x="60960" y="2062480"/>
                      <a:pt x="83820" y="2019300"/>
                    </a:cubicBezTo>
                    <a:cubicBezTo>
                      <a:pt x="130810" y="1930400"/>
                      <a:pt x="232410" y="1760220"/>
                      <a:pt x="322580" y="1634490"/>
                    </a:cubicBezTo>
                    <a:cubicBezTo>
                      <a:pt x="419100" y="1501140"/>
                      <a:pt x="537210" y="1367790"/>
                      <a:pt x="648970" y="1240790"/>
                    </a:cubicBezTo>
                    <a:cubicBezTo>
                      <a:pt x="756920" y="1116330"/>
                      <a:pt x="858520" y="1009650"/>
                      <a:pt x="981710" y="880110"/>
                    </a:cubicBezTo>
                    <a:cubicBezTo>
                      <a:pt x="1129030" y="726440"/>
                      <a:pt x="1324610" y="521970"/>
                      <a:pt x="1477010" y="382270"/>
                    </a:cubicBezTo>
                    <a:cubicBezTo>
                      <a:pt x="1597660" y="273050"/>
                      <a:pt x="1697990" y="167640"/>
                      <a:pt x="1814830" y="104140"/>
                    </a:cubicBezTo>
                    <a:cubicBezTo>
                      <a:pt x="1915160" y="48260"/>
                      <a:pt x="2067560" y="5080"/>
                      <a:pt x="2124710" y="3810"/>
                    </a:cubicBezTo>
                    <a:cubicBezTo>
                      <a:pt x="2147570" y="2540"/>
                      <a:pt x="2161540" y="6350"/>
                      <a:pt x="2171700" y="15240"/>
                    </a:cubicBezTo>
                    <a:cubicBezTo>
                      <a:pt x="2181860" y="25400"/>
                      <a:pt x="2189480" y="46990"/>
                      <a:pt x="2188210" y="60960"/>
                    </a:cubicBezTo>
                    <a:cubicBezTo>
                      <a:pt x="2185670" y="74930"/>
                      <a:pt x="2171700" y="92710"/>
                      <a:pt x="2159000" y="99060"/>
                    </a:cubicBezTo>
                    <a:cubicBezTo>
                      <a:pt x="2146300" y="105410"/>
                      <a:pt x="2123440" y="104140"/>
                      <a:pt x="2112010" y="97790"/>
                    </a:cubicBezTo>
                    <a:cubicBezTo>
                      <a:pt x="2101850" y="92710"/>
                      <a:pt x="2094230" y="82550"/>
                      <a:pt x="2089150" y="73660"/>
                    </a:cubicBezTo>
                    <a:cubicBezTo>
                      <a:pt x="2085340" y="63500"/>
                      <a:pt x="2084070" y="50800"/>
                      <a:pt x="2087880" y="40640"/>
                    </a:cubicBezTo>
                    <a:cubicBezTo>
                      <a:pt x="2091690" y="27940"/>
                      <a:pt x="2106930" y="10160"/>
                      <a:pt x="2119630" y="5080"/>
                    </a:cubicBezTo>
                    <a:cubicBezTo>
                      <a:pt x="2129790" y="0"/>
                      <a:pt x="2142490" y="1270"/>
                      <a:pt x="2152650" y="5080"/>
                    </a:cubicBezTo>
                    <a:cubicBezTo>
                      <a:pt x="2162810" y="7620"/>
                      <a:pt x="2172970" y="15240"/>
                      <a:pt x="2179320" y="24130"/>
                    </a:cubicBezTo>
                    <a:cubicBezTo>
                      <a:pt x="2184400" y="31750"/>
                      <a:pt x="2189480" y="44450"/>
                      <a:pt x="2188210" y="54610"/>
                    </a:cubicBezTo>
                    <a:cubicBezTo>
                      <a:pt x="2186940" y="68580"/>
                      <a:pt x="2180590" y="83820"/>
                      <a:pt x="2164080" y="96520"/>
                    </a:cubicBezTo>
                    <a:cubicBezTo>
                      <a:pt x="2122170" y="129540"/>
                      <a:pt x="1944370" y="144780"/>
                      <a:pt x="1869440" y="181610"/>
                    </a:cubicBezTo>
                    <a:cubicBezTo>
                      <a:pt x="1817370" y="207010"/>
                      <a:pt x="1791970" y="234950"/>
                      <a:pt x="1747520" y="270510"/>
                    </a:cubicBezTo>
                    <a:cubicBezTo>
                      <a:pt x="1687830" y="318770"/>
                      <a:pt x="1626870" y="372110"/>
                      <a:pt x="1546860" y="448310"/>
                    </a:cubicBezTo>
                    <a:cubicBezTo>
                      <a:pt x="1416050" y="571500"/>
                      <a:pt x="1197610" y="793750"/>
                      <a:pt x="1051560" y="947420"/>
                    </a:cubicBezTo>
                    <a:cubicBezTo>
                      <a:pt x="929640" y="1075690"/>
                      <a:pt x="829310" y="1182370"/>
                      <a:pt x="722630" y="1304290"/>
                    </a:cubicBezTo>
                    <a:cubicBezTo>
                      <a:pt x="614680" y="1428750"/>
                      <a:pt x="499110" y="1558290"/>
                      <a:pt x="406400" y="1689100"/>
                    </a:cubicBezTo>
                    <a:cubicBezTo>
                      <a:pt x="320040" y="1812290"/>
                      <a:pt x="224790" y="1981200"/>
                      <a:pt x="181610" y="2062480"/>
                    </a:cubicBezTo>
                    <a:cubicBezTo>
                      <a:pt x="161290" y="2101850"/>
                      <a:pt x="154940" y="2114550"/>
                      <a:pt x="142240" y="2150110"/>
                    </a:cubicBezTo>
                    <a:cubicBezTo>
                      <a:pt x="124460" y="2203450"/>
                      <a:pt x="124460" y="2322830"/>
                      <a:pt x="96520" y="2354580"/>
                    </a:cubicBezTo>
                    <a:cubicBezTo>
                      <a:pt x="81280" y="2372360"/>
                      <a:pt x="55880" y="2378710"/>
                      <a:pt x="40640" y="2376170"/>
                    </a:cubicBezTo>
                    <a:cubicBezTo>
                      <a:pt x="27940" y="2374900"/>
                      <a:pt x="16510" y="2364740"/>
                      <a:pt x="8890" y="2354580"/>
                    </a:cubicBezTo>
                    <a:cubicBezTo>
                      <a:pt x="2540" y="2344420"/>
                      <a:pt x="0" y="2317750"/>
                      <a:pt x="0" y="231775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6323810" y="1882140"/>
              <a:ext cx="2614930" cy="1346200"/>
              <a:chOff x="0" y="0"/>
              <a:chExt cx="2614930" cy="13462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46990" y="48260"/>
                <a:ext cx="2519680" cy="1249680"/>
              </a:xfrm>
              <a:custGeom>
                <a:avLst/>
                <a:gdLst/>
                <a:ahLst/>
                <a:cxnLst/>
                <a:rect l="l" t="t" r="r" b="b"/>
                <a:pathLst>
                  <a:path w="2519680" h="1249680">
                    <a:moveTo>
                      <a:pt x="27940" y="1150620"/>
                    </a:moveTo>
                    <a:cubicBezTo>
                      <a:pt x="689610" y="798830"/>
                      <a:pt x="1040130" y="534670"/>
                      <a:pt x="1228090" y="422910"/>
                    </a:cubicBezTo>
                    <a:cubicBezTo>
                      <a:pt x="1334770" y="359410"/>
                      <a:pt x="1381760" y="331470"/>
                      <a:pt x="1483360" y="287020"/>
                    </a:cubicBezTo>
                    <a:cubicBezTo>
                      <a:pt x="1621790" y="226060"/>
                      <a:pt x="1822450" y="152400"/>
                      <a:pt x="1988820" y="104140"/>
                    </a:cubicBezTo>
                    <a:cubicBezTo>
                      <a:pt x="2147570" y="59690"/>
                      <a:pt x="2396490" y="5080"/>
                      <a:pt x="2459990" y="2540"/>
                    </a:cubicBezTo>
                    <a:cubicBezTo>
                      <a:pt x="2476500" y="1270"/>
                      <a:pt x="2481580" y="2540"/>
                      <a:pt x="2490470" y="6350"/>
                    </a:cubicBezTo>
                    <a:cubicBezTo>
                      <a:pt x="2499360" y="11430"/>
                      <a:pt x="2509520" y="19050"/>
                      <a:pt x="2513330" y="29210"/>
                    </a:cubicBezTo>
                    <a:cubicBezTo>
                      <a:pt x="2517140" y="40640"/>
                      <a:pt x="2517140" y="63500"/>
                      <a:pt x="2512060" y="74930"/>
                    </a:cubicBezTo>
                    <a:cubicBezTo>
                      <a:pt x="2506980" y="83820"/>
                      <a:pt x="2496820" y="91440"/>
                      <a:pt x="2487930" y="95250"/>
                    </a:cubicBezTo>
                    <a:cubicBezTo>
                      <a:pt x="2479040" y="99060"/>
                      <a:pt x="2467610" y="101600"/>
                      <a:pt x="2457450" y="97790"/>
                    </a:cubicBezTo>
                    <a:cubicBezTo>
                      <a:pt x="2444750" y="93980"/>
                      <a:pt x="2428240" y="80010"/>
                      <a:pt x="2423160" y="67310"/>
                    </a:cubicBezTo>
                    <a:cubicBezTo>
                      <a:pt x="2418080" y="54610"/>
                      <a:pt x="2423160" y="33020"/>
                      <a:pt x="2429510" y="21590"/>
                    </a:cubicBezTo>
                    <a:cubicBezTo>
                      <a:pt x="2434590" y="12700"/>
                      <a:pt x="2446020" y="6350"/>
                      <a:pt x="2454910" y="3810"/>
                    </a:cubicBezTo>
                    <a:cubicBezTo>
                      <a:pt x="2463800" y="1270"/>
                      <a:pt x="2476500" y="0"/>
                      <a:pt x="2486660" y="5080"/>
                    </a:cubicBezTo>
                    <a:cubicBezTo>
                      <a:pt x="2498090" y="10160"/>
                      <a:pt x="2512060" y="26670"/>
                      <a:pt x="2517140" y="38100"/>
                    </a:cubicBezTo>
                    <a:cubicBezTo>
                      <a:pt x="2519680" y="48260"/>
                      <a:pt x="2518410" y="60960"/>
                      <a:pt x="2513330" y="69850"/>
                    </a:cubicBezTo>
                    <a:cubicBezTo>
                      <a:pt x="2509520" y="78740"/>
                      <a:pt x="2506980" y="85090"/>
                      <a:pt x="2493010" y="92710"/>
                    </a:cubicBezTo>
                    <a:cubicBezTo>
                      <a:pt x="2439670" y="124460"/>
                      <a:pt x="2176780" y="149860"/>
                      <a:pt x="2019300" y="195580"/>
                    </a:cubicBezTo>
                    <a:cubicBezTo>
                      <a:pt x="1855470" y="242570"/>
                      <a:pt x="1662430" y="312420"/>
                      <a:pt x="1529080" y="372110"/>
                    </a:cubicBezTo>
                    <a:cubicBezTo>
                      <a:pt x="1430020" y="415290"/>
                      <a:pt x="1384300" y="441960"/>
                      <a:pt x="1281430" y="502920"/>
                    </a:cubicBezTo>
                    <a:cubicBezTo>
                      <a:pt x="1094740" y="614680"/>
                      <a:pt x="681990" y="916940"/>
                      <a:pt x="513080" y="1016000"/>
                    </a:cubicBezTo>
                    <a:cubicBezTo>
                      <a:pt x="434340" y="1062990"/>
                      <a:pt x="400050" y="1075690"/>
                      <a:pt x="334010" y="1108710"/>
                    </a:cubicBezTo>
                    <a:cubicBezTo>
                      <a:pt x="254000" y="1150620"/>
                      <a:pt x="113030" y="1238250"/>
                      <a:pt x="64770" y="1247140"/>
                    </a:cubicBezTo>
                    <a:cubicBezTo>
                      <a:pt x="46990" y="1249680"/>
                      <a:pt x="38100" y="1247140"/>
                      <a:pt x="27940" y="1242060"/>
                    </a:cubicBezTo>
                    <a:cubicBezTo>
                      <a:pt x="17780" y="1236980"/>
                      <a:pt x="7620" y="1225550"/>
                      <a:pt x="3810" y="1215390"/>
                    </a:cubicBezTo>
                    <a:cubicBezTo>
                      <a:pt x="0" y="1203960"/>
                      <a:pt x="0" y="1188720"/>
                      <a:pt x="3810" y="1178560"/>
                    </a:cubicBezTo>
                    <a:cubicBezTo>
                      <a:pt x="7620" y="1167130"/>
                      <a:pt x="27940" y="1150620"/>
                      <a:pt x="27940" y="115062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3110710" y="1489710"/>
              <a:ext cx="1990090" cy="1879600"/>
              <a:chOff x="0" y="0"/>
              <a:chExt cx="1990090" cy="18796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49530" y="40640"/>
                <a:ext cx="1893570" cy="1788160"/>
              </a:xfrm>
              <a:custGeom>
                <a:avLst/>
                <a:gdLst/>
                <a:ahLst/>
                <a:cxnLst/>
                <a:rect l="l" t="t" r="r" b="b"/>
                <a:pathLst>
                  <a:path w="1893570" h="1788160">
                    <a:moveTo>
                      <a:pt x="1793240" y="1762760"/>
                    </a:moveTo>
                    <a:cubicBezTo>
                      <a:pt x="1052830" y="660400"/>
                      <a:pt x="965200" y="552450"/>
                      <a:pt x="887730" y="466090"/>
                    </a:cubicBezTo>
                    <a:cubicBezTo>
                      <a:pt x="834390" y="408940"/>
                      <a:pt x="795020" y="370840"/>
                      <a:pt x="745490" y="331470"/>
                    </a:cubicBezTo>
                    <a:cubicBezTo>
                      <a:pt x="697230" y="292100"/>
                      <a:pt x="646430" y="257810"/>
                      <a:pt x="594360" y="228600"/>
                    </a:cubicBezTo>
                    <a:cubicBezTo>
                      <a:pt x="544830" y="200660"/>
                      <a:pt x="499110" y="177800"/>
                      <a:pt x="443230" y="158750"/>
                    </a:cubicBezTo>
                    <a:cubicBezTo>
                      <a:pt x="379730" y="138430"/>
                      <a:pt x="299720" y="121920"/>
                      <a:pt x="231140" y="114300"/>
                    </a:cubicBezTo>
                    <a:cubicBezTo>
                      <a:pt x="170180" y="107950"/>
                      <a:pt x="90170" y="123190"/>
                      <a:pt x="52070" y="113030"/>
                    </a:cubicBezTo>
                    <a:cubicBezTo>
                      <a:pt x="33020" y="107950"/>
                      <a:pt x="17780" y="101600"/>
                      <a:pt x="10160" y="90170"/>
                    </a:cubicBezTo>
                    <a:cubicBezTo>
                      <a:pt x="2540" y="77470"/>
                      <a:pt x="0" y="54610"/>
                      <a:pt x="6350" y="40640"/>
                    </a:cubicBezTo>
                    <a:cubicBezTo>
                      <a:pt x="11430" y="27940"/>
                      <a:pt x="30480" y="13970"/>
                      <a:pt x="43180" y="10160"/>
                    </a:cubicBezTo>
                    <a:cubicBezTo>
                      <a:pt x="54610" y="7620"/>
                      <a:pt x="67310" y="8890"/>
                      <a:pt x="76200" y="15240"/>
                    </a:cubicBezTo>
                    <a:cubicBezTo>
                      <a:pt x="87630" y="21590"/>
                      <a:pt x="102870" y="39370"/>
                      <a:pt x="105410" y="54610"/>
                    </a:cubicBezTo>
                    <a:cubicBezTo>
                      <a:pt x="106680" y="68580"/>
                      <a:pt x="99060" y="90170"/>
                      <a:pt x="88900" y="100330"/>
                    </a:cubicBezTo>
                    <a:cubicBezTo>
                      <a:pt x="77470" y="109220"/>
                      <a:pt x="54610" y="114300"/>
                      <a:pt x="40640" y="111760"/>
                    </a:cubicBezTo>
                    <a:cubicBezTo>
                      <a:pt x="30480" y="110490"/>
                      <a:pt x="20320" y="102870"/>
                      <a:pt x="12700" y="93980"/>
                    </a:cubicBezTo>
                    <a:cubicBezTo>
                      <a:pt x="6350" y="86360"/>
                      <a:pt x="2540" y="73660"/>
                      <a:pt x="1270" y="63500"/>
                    </a:cubicBezTo>
                    <a:cubicBezTo>
                      <a:pt x="1270" y="52070"/>
                      <a:pt x="5080" y="39370"/>
                      <a:pt x="11430" y="31750"/>
                    </a:cubicBezTo>
                    <a:cubicBezTo>
                      <a:pt x="17780" y="22860"/>
                      <a:pt x="24130" y="16510"/>
                      <a:pt x="38100" y="11430"/>
                    </a:cubicBezTo>
                    <a:cubicBezTo>
                      <a:pt x="73660" y="0"/>
                      <a:pt x="194310" y="10160"/>
                      <a:pt x="248920" y="16510"/>
                    </a:cubicBezTo>
                    <a:cubicBezTo>
                      <a:pt x="284480" y="20320"/>
                      <a:pt x="302260" y="26670"/>
                      <a:pt x="335280" y="34290"/>
                    </a:cubicBezTo>
                    <a:cubicBezTo>
                      <a:pt x="377190" y="44450"/>
                      <a:pt x="433070" y="54610"/>
                      <a:pt x="482600" y="72390"/>
                    </a:cubicBezTo>
                    <a:cubicBezTo>
                      <a:pt x="537210" y="91440"/>
                      <a:pt x="594360" y="119380"/>
                      <a:pt x="648970" y="149860"/>
                    </a:cubicBezTo>
                    <a:cubicBezTo>
                      <a:pt x="704850" y="181610"/>
                      <a:pt x="760730" y="219710"/>
                      <a:pt x="812800" y="261620"/>
                    </a:cubicBezTo>
                    <a:cubicBezTo>
                      <a:pt x="864870" y="303530"/>
                      <a:pt x="905510" y="344170"/>
                      <a:pt x="961390" y="403860"/>
                    </a:cubicBezTo>
                    <a:cubicBezTo>
                      <a:pt x="1041400" y="491490"/>
                      <a:pt x="1131570" y="605790"/>
                      <a:pt x="1238250" y="749300"/>
                    </a:cubicBezTo>
                    <a:cubicBezTo>
                      <a:pt x="1404620" y="974090"/>
                      <a:pt x="1752600" y="1496060"/>
                      <a:pt x="1840230" y="1635760"/>
                    </a:cubicBezTo>
                    <a:cubicBezTo>
                      <a:pt x="1866900" y="1677670"/>
                      <a:pt x="1883410" y="1696720"/>
                      <a:pt x="1888490" y="1719580"/>
                    </a:cubicBezTo>
                    <a:cubicBezTo>
                      <a:pt x="1892300" y="1733550"/>
                      <a:pt x="1893570" y="1746250"/>
                      <a:pt x="1887220" y="1756410"/>
                    </a:cubicBezTo>
                    <a:cubicBezTo>
                      <a:pt x="1878330" y="1770380"/>
                      <a:pt x="1851660" y="1788160"/>
                      <a:pt x="1835150" y="1788160"/>
                    </a:cubicBezTo>
                    <a:cubicBezTo>
                      <a:pt x="1821180" y="1788160"/>
                      <a:pt x="1793240" y="1762760"/>
                      <a:pt x="1793240" y="176276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597630" y="1395730"/>
              <a:ext cx="2245360" cy="1859280"/>
              <a:chOff x="0" y="0"/>
              <a:chExt cx="2245360" cy="185928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46990" y="48260"/>
                <a:ext cx="2151380" cy="1764030"/>
              </a:xfrm>
              <a:custGeom>
                <a:avLst/>
                <a:gdLst/>
                <a:ahLst/>
                <a:cxnLst/>
                <a:rect l="l" t="t" r="r" b="b"/>
                <a:pathLst>
                  <a:path w="2151380" h="1764030">
                    <a:moveTo>
                      <a:pt x="2052320" y="1737360"/>
                    </a:moveTo>
                    <a:cubicBezTo>
                      <a:pt x="1689100" y="1111250"/>
                      <a:pt x="1662430" y="1071880"/>
                      <a:pt x="1605280" y="993140"/>
                    </a:cubicBezTo>
                    <a:cubicBezTo>
                      <a:pt x="1521460" y="880110"/>
                      <a:pt x="1369060" y="680720"/>
                      <a:pt x="1280160" y="586740"/>
                    </a:cubicBezTo>
                    <a:cubicBezTo>
                      <a:pt x="1228090" y="532130"/>
                      <a:pt x="1191260" y="502920"/>
                      <a:pt x="1143000" y="464820"/>
                    </a:cubicBezTo>
                    <a:cubicBezTo>
                      <a:pt x="1093470" y="426720"/>
                      <a:pt x="1037590" y="388620"/>
                      <a:pt x="986790" y="359410"/>
                    </a:cubicBezTo>
                    <a:cubicBezTo>
                      <a:pt x="942340" y="332740"/>
                      <a:pt x="906780" y="313690"/>
                      <a:pt x="855980" y="290830"/>
                    </a:cubicBezTo>
                    <a:cubicBezTo>
                      <a:pt x="791210" y="261620"/>
                      <a:pt x="706120" y="227330"/>
                      <a:pt x="628650" y="203200"/>
                    </a:cubicBezTo>
                    <a:cubicBezTo>
                      <a:pt x="549910" y="177800"/>
                      <a:pt x="474980" y="160020"/>
                      <a:pt x="386080" y="142240"/>
                    </a:cubicBezTo>
                    <a:cubicBezTo>
                      <a:pt x="278130" y="121920"/>
                      <a:pt x="73660" y="116840"/>
                      <a:pt x="26670" y="93980"/>
                    </a:cubicBezTo>
                    <a:cubicBezTo>
                      <a:pt x="13970" y="87630"/>
                      <a:pt x="8890" y="81280"/>
                      <a:pt x="5080" y="72390"/>
                    </a:cubicBezTo>
                    <a:cubicBezTo>
                      <a:pt x="0" y="60960"/>
                      <a:pt x="1270" y="38100"/>
                      <a:pt x="6350" y="26670"/>
                    </a:cubicBezTo>
                    <a:cubicBezTo>
                      <a:pt x="10160" y="17780"/>
                      <a:pt x="20320" y="10160"/>
                      <a:pt x="29210" y="6350"/>
                    </a:cubicBezTo>
                    <a:cubicBezTo>
                      <a:pt x="38100" y="2540"/>
                      <a:pt x="49530" y="0"/>
                      <a:pt x="59690" y="3810"/>
                    </a:cubicBezTo>
                    <a:cubicBezTo>
                      <a:pt x="71120" y="7620"/>
                      <a:pt x="88900" y="21590"/>
                      <a:pt x="92710" y="34290"/>
                    </a:cubicBezTo>
                    <a:cubicBezTo>
                      <a:pt x="97790" y="45720"/>
                      <a:pt x="95250" y="67310"/>
                      <a:pt x="87630" y="78740"/>
                    </a:cubicBezTo>
                    <a:cubicBezTo>
                      <a:pt x="80010" y="88900"/>
                      <a:pt x="60960" y="99060"/>
                      <a:pt x="46990" y="99060"/>
                    </a:cubicBezTo>
                    <a:cubicBezTo>
                      <a:pt x="34290" y="97790"/>
                      <a:pt x="15240" y="87630"/>
                      <a:pt x="7620" y="76200"/>
                    </a:cubicBezTo>
                    <a:cubicBezTo>
                      <a:pt x="1270" y="66040"/>
                      <a:pt x="0" y="43180"/>
                      <a:pt x="3810" y="31750"/>
                    </a:cubicBezTo>
                    <a:cubicBezTo>
                      <a:pt x="7620" y="21590"/>
                      <a:pt x="16510" y="13970"/>
                      <a:pt x="24130" y="8890"/>
                    </a:cubicBezTo>
                    <a:cubicBezTo>
                      <a:pt x="33020" y="3810"/>
                      <a:pt x="39370" y="3810"/>
                      <a:pt x="54610" y="2540"/>
                    </a:cubicBezTo>
                    <a:cubicBezTo>
                      <a:pt x="107950" y="1270"/>
                      <a:pt x="300990" y="27940"/>
                      <a:pt x="408940" y="48260"/>
                    </a:cubicBezTo>
                    <a:cubicBezTo>
                      <a:pt x="500380" y="66040"/>
                      <a:pt x="579120" y="85090"/>
                      <a:pt x="660400" y="110490"/>
                    </a:cubicBezTo>
                    <a:cubicBezTo>
                      <a:pt x="742950" y="137160"/>
                      <a:pt x="831850" y="175260"/>
                      <a:pt x="900430" y="205740"/>
                    </a:cubicBezTo>
                    <a:cubicBezTo>
                      <a:pt x="953770" y="231140"/>
                      <a:pt x="993140" y="250190"/>
                      <a:pt x="1041400" y="279400"/>
                    </a:cubicBezTo>
                    <a:cubicBezTo>
                      <a:pt x="1094740" y="312420"/>
                      <a:pt x="1154430" y="351790"/>
                      <a:pt x="1206500" y="392430"/>
                    </a:cubicBezTo>
                    <a:cubicBezTo>
                      <a:pt x="1258570" y="433070"/>
                      <a:pt x="1306830" y="477520"/>
                      <a:pt x="1353820" y="523240"/>
                    </a:cubicBezTo>
                    <a:cubicBezTo>
                      <a:pt x="1399540" y="570230"/>
                      <a:pt x="1432560" y="608330"/>
                      <a:pt x="1484630" y="674370"/>
                    </a:cubicBezTo>
                    <a:cubicBezTo>
                      <a:pt x="1573530" y="786130"/>
                      <a:pt x="1719580" y="979170"/>
                      <a:pt x="1827530" y="1145540"/>
                    </a:cubicBezTo>
                    <a:cubicBezTo>
                      <a:pt x="1940560" y="1319530"/>
                      <a:pt x="2129790" y="1619250"/>
                      <a:pt x="2147570" y="1695450"/>
                    </a:cubicBezTo>
                    <a:cubicBezTo>
                      <a:pt x="2151380" y="1714500"/>
                      <a:pt x="2148840" y="1722120"/>
                      <a:pt x="2145030" y="1732280"/>
                    </a:cubicBezTo>
                    <a:cubicBezTo>
                      <a:pt x="2139950" y="1743710"/>
                      <a:pt x="2128520" y="1753870"/>
                      <a:pt x="2118360" y="1758950"/>
                    </a:cubicBezTo>
                    <a:cubicBezTo>
                      <a:pt x="2106930" y="1762760"/>
                      <a:pt x="2091690" y="1764030"/>
                      <a:pt x="2081530" y="1760220"/>
                    </a:cubicBezTo>
                    <a:cubicBezTo>
                      <a:pt x="2070100" y="1756410"/>
                      <a:pt x="2052320" y="1737360"/>
                      <a:pt x="2052320" y="173736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3843500" y="687070"/>
              <a:ext cx="1581150" cy="2821940"/>
              <a:chOff x="0" y="0"/>
              <a:chExt cx="1581150" cy="282194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49530" y="45720"/>
                <a:ext cx="1501140" cy="2725420"/>
              </a:xfrm>
              <a:custGeom>
                <a:avLst/>
                <a:gdLst/>
                <a:ahLst/>
                <a:cxnLst/>
                <a:rect l="l" t="t" r="r" b="b"/>
                <a:pathLst>
                  <a:path w="1501140" h="2725420">
                    <a:moveTo>
                      <a:pt x="1380490" y="2677160"/>
                    </a:moveTo>
                    <a:cubicBezTo>
                      <a:pt x="1336040" y="2393950"/>
                      <a:pt x="1314450" y="2352040"/>
                      <a:pt x="1280160" y="2268220"/>
                    </a:cubicBezTo>
                    <a:cubicBezTo>
                      <a:pt x="1215390" y="2106930"/>
                      <a:pt x="1069340" y="1802130"/>
                      <a:pt x="972820" y="1568450"/>
                    </a:cubicBezTo>
                    <a:cubicBezTo>
                      <a:pt x="876300" y="1337310"/>
                      <a:pt x="787400" y="1074420"/>
                      <a:pt x="698500" y="872490"/>
                    </a:cubicBezTo>
                    <a:cubicBezTo>
                      <a:pt x="626110" y="709930"/>
                      <a:pt x="548640" y="551180"/>
                      <a:pt x="485140" y="440690"/>
                    </a:cubicBezTo>
                    <a:cubicBezTo>
                      <a:pt x="443230" y="368300"/>
                      <a:pt x="414020" y="312420"/>
                      <a:pt x="369570" y="265430"/>
                    </a:cubicBezTo>
                    <a:cubicBezTo>
                      <a:pt x="330200" y="226060"/>
                      <a:pt x="290830" y="199390"/>
                      <a:pt x="238760" y="172720"/>
                    </a:cubicBezTo>
                    <a:cubicBezTo>
                      <a:pt x="175260" y="140970"/>
                      <a:pt x="41910" y="127000"/>
                      <a:pt x="12700" y="93980"/>
                    </a:cubicBezTo>
                    <a:cubicBezTo>
                      <a:pt x="0" y="78740"/>
                      <a:pt x="1270" y="57150"/>
                      <a:pt x="3810" y="43180"/>
                    </a:cubicBezTo>
                    <a:cubicBezTo>
                      <a:pt x="7620" y="31750"/>
                      <a:pt x="16510" y="20320"/>
                      <a:pt x="25400" y="13970"/>
                    </a:cubicBezTo>
                    <a:cubicBezTo>
                      <a:pt x="34290" y="7620"/>
                      <a:pt x="48260" y="3810"/>
                      <a:pt x="59690" y="5080"/>
                    </a:cubicBezTo>
                    <a:cubicBezTo>
                      <a:pt x="71120" y="5080"/>
                      <a:pt x="83820" y="8890"/>
                      <a:pt x="92710" y="17780"/>
                    </a:cubicBezTo>
                    <a:cubicBezTo>
                      <a:pt x="102870" y="27940"/>
                      <a:pt x="114300" y="50800"/>
                      <a:pt x="111760" y="66040"/>
                    </a:cubicBezTo>
                    <a:cubicBezTo>
                      <a:pt x="110490" y="81280"/>
                      <a:pt x="96520" y="101600"/>
                      <a:pt x="83820" y="109220"/>
                    </a:cubicBezTo>
                    <a:cubicBezTo>
                      <a:pt x="69850" y="116840"/>
                      <a:pt x="44450" y="116840"/>
                      <a:pt x="31750" y="109220"/>
                    </a:cubicBezTo>
                    <a:cubicBezTo>
                      <a:pt x="17780" y="102870"/>
                      <a:pt x="5080" y="81280"/>
                      <a:pt x="1270" y="66040"/>
                    </a:cubicBezTo>
                    <a:cubicBezTo>
                      <a:pt x="0" y="54610"/>
                      <a:pt x="2540" y="41910"/>
                      <a:pt x="8890" y="31750"/>
                    </a:cubicBezTo>
                    <a:cubicBezTo>
                      <a:pt x="17780" y="20320"/>
                      <a:pt x="33020" y="7620"/>
                      <a:pt x="53340" y="5080"/>
                    </a:cubicBezTo>
                    <a:cubicBezTo>
                      <a:pt x="91440" y="0"/>
                      <a:pt x="176530" y="33020"/>
                      <a:pt x="222250" y="49530"/>
                    </a:cubicBezTo>
                    <a:cubicBezTo>
                      <a:pt x="254000" y="62230"/>
                      <a:pt x="271780" y="71120"/>
                      <a:pt x="300990" y="90170"/>
                    </a:cubicBezTo>
                    <a:cubicBezTo>
                      <a:pt x="344170" y="116840"/>
                      <a:pt x="406400" y="160020"/>
                      <a:pt x="450850" y="208280"/>
                    </a:cubicBezTo>
                    <a:cubicBezTo>
                      <a:pt x="497840" y="260350"/>
                      <a:pt x="527050" y="318770"/>
                      <a:pt x="570230" y="396240"/>
                    </a:cubicBezTo>
                    <a:cubicBezTo>
                      <a:pt x="635000" y="510540"/>
                      <a:pt x="713740" y="671830"/>
                      <a:pt x="787400" y="836930"/>
                    </a:cubicBezTo>
                    <a:cubicBezTo>
                      <a:pt x="877570" y="1040130"/>
                      <a:pt x="963930" y="1299210"/>
                      <a:pt x="1061720" y="1530350"/>
                    </a:cubicBezTo>
                    <a:cubicBezTo>
                      <a:pt x="1160780" y="1765300"/>
                      <a:pt x="1306830" y="2066290"/>
                      <a:pt x="1375410" y="2232660"/>
                    </a:cubicBezTo>
                    <a:cubicBezTo>
                      <a:pt x="1412240" y="2322830"/>
                      <a:pt x="1436370" y="2368550"/>
                      <a:pt x="1454150" y="2442210"/>
                    </a:cubicBezTo>
                    <a:cubicBezTo>
                      <a:pt x="1473200" y="2520950"/>
                      <a:pt x="1501140" y="2649220"/>
                      <a:pt x="1480820" y="2691130"/>
                    </a:cubicBezTo>
                    <a:cubicBezTo>
                      <a:pt x="1470660" y="2712720"/>
                      <a:pt x="1446530" y="2722880"/>
                      <a:pt x="1431290" y="2724150"/>
                    </a:cubicBezTo>
                    <a:cubicBezTo>
                      <a:pt x="1418590" y="2725420"/>
                      <a:pt x="1404620" y="2717800"/>
                      <a:pt x="1397000" y="2710180"/>
                    </a:cubicBezTo>
                    <a:cubicBezTo>
                      <a:pt x="1388110" y="2702560"/>
                      <a:pt x="1380490" y="2677160"/>
                      <a:pt x="1380490" y="267716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718280" y="537210"/>
              <a:ext cx="2550160" cy="2844800"/>
              <a:chOff x="0" y="0"/>
              <a:chExt cx="2550160" cy="2844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45720" y="49530"/>
                <a:ext cx="2453640" cy="2745740"/>
              </a:xfrm>
              <a:custGeom>
                <a:avLst/>
                <a:gdLst/>
                <a:ahLst/>
                <a:cxnLst/>
                <a:rect l="l" t="t" r="r" b="b"/>
                <a:pathLst>
                  <a:path w="2453640" h="2745740">
                    <a:moveTo>
                      <a:pt x="2353310" y="2711450"/>
                    </a:moveTo>
                    <a:cubicBezTo>
                      <a:pt x="2147570" y="2212340"/>
                      <a:pt x="1926590" y="1852930"/>
                      <a:pt x="1835150" y="1696720"/>
                    </a:cubicBezTo>
                    <a:cubicBezTo>
                      <a:pt x="1789430" y="1617980"/>
                      <a:pt x="1775460" y="1591310"/>
                      <a:pt x="1729740" y="1521460"/>
                    </a:cubicBezTo>
                    <a:cubicBezTo>
                      <a:pt x="1654810" y="1405890"/>
                      <a:pt x="1508760" y="1200150"/>
                      <a:pt x="1417320" y="1078230"/>
                    </a:cubicBezTo>
                    <a:cubicBezTo>
                      <a:pt x="1352550" y="990600"/>
                      <a:pt x="1316990" y="935990"/>
                      <a:pt x="1242060" y="855980"/>
                    </a:cubicBezTo>
                    <a:cubicBezTo>
                      <a:pt x="1135380" y="742950"/>
                      <a:pt x="951230" y="581660"/>
                      <a:pt x="820420" y="477520"/>
                    </a:cubicBezTo>
                    <a:cubicBezTo>
                      <a:pt x="715010" y="394970"/>
                      <a:pt x="624840" y="327660"/>
                      <a:pt x="525780" y="273050"/>
                    </a:cubicBezTo>
                    <a:cubicBezTo>
                      <a:pt x="434340" y="222250"/>
                      <a:pt x="336550" y="184150"/>
                      <a:pt x="248920" y="154940"/>
                    </a:cubicBezTo>
                    <a:cubicBezTo>
                      <a:pt x="176530" y="130810"/>
                      <a:pt x="81280" y="124460"/>
                      <a:pt x="41910" y="104140"/>
                    </a:cubicBezTo>
                    <a:cubicBezTo>
                      <a:pt x="22860" y="93980"/>
                      <a:pt x="10160" y="85090"/>
                      <a:pt x="5080" y="72390"/>
                    </a:cubicBezTo>
                    <a:cubicBezTo>
                      <a:pt x="0" y="58420"/>
                      <a:pt x="2540" y="35560"/>
                      <a:pt x="11430" y="22860"/>
                    </a:cubicBezTo>
                    <a:cubicBezTo>
                      <a:pt x="19050" y="11430"/>
                      <a:pt x="40640" y="2540"/>
                      <a:pt x="54610" y="1270"/>
                    </a:cubicBezTo>
                    <a:cubicBezTo>
                      <a:pt x="66040" y="0"/>
                      <a:pt x="77470" y="6350"/>
                      <a:pt x="86360" y="12700"/>
                    </a:cubicBezTo>
                    <a:cubicBezTo>
                      <a:pt x="93980" y="19050"/>
                      <a:pt x="102870" y="29210"/>
                      <a:pt x="104140" y="40640"/>
                    </a:cubicBezTo>
                    <a:cubicBezTo>
                      <a:pt x="106680" y="53340"/>
                      <a:pt x="102870" y="77470"/>
                      <a:pt x="92710" y="87630"/>
                    </a:cubicBezTo>
                    <a:cubicBezTo>
                      <a:pt x="83820" y="99060"/>
                      <a:pt x="62230" y="106680"/>
                      <a:pt x="46990" y="105410"/>
                    </a:cubicBezTo>
                    <a:cubicBezTo>
                      <a:pt x="33020" y="104140"/>
                      <a:pt x="13970" y="90170"/>
                      <a:pt x="7620" y="77470"/>
                    </a:cubicBezTo>
                    <a:cubicBezTo>
                      <a:pt x="1270" y="64770"/>
                      <a:pt x="2540" y="40640"/>
                      <a:pt x="7620" y="27940"/>
                    </a:cubicBezTo>
                    <a:cubicBezTo>
                      <a:pt x="12700" y="17780"/>
                      <a:pt x="22860" y="10160"/>
                      <a:pt x="33020" y="5080"/>
                    </a:cubicBezTo>
                    <a:cubicBezTo>
                      <a:pt x="41910" y="1270"/>
                      <a:pt x="49530" y="1270"/>
                      <a:pt x="66040" y="2540"/>
                    </a:cubicBezTo>
                    <a:cubicBezTo>
                      <a:pt x="121920" y="8890"/>
                      <a:pt x="328930" y="77470"/>
                      <a:pt x="422910" y="114300"/>
                    </a:cubicBezTo>
                    <a:cubicBezTo>
                      <a:pt x="486410" y="139700"/>
                      <a:pt x="518160" y="157480"/>
                      <a:pt x="577850" y="191770"/>
                    </a:cubicBezTo>
                    <a:cubicBezTo>
                      <a:pt x="664210" y="242570"/>
                      <a:pt x="774700" y="318770"/>
                      <a:pt x="882650" y="403860"/>
                    </a:cubicBezTo>
                    <a:cubicBezTo>
                      <a:pt x="1017270" y="510540"/>
                      <a:pt x="1206500" y="678180"/>
                      <a:pt x="1315720" y="795020"/>
                    </a:cubicBezTo>
                    <a:cubicBezTo>
                      <a:pt x="1393190" y="877570"/>
                      <a:pt x="1428750" y="933450"/>
                      <a:pt x="1497330" y="1023620"/>
                    </a:cubicBezTo>
                    <a:cubicBezTo>
                      <a:pt x="1588770" y="1146810"/>
                      <a:pt x="1713230" y="1318260"/>
                      <a:pt x="1812290" y="1470660"/>
                    </a:cubicBezTo>
                    <a:cubicBezTo>
                      <a:pt x="1912620" y="1623060"/>
                      <a:pt x="2006600" y="1785620"/>
                      <a:pt x="2094230" y="1939290"/>
                    </a:cubicBezTo>
                    <a:cubicBezTo>
                      <a:pt x="2178050" y="2084070"/>
                      <a:pt x="2266950" y="2231390"/>
                      <a:pt x="2329180" y="2366010"/>
                    </a:cubicBezTo>
                    <a:cubicBezTo>
                      <a:pt x="2381250" y="2479040"/>
                      <a:pt x="2449830" y="2632710"/>
                      <a:pt x="2453640" y="2687320"/>
                    </a:cubicBezTo>
                    <a:cubicBezTo>
                      <a:pt x="2453640" y="2705100"/>
                      <a:pt x="2451100" y="2712720"/>
                      <a:pt x="2443480" y="2722880"/>
                    </a:cubicBezTo>
                    <a:cubicBezTo>
                      <a:pt x="2437130" y="2731770"/>
                      <a:pt x="2424430" y="2740660"/>
                      <a:pt x="2414270" y="2743200"/>
                    </a:cubicBezTo>
                    <a:cubicBezTo>
                      <a:pt x="2402840" y="2745740"/>
                      <a:pt x="2387600" y="2744470"/>
                      <a:pt x="2377440" y="2738120"/>
                    </a:cubicBezTo>
                    <a:cubicBezTo>
                      <a:pt x="2367280" y="2733040"/>
                      <a:pt x="2353310" y="2711450"/>
                      <a:pt x="2353310" y="271145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523210" y="1211580"/>
              <a:ext cx="3488690" cy="2115820"/>
              <a:chOff x="0" y="0"/>
              <a:chExt cx="3488690" cy="211582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46990" y="45720"/>
                <a:ext cx="3390900" cy="2019300"/>
              </a:xfrm>
              <a:custGeom>
                <a:avLst/>
                <a:gdLst/>
                <a:ahLst/>
                <a:cxnLst/>
                <a:rect l="l" t="t" r="r" b="b"/>
                <a:pathLst>
                  <a:path w="3390900" h="2019300">
                    <a:moveTo>
                      <a:pt x="3300730" y="2001520"/>
                    </a:moveTo>
                    <a:cubicBezTo>
                      <a:pt x="2900680" y="1570990"/>
                      <a:pt x="2524760" y="1148080"/>
                      <a:pt x="2263140" y="941070"/>
                    </a:cubicBezTo>
                    <a:cubicBezTo>
                      <a:pt x="2062480" y="782320"/>
                      <a:pt x="1878330" y="688340"/>
                      <a:pt x="1684020" y="581660"/>
                    </a:cubicBezTo>
                    <a:cubicBezTo>
                      <a:pt x="1497330" y="481330"/>
                      <a:pt x="1262380" y="372110"/>
                      <a:pt x="1122680" y="316230"/>
                    </a:cubicBezTo>
                    <a:cubicBezTo>
                      <a:pt x="1041400" y="284480"/>
                      <a:pt x="1007110" y="275590"/>
                      <a:pt x="928370" y="254000"/>
                    </a:cubicBezTo>
                    <a:cubicBezTo>
                      <a:pt x="807720" y="219710"/>
                      <a:pt x="617220" y="168910"/>
                      <a:pt x="464820" y="144780"/>
                    </a:cubicBezTo>
                    <a:cubicBezTo>
                      <a:pt x="318770" y="120650"/>
                      <a:pt x="88900" y="128270"/>
                      <a:pt x="34290" y="105410"/>
                    </a:cubicBezTo>
                    <a:cubicBezTo>
                      <a:pt x="19050" y="99060"/>
                      <a:pt x="13970" y="93980"/>
                      <a:pt x="8890" y="83820"/>
                    </a:cubicBezTo>
                    <a:cubicBezTo>
                      <a:pt x="2540" y="71120"/>
                      <a:pt x="1270" y="48260"/>
                      <a:pt x="6350" y="35560"/>
                    </a:cubicBezTo>
                    <a:cubicBezTo>
                      <a:pt x="8890" y="25400"/>
                      <a:pt x="19050" y="16510"/>
                      <a:pt x="27940" y="11430"/>
                    </a:cubicBezTo>
                    <a:cubicBezTo>
                      <a:pt x="38100" y="6350"/>
                      <a:pt x="49530" y="2540"/>
                      <a:pt x="60960" y="5080"/>
                    </a:cubicBezTo>
                    <a:cubicBezTo>
                      <a:pt x="73660" y="8890"/>
                      <a:pt x="93980" y="21590"/>
                      <a:pt x="100330" y="34290"/>
                    </a:cubicBezTo>
                    <a:cubicBezTo>
                      <a:pt x="105410" y="46990"/>
                      <a:pt x="105410" y="71120"/>
                      <a:pt x="97790" y="82550"/>
                    </a:cubicBezTo>
                    <a:cubicBezTo>
                      <a:pt x="90170" y="95250"/>
                      <a:pt x="71120" y="107950"/>
                      <a:pt x="55880" y="107950"/>
                    </a:cubicBezTo>
                    <a:cubicBezTo>
                      <a:pt x="41910" y="109220"/>
                      <a:pt x="20320" y="99060"/>
                      <a:pt x="11430" y="88900"/>
                    </a:cubicBezTo>
                    <a:cubicBezTo>
                      <a:pt x="3810" y="77470"/>
                      <a:pt x="0" y="53340"/>
                      <a:pt x="3810" y="40640"/>
                    </a:cubicBezTo>
                    <a:cubicBezTo>
                      <a:pt x="6350" y="29210"/>
                      <a:pt x="15240" y="20320"/>
                      <a:pt x="24130" y="13970"/>
                    </a:cubicBezTo>
                    <a:cubicBezTo>
                      <a:pt x="31750" y="7620"/>
                      <a:pt x="38100" y="6350"/>
                      <a:pt x="55880" y="5080"/>
                    </a:cubicBezTo>
                    <a:cubicBezTo>
                      <a:pt x="115570" y="0"/>
                      <a:pt x="351790" y="30480"/>
                      <a:pt x="482600" y="50800"/>
                    </a:cubicBezTo>
                    <a:cubicBezTo>
                      <a:pt x="593090" y="68580"/>
                      <a:pt x="680720" y="87630"/>
                      <a:pt x="787400" y="115570"/>
                    </a:cubicBezTo>
                    <a:cubicBezTo>
                      <a:pt x="906780" y="146050"/>
                      <a:pt x="1024890" y="176530"/>
                      <a:pt x="1160780" y="228600"/>
                    </a:cubicBezTo>
                    <a:cubicBezTo>
                      <a:pt x="1333500" y="295910"/>
                      <a:pt x="1544320" y="397510"/>
                      <a:pt x="1734820" y="500380"/>
                    </a:cubicBezTo>
                    <a:cubicBezTo>
                      <a:pt x="1934210" y="609600"/>
                      <a:pt x="2217420" y="786130"/>
                      <a:pt x="2327910" y="871220"/>
                    </a:cubicBezTo>
                    <a:cubicBezTo>
                      <a:pt x="2376170" y="906780"/>
                      <a:pt x="2374900" y="913130"/>
                      <a:pt x="2421890" y="958850"/>
                    </a:cubicBezTo>
                    <a:cubicBezTo>
                      <a:pt x="2574290" y="1107440"/>
                      <a:pt x="3307080" y="1826260"/>
                      <a:pt x="3376930" y="1931670"/>
                    </a:cubicBezTo>
                    <a:cubicBezTo>
                      <a:pt x="3388360" y="1949450"/>
                      <a:pt x="3389630" y="1954530"/>
                      <a:pt x="3389630" y="1965960"/>
                    </a:cubicBezTo>
                    <a:cubicBezTo>
                      <a:pt x="3390900" y="1977390"/>
                      <a:pt x="3385820" y="1991360"/>
                      <a:pt x="3378200" y="2000250"/>
                    </a:cubicBezTo>
                    <a:cubicBezTo>
                      <a:pt x="3368040" y="2010410"/>
                      <a:pt x="3346450" y="2019300"/>
                      <a:pt x="3333750" y="2018030"/>
                    </a:cubicBezTo>
                    <a:cubicBezTo>
                      <a:pt x="3321050" y="2018030"/>
                      <a:pt x="3300730" y="2001520"/>
                      <a:pt x="3300730" y="200152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975330" y="2061210"/>
              <a:ext cx="2924810" cy="1318260"/>
              <a:chOff x="0" y="0"/>
              <a:chExt cx="2924810" cy="131826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49530" y="40640"/>
                <a:ext cx="2825750" cy="1230630"/>
              </a:xfrm>
              <a:custGeom>
                <a:avLst/>
                <a:gdLst/>
                <a:ahLst/>
                <a:cxnLst/>
                <a:rect l="l" t="t" r="r" b="b"/>
                <a:pathLst>
                  <a:path w="2825750" h="1230630">
                    <a:moveTo>
                      <a:pt x="2753360" y="1226820"/>
                    </a:moveTo>
                    <a:cubicBezTo>
                      <a:pt x="2578100" y="1146810"/>
                      <a:pt x="2476500" y="1064260"/>
                      <a:pt x="2373630" y="985520"/>
                    </a:cubicBezTo>
                    <a:cubicBezTo>
                      <a:pt x="2236470" y="881380"/>
                      <a:pt x="2073910" y="727710"/>
                      <a:pt x="1902460" y="607060"/>
                    </a:cubicBezTo>
                    <a:cubicBezTo>
                      <a:pt x="1715770" y="474980"/>
                      <a:pt x="1459230" y="298450"/>
                      <a:pt x="1294130" y="229870"/>
                    </a:cubicBezTo>
                    <a:cubicBezTo>
                      <a:pt x="1195070" y="189230"/>
                      <a:pt x="1151890" y="187960"/>
                      <a:pt x="1037590" y="171450"/>
                    </a:cubicBezTo>
                    <a:cubicBezTo>
                      <a:pt x="815340" y="139700"/>
                      <a:pt x="143510" y="130810"/>
                      <a:pt x="46990" y="107950"/>
                    </a:cubicBezTo>
                    <a:cubicBezTo>
                      <a:pt x="29210" y="104140"/>
                      <a:pt x="25400" y="104140"/>
                      <a:pt x="17780" y="96520"/>
                    </a:cubicBezTo>
                    <a:cubicBezTo>
                      <a:pt x="8890" y="87630"/>
                      <a:pt x="0" y="67310"/>
                      <a:pt x="1270" y="53340"/>
                    </a:cubicBezTo>
                    <a:cubicBezTo>
                      <a:pt x="2540" y="40640"/>
                      <a:pt x="16510" y="22860"/>
                      <a:pt x="26670" y="16510"/>
                    </a:cubicBezTo>
                    <a:cubicBezTo>
                      <a:pt x="35560" y="10160"/>
                      <a:pt x="48260" y="8890"/>
                      <a:pt x="58420" y="11430"/>
                    </a:cubicBezTo>
                    <a:cubicBezTo>
                      <a:pt x="69850" y="13970"/>
                      <a:pt x="88900" y="27940"/>
                      <a:pt x="93980" y="39370"/>
                    </a:cubicBezTo>
                    <a:cubicBezTo>
                      <a:pt x="99060" y="48260"/>
                      <a:pt x="100330" y="59690"/>
                      <a:pt x="97790" y="69850"/>
                    </a:cubicBezTo>
                    <a:cubicBezTo>
                      <a:pt x="93980" y="82550"/>
                      <a:pt x="80010" y="100330"/>
                      <a:pt x="67310" y="105410"/>
                    </a:cubicBezTo>
                    <a:cubicBezTo>
                      <a:pt x="54610" y="110490"/>
                      <a:pt x="33020" y="106680"/>
                      <a:pt x="21590" y="100330"/>
                    </a:cubicBezTo>
                    <a:cubicBezTo>
                      <a:pt x="12700" y="95250"/>
                      <a:pt x="6350" y="83820"/>
                      <a:pt x="3810" y="74930"/>
                    </a:cubicBezTo>
                    <a:cubicBezTo>
                      <a:pt x="0" y="66040"/>
                      <a:pt x="0" y="53340"/>
                      <a:pt x="3810" y="43180"/>
                    </a:cubicBezTo>
                    <a:cubicBezTo>
                      <a:pt x="6350" y="34290"/>
                      <a:pt x="13970" y="24130"/>
                      <a:pt x="22860" y="19050"/>
                    </a:cubicBezTo>
                    <a:cubicBezTo>
                      <a:pt x="30480" y="12700"/>
                      <a:pt x="35560" y="12700"/>
                      <a:pt x="53340" y="10160"/>
                    </a:cubicBezTo>
                    <a:cubicBezTo>
                      <a:pt x="146050" y="0"/>
                      <a:pt x="750570" y="35560"/>
                      <a:pt x="969010" y="60960"/>
                    </a:cubicBezTo>
                    <a:cubicBezTo>
                      <a:pt x="1090930" y="74930"/>
                      <a:pt x="1170940" y="83820"/>
                      <a:pt x="1253490" y="110490"/>
                    </a:cubicBezTo>
                    <a:cubicBezTo>
                      <a:pt x="1322070" y="132080"/>
                      <a:pt x="1360170" y="156210"/>
                      <a:pt x="1435100" y="198120"/>
                    </a:cubicBezTo>
                    <a:cubicBezTo>
                      <a:pt x="1565910" y="270510"/>
                      <a:pt x="1793240" y="410210"/>
                      <a:pt x="1960880" y="529590"/>
                    </a:cubicBezTo>
                    <a:cubicBezTo>
                      <a:pt x="2124710" y="646430"/>
                      <a:pt x="2297430" y="802640"/>
                      <a:pt x="2432050" y="905510"/>
                    </a:cubicBezTo>
                    <a:cubicBezTo>
                      <a:pt x="2528570" y="979170"/>
                      <a:pt x="2617470" y="1051560"/>
                      <a:pt x="2687320" y="1089660"/>
                    </a:cubicBezTo>
                    <a:cubicBezTo>
                      <a:pt x="2731770" y="1113790"/>
                      <a:pt x="2780030" y="1117600"/>
                      <a:pt x="2802890" y="1135380"/>
                    </a:cubicBezTo>
                    <a:cubicBezTo>
                      <a:pt x="2814320" y="1144270"/>
                      <a:pt x="2820670" y="1154430"/>
                      <a:pt x="2823210" y="1165860"/>
                    </a:cubicBezTo>
                    <a:cubicBezTo>
                      <a:pt x="2825750" y="1177290"/>
                      <a:pt x="2824480" y="1192530"/>
                      <a:pt x="2818130" y="1202690"/>
                    </a:cubicBezTo>
                    <a:cubicBezTo>
                      <a:pt x="2813050" y="1212850"/>
                      <a:pt x="2801620" y="1223010"/>
                      <a:pt x="2790190" y="1226820"/>
                    </a:cubicBezTo>
                    <a:cubicBezTo>
                      <a:pt x="2780030" y="1230630"/>
                      <a:pt x="2753360" y="1226820"/>
                      <a:pt x="2753360" y="122682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25290" y="864870"/>
              <a:ext cx="2212340" cy="2413000"/>
              <a:chOff x="0" y="0"/>
              <a:chExt cx="2212340" cy="2413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49530" y="48260"/>
                <a:ext cx="2113280" cy="2316480"/>
              </a:xfrm>
              <a:custGeom>
                <a:avLst/>
                <a:gdLst/>
                <a:ahLst/>
                <a:cxnLst/>
                <a:rect l="l" t="t" r="r" b="b"/>
                <a:pathLst>
                  <a:path w="2113280" h="2316480">
                    <a:moveTo>
                      <a:pt x="2015490" y="2292350"/>
                    </a:moveTo>
                    <a:cubicBezTo>
                      <a:pt x="1267460" y="1118870"/>
                      <a:pt x="1169670" y="877570"/>
                      <a:pt x="1092200" y="745490"/>
                    </a:cubicBezTo>
                    <a:cubicBezTo>
                      <a:pt x="1050290" y="675640"/>
                      <a:pt x="1023620" y="637540"/>
                      <a:pt x="988060" y="589280"/>
                    </a:cubicBezTo>
                    <a:cubicBezTo>
                      <a:pt x="953770" y="543560"/>
                      <a:pt x="922020" y="502920"/>
                      <a:pt x="881380" y="464820"/>
                    </a:cubicBezTo>
                    <a:cubicBezTo>
                      <a:pt x="838200" y="424180"/>
                      <a:pt x="791210" y="392430"/>
                      <a:pt x="734060" y="353060"/>
                    </a:cubicBezTo>
                    <a:cubicBezTo>
                      <a:pt x="657860" y="300990"/>
                      <a:pt x="541020" y="223520"/>
                      <a:pt x="461010" y="184150"/>
                    </a:cubicBezTo>
                    <a:cubicBezTo>
                      <a:pt x="403860" y="157480"/>
                      <a:pt x="360680" y="139700"/>
                      <a:pt x="306070" y="129540"/>
                    </a:cubicBezTo>
                    <a:cubicBezTo>
                      <a:pt x="251460" y="118110"/>
                      <a:pt x="180340" y="113030"/>
                      <a:pt x="134620" y="119380"/>
                    </a:cubicBezTo>
                    <a:cubicBezTo>
                      <a:pt x="102870" y="124460"/>
                      <a:pt x="80010" y="147320"/>
                      <a:pt x="57150" y="146050"/>
                    </a:cubicBezTo>
                    <a:cubicBezTo>
                      <a:pt x="39370" y="144780"/>
                      <a:pt x="19050" y="133350"/>
                      <a:pt x="10160" y="119380"/>
                    </a:cubicBezTo>
                    <a:cubicBezTo>
                      <a:pt x="1270" y="106680"/>
                      <a:pt x="1270" y="80010"/>
                      <a:pt x="5080" y="66040"/>
                    </a:cubicBezTo>
                    <a:cubicBezTo>
                      <a:pt x="8890" y="54610"/>
                      <a:pt x="19050" y="44450"/>
                      <a:pt x="29210" y="38100"/>
                    </a:cubicBezTo>
                    <a:cubicBezTo>
                      <a:pt x="39370" y="33020"/>
                      <a:pt x="54610" y="29210"/>
                      <a:pt x="66040" y="31750"/>
                    </a:cubicBezTo>
                    <a:cubicBezTo>
                      <a:pt x="77470" y="33020"/>
                      <a:pt x="90170" y="39370"/>
                      <a:pt x="99060" y="46990"/>
                    </a:cubicBezTo>
                    <a:cubicBezTo>
                      <a:pt x="106680" y="54610"/>
                      <a:pt x="114300" y="67310"/>
                      <a:pt x="115570" y="80010"/>
                    </a:cubicBezTo>
                    <a:cubicBezTo>
                      <a:pt x="116840" y="95250"/>
                      <a:pt x="109220" y="119380"/>
                      <a:pt x="97790" y="130810"/>
                    </a:cubicBezTo>
                    <a:cubicBezTo>
                      <a:pt x="85090" y="140970"/>
                      <a:pt x="59690" y="146050"/>
                      <a:pt x="44450" y="144780"/>
                    </a:cubicBezTo>
                    <a:cubicBezTo>
                      <a:pt x="33020" y="142240"/>
                      <a:pt x="21590" y="133350"/>
                      <a:pt x="13970" y="124460"/>
                    </a:cubicBezTo>
                    <a:cubicBezTo>
                      <a:pt x="6350" y="115570"/>
                      <a:pt x="1270" y="101600"/>
                      <a:pt x="1270" y="90170"/>
                    </a:cubicBezTo>
                    <a:cubicBezTo>
                      <a:pt x="0" y="78740"/>
                      <a:pt x="5080" y="64770"/>
                      <a:pt x="11430" y="54610"/>
                    </a:cubicBezTo>
                    <a:cubicBezTo>
                      <a:pt x="17780" y="45720"/>
                      <a:pt x="26670" y="39370"/>
                      <a:pt x="40640" y="33020"/>
                    </a:cubicBezTo>
                    <a:cubicBezTo>
                      <a:pt x="68580" y="20320"/>
                      <a:pt x="130810" y="3810"/>
                      <a:pt x="177800" y="2540"/>
                    </a:cubicBezTo>
                    <a:cubicBezTo>
                      <a:pt x="228600" y="0"/>
                      <a:pt x="287020" y="15240"/>
                      <a:pt x="336550" y="25400"/>
                    </a:cubicBezTo>
                    <a:cubicBezTo>
                      <a:pt x="379730" y="35560"/>
                      <a:pt x="410210" y="39370"/>
                      <a:pt x="458470" y="60960"/>
                    </a:cubicBezTo>
                    <a:cubicBezTo>
                      <a:pt x="544830" y="100330"/>
                      <a:pt x="702310" y="213360"/>
                      <a:pt x="792480" y="276860"/>
                    </a:cubicBezTo>
                    <a:cubicBezTo>
                      <a:pt x="857250" y="322580"/>
                      <a:pt x="906780" y="356870"/>
                      <a:pt x="953770" y="402590"/>
                    </a:cubicBezTo>
                    <a:cubicBezTo>
                      <a:pt x="996950" y="444500"/>
                      <a:pt x="1031240" y="487680"/>
                      <a:pt x="1066800" y="535940"/>
                    </a:cubicBezTo>
                    <a:cubicBezTo>
                      <a:pt x="1106170" y="588010"/>
                      <a:pt x="1135380" y="628650"/>
                      <a:pt x="1178560" y="703580"/>
                    </a:cubicBezTo>
                    <a:cubicBezTo>
                      <a:pt x="1257300" y="836930"/>
                      <a:pt x="1351280" y="1069340"/>
                      <a:pt x="1474470" y="1282700"/>
                    </a:cubicBezTo>
                    <a:cubicBezTo>
                      <a:pt x="1639570" y="1564640"/>
                      <a:pt x="2056130" y="2127250"/>
                      <a:pt x="2101850" y="2232660"/>
                    </a:cubicBezTo>
                    <a:cubicBezTo>
                      <a:pt x="2110740" y="2251710"/>
                      <a:pt x="2113280" y="2256790"/>
                      <a:pt x="2110740" y="2269490"/>
                    </a:cubicBezTo>
                    <a:cubicBezTo>
                      <a:pt x="2108200" y="2282190"/>
                      <a:pt x="2094230" y="2301240"/>
                      <a:pt x="2082800" y="2308860"/>
                    </a:cubicBezTo>
                    <a:cubicBezTo>
                      <a:pt x="2072640" y="2315210"/>
                      <a:pt x="2057400" y="2316480"/>
                      <a:pt x="2045970" y="2312670"/>
                    </a:cubicBezTo>
                    <a:cubicBezTo>
                      <a:pt x="2034540" y="2310130"/>
                      <a:pt x="2015490" y="2292350"/>
                      <a:pt x="2015490" y="229235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5361150" y="1214120"/>
              <a:ext cx="1593850" cy="2225040"/>
              <a:chOff x="0" y="0"/>
              <a:chExt cx="1593850" cy="222504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50800" y="48260"/>
                <a:ext cx="1492250" cy="2125980"/>
              </a:xfrm>
              <a:custGeom>
                <a:avLst/>
                <a:gdLst/>
                <a:ahLst/>
                <a:cxnLst/>
                <a:rect l="l" t="t" r="r" b="b"/>
                <a:pathLst>
                  <a:path w="1492250" h="2125980">
                    <a:moveTo>
                      <a:pt x="0" y="2071370"/>
                    </a:moveTo>
                    <a:cubicBezTo>
                      <a:pt x="36830" y="1654810"/>
                      <a:pt x="57150" y="1558290"/>
                      <a:pt x="92710" y="1463040"/>
                    </a:cubicBezTo>
                    <a:cubicBezTo>
                      <a:pt x="129540" y="1365250"/>
                      <a:pt x="182880" y="1271270"/>
                      <a:pt x="241300" y="1176020"/>
                    </a:cubicBezTo>
                    <a:cubicBezTo>
                      <a:pt x="303530" y="1071880"/>
                      <a:pt x="368300" y="980440"/>
                      <a:pt x="455930" y="864870"/>
                    </a:cubicBezTo>
                    <a:cubicBezTo>
                      <a:pt x="576580" y="707390"/>
                      <a:pt x="797560" y="449580"/>
                      <a:pt x="913130" y="327660"/>
                    </a:cubicBezTo>
                    <a:cubicBezTo>
                      <a:pt x="977900" y="259080"/>
                      <a:pt x="1016000" y="217170"/>
                      <a:pt x="1071880" y="175260"/>
                    </a:cubicBezTo>
                    <a:cubicBezTo>
                      <a:pt x="1122680" y="137160"/>
                      <a:pt x="1173480" y="109220"/>
                      <a:pt x="1230630" y="81280"/>
                    </a:cubicBezTo>
                    <a:cubicBezTo>
                      <a:pt x="1290320" y="52070"/>
                      <a:pt x="1380490" y="10160"/>
                      <a:pt x="1423670" y="5080"/>
                    </a:cubicBezTo>
                    <a:cubicBezTo>
                      <a:pt x="1443990" y="2540"/>
                      <a:pt x="1459230" y="2540"/>
                      <a:pt x="1470660" y="10160"/>
                    </a:cubicBezTo>
                    <a:cubicBezTo>
                      <a:pt x="1482090" y="17780"/>
                      <a:pt x="1492250" y="38100"/>
                      <a:pt x="1492250" y="52070"/>
                    </a:cubicBezTo>
                    <a:cubicBezTo>
                      <a:pt x="1490980" y="66040"/>
                      <a:pt x="1480820" y="86360"/>
                      <a:pt x="1469390" y="93980"/>
                    </a:cubicBezTo>
                    <a:cubicBezTo>
                      <a:pt x="1457960" y="101600"/>
                      <a:pt x="1435100" y="101600"/>
                      <a:pt x="1422400" y="97790"/>
                    </a:cubicBezTo>
                    <a:cubicBezTo>
                      <a:pt x="1412240" y="95250"/>
                      <a:pt x="1403350" y="85090"/>
                      <a:pt x="1398270" y="76200"/>
                    </a:cubicBezTo>
                    <a:cubicBezTo>
                      <a:pt x="1393190" y="68580"/>
                      <a:pt x="1389380" y="55880"/>
                      <a:pt x="1391920" y="45720"/>
                    </a:cubicBezTo>
                    <a:cubicBezTo>
                      <a:pt x="1394460" y="33020"/>
                      <a:pt x="1407160" y="13970"/>
                      <a:pt x="1418590" y="6350"/>
                    </a:cubicBezTo>
                    <a:cubicBezTo>
                      <a:pt x="1427480" y="1270"/>
                      <a:pt x="1440180" y="0"/>
                      <a:pt x="1450340" y="2540"/>
                    </a:cubicBezTo>
                    <a:cubicBezTo>
                      <a:pt x="1460500" y="3810"/>
                      <a:pt x="1471930" y="8890"/>
                      <a:pt x="1478280" y="17780"/>
                    </a:cubicBezTo>
                    <a:cubicBezTo>
                      <a:pt x="1485900" y="27940"/>
                      <a:pt x="1492250" y="50800"/>
                      <a:pt x="1489710" y="63500"/>
                    </a:cubicBezTo>
                    <a:cubicBezTo>
                      <a:pt x="1488440" y="73660"/>
                      <a:pt x="1484630" y="81280"/>
                      <a:pt x="1473200" y="90170"/>
                    </a:cubicBezTo>
                    <a:cubicBezTo>
                      <a:pt x="1445260" y="114300"/>
                      <a:pt x="1337310" y="137160"/>
                      <a:pt x="1277620" y="163830"/>
                    </a:cubicBezTo>
                    <a:cubicBezTo>
                      <a:pt x="1226820" y="189230"/>
                      <a:pt x="1183640" y="210820"/>
                      <a:pt x="1136650" y="245110"/>
                    </a:cubicBezTo>
                    <a:cubicBezTo>
                      <a:pt x="1084580" y="283210"/>
                      <a:pt x="1047750" y="325120"/>
                      <a:pt x="985520" y="389890"/>
                    </a:cubicBezTo>
                    <a:cubicBezTo>
                      <a:pt x="872490" y="509270"/>
                      <a:pt x="654050" y="764540"/>
                      <a:pt x="535940" y="919480"/>
                    </a:cubicBezTo>
                    <a:cubicBezTo>
                      <a:pt x="449580" y="1032510"/>
                      <a:pt x="386080" y="1123950"/>
                      <a:pt x="326390" y="1224280"/>
                    </a:cubicBezTo>
                    <a:cubicBezTo>
                      <a:pt x="273050" y="1314450"/>
                      <a:pt x="223520" y="1399540"/>
                      <a:pt x="189230" y="1490980"/>
                    </a:cubicBezTo>
                    <a:cubicBezTo>
                      <a:pt x="157480" y="1579880"/>
                      <a:pt x="142240" y="1668780"/>
                      <a:pt x="127000" y="1765300"/>
                    </a:cubicBezTo>
                    <a:cubicBezTo>
                      <a:pt x="110490" y="1870710"/>
                      <a:pt x="130810" y="2051050"/>
                      <a:pt x="97790" y="2099310"/>
                    </a:cubicBezTo>
                    <a:cubicBezTo>
                      <a:pt x="83820" y="2118360"/>
                      <a:pt x="59690" y="2125980"/>
                      <a:pt x="44450" y="2124710"/>
                    </a:cubicBezTo>
                    <a:cubicBezTo>
                      <a:pt x="31750" y="2124710"/>
                      <a:pt x="19050" y="2115820"/>
                      <a:pt x="11430" y="2106930"/>
                    </a:cubicBezTo>
                    <a:cubicBezTo>
                      <a:pt x="3810" y="2098040"/>
                      <a:pt x="0" y="2071370"/>
                      <a:pt x="0" y="2071370"/>
                    </a:cubicBezTo>
                  </a:path>
                </a:pathLst>
              </a:custGeom>
              <a:solidFill>
                <a:srgbClr val="7F242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5838670" y="1313180"/>
              <a:ext cx="1426210" cy="2100580"/>
              <a:chOff x="0" y="0"/>
              <a:chExt cx="1426210" cy="210058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36830" y="48260"/>
                <a:ext cx="1339850" cy="2002790"/>
              </a:xfrm>
              <a:custGeom>
                <a:avLst/>
                <a:gdLst/>
                <a:ahLst/>
                <a:cxnLst/>
                <a:rect l="l" t="t" r="r" b="b"/>
                <a:pathLst>
                  <a:path w="1339850" h="2002790">
                    <a:moveTo>
                      <a:pt x="1322070" y="95250"/>
                    </a:moveTo>
                    <a:cubicBezTo>
                      <a:pt x="1027430" y="377190"/>
                      <a:pt x="1012190" y="393700"/>
                      <a:pt x="967740" y="447040"/>
                    </a:cubicBezTo>
                    <a:cubicBezTo>
                      <a:pt x="872490" y="562610"/>
                      <a:pt x="655320" y="830580"/>
                      <a:pt x="537210" y="1005840"/>
                    </a:cubicBezTo>
                    <a:cubicBezTo>
                      <a:pt x="439420" y="1149350"/>
                      <a:pt x="356870" y="1303020"/>
                      <a:pt x="295910" y="1414780"/>
                    </a:cubicBezTo>
                    <a:cubicBezTo>
                      <a:pt x="256540" y="1488440"/>
                      <a:pt x="228600" y="1543050"/>
                      <a:pt x="203200" y="1604010"/>
                    </a:cubicBezTo>
                    <a:cubicBezTo>
                      <a:pt x="181610" y="1656080"/>
                      <a:pt x="165100" y="1697990"/>
                      <a:pt x="151130" y="1753870"/>
                    </a:cubicBezTo>
                    <a:cubicBezTo>
                      <a:pt x="135890" y="1821180"/>
                      <a:pt x="148590" y="1943100"/>
                      <a:pt x="121920" y="1978660"/>
                    </a:cubicBezTo>
                    <a:cubicBezTo>
                      <a:pt x="109220" y="1996440"/>
                      <a:pt x="85090" y="2000250"/>
                      <a:pt x="68580" y="2000250"/>
                    </a:cubicBezTo>
                    <a:cubicBezTo>
                      <a:pt x="55880" y="2000250"/>
                      <a:pt x="41910" y="1992630"/>
                      <a:pt x="33020" y="1983740"/>
                    </a:cubicBezTo>
                    <a:cubicBezTo>
                      <a:pt x="24130" y="1976120"/>
                      <a:pt x="15240" y="1963420"/>
                      <a:pt x="13970" y="1949450"/>
                    </a:cubicBezTo>
                    <a:cubicBezTo>
                      <a:pt x="12700" y="1934210"/>
                      <a:pt x="20320" y="1906270"/>
                      <a:pt x="31750" y="1894840"/>
                    </a:cubicBezTo>
                    <a:cubicBezTo>
                      <a:pt x="44450" y="1883410"/>
                      <a:pt x="71120" y="1877060"/>
                      <a:pt x="87630" y="1878330"/>
                    </a:cubicBezTo>
                    <a:cubicBezTo>
                      <a:pt x="100330" y="1880870"/>
                      <a:pt x="113030" y="1888490"/>
                      <a:pt x="121920" y="1898650"/>
                    </a:cubicBezTo>
                    <a:cubicBezTo>
                      <a:pt x="129540" y="1907540"/>
                      <a:pt x="137160" y="1921510"/>
                      <a:pt x="135890" y="1934210"/>
                    </a:cubicBezTo>
                    <a:cubicBezTo>
                      <a:pt x="135890" y="1950720"/>
                      <a:pt x="125730" y="1977390"/>
                      <a:pt x="113030" y="1987550"/>
                    </a:cubicBezTo>
                    <a:cubicBezTo>
                      <a:pt x="99060" y="1997710"/>
                      <a:pt x="72390" y="2002790"/>
                      <a:pt x="55880" y="1997710"/>
                    </a:cubicBezTo>
                    <a:cubicBezTo>
                      <a:pt x="39370" y="1992630"/>
                      <a:pt x="24130" y="1978660"/>
                      <a:pt x="15240" y="1955800"/>
                    </a:cubicBezTo>
                    <a:cubicBezTo>
                      <a:pt x="0" y="1911350"/>
                      <a:pt x="24130" y="1789430"/>
                      <a:pt x="39370" y="1718310"/>
                    </a:cubicBezTo>
                    <a:cubicBezTo>
                      <a:pt x="53340" y="1657350"/>
                      <a:pt x="66040" y="1621790"/>
                      <a:pt x="96520" y="1551940"/>
                    </a:cubicBezTo>
                    <a:cubicBezTo>
                      <a:pt x="154940" y="1424940"/>
                      <a:pt x="334010" y="1130300"/>
                      <a:pt x="396240" y="1026160"/>
                    </a:cubicBezTo>
                    <a:cubicBezTo>
                      <a:pt x="422910" y="982980"/>
                      <a:pt x="427990" y="970280"/>
                      <a:pt x="455930" y="933450"/>
                    </a:cubicBezTo>
                    <a:cubicBezTo>
                      <a:pt x="501650" y="872490"/>
                      <a:pt x="596900" y="779780"/>
                      <a:pt x="655320" y="703580"/>
                    </a:cubicBezTo>
                    <a:cubicBezTo>
                      <a:pt x="709930" y="633730"/>
                      <a:pt x="745490" y="566420"/>
                      <a:pt x="798830" y="496570"/>
                    </a:cubicBezTo>
                    <a:cubicBezTo>
                      <a:pt x="857250" y="419100"/>
                      <a:pt x="924560" y="336550"/>
                      <a:pt x="996950" y="257810"/>
                    </a:cubicBezTo>
                    <a:cubicBezTo>
                      <a:pt x="1075690" y="173990"/>
                      <a:pt x="1203960" y="35560"/>
                      <a:pt x="1254760" y="8890"/>
                    </a:cubicBezTo>
                    <a:cubicBezTo>
                      <a:pt x="1271270" y="1270"/>
                      <a:pt x="1281430" y="0"/>
                      <a:pt x="1292860" y="2540"/>
                    </a:cubicBezTo>
                    <a:cubicBezTo>
                      <a:pt x="1305560" y="5080"/>
                      <a:pt x="1319530" y="12700"/>
                      <a:pt x="1327150" y="22860"/>
                    </a:cubicBezTo>
                    <a:cubicBezTo>
                      <a:pt x="1334770" y="31750"/>
                      <a:pt x="1339850" y="48260"/>
                      <a:pt x="1338580" y="59690"/>
                    </a:cubicBezTo>
                    <a:cubicBezTo>
                      <a:pt x="1338580" y="72390"/>
                      <a:pt x="1322070" y="95250"/>
                      <a:pt x="1322070" y="9525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747490" y="1230630"/>
              <a:ext cx="1549400" cy="1478280"/>
              <a:chOff x="0" y="0"/>
              <a:chExt cx="1549400" cy="147828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46990" y="46990"/>
                <a:ext cx="1451610" cy="1385570"/>
              </a:xfrm>
              <a:custGeom>
                <a:avLst/>
                <a:gdLst/>
                <a:ahLst/>
                <a:cxnLst/>
                <a:rect l="l" t="t" r="r" b="b"/>
                <a:pathLst>
                  <a:path w="1451610" h="1385570">
                    <a:moveTo>
                      <a:pt x="78740" y="5080"/>
                    </a:moveTo>
                    <a:cubicBezTo>
                      <a:pt x="278130" y="82550"/>
                      <a:pt x="334010" y="120650"/>
                      <a:pt x="405130" y="167640"/>
                    </a:cubicBezTo>
                    <a:cubicBezTo>
                      <a:pt x="511810" y="237490"/>
                      <a:pt x="693420" y="365760"/>
                      <a:pt x="787400" y="436880"/>
                    </a:cubicBezTo>
                    <a:cubicBezTo>
                      <a:pt x="844550" y="481330"/>
                      <a:pt x="875030" y="494030"/>
                      <a:pt x="922020" y="548640"/>
                    </a:cubicBezTo>
                    <a:cubicBezTo>
                      <a:pt x="998220" y="638810"/>
                      <a:pt x="1074420" y="831850"/>
                      <a:pt x="1163320" y="957580"/>
                    </a:cubicBezTo>
                    <a:cubicBezTo>
                      <a:pt x="1248410" y="1078230"/>
                      <a:pt x="1412240" y="1231900"/>
                      <a:pt x="1441450" y="1289050"/>
                    </a:cubicBezTo>
                    <a:cubicBezTo>
                      <a:pt x="1450340" y="1305560"/>
                      <a:pt x="1451610" y="1313180"/>
                      <a:pt x="1450340" y="1325880"/>
                    </a:cubicBezTo>
                    <a:cubicBezTo>
                      <a:pt x="1450340" y="1337310"/>
                      <a:pt x="1445260" y="1351280"/>
                      <a:pt x="1436370" y="1360170"/>
                    </a:cubicBezTo>
                    <a:cubicBezTo>
                      <a:pt x="1424940" y="1371600"/>
                      <a:pt x="1400810" y="1381760"/>
                      <a:pt x="1384300" y="1380490"/>
                    </a:cubicBezTo>
                    <a:cubicBezTo>
                      <a:pt x="1367790" y="1377950"/>
                      <a:pt x="1347470" y="1361440"/>
                      <a:pt x="1338580" y="1347470"/>
                    </a:cubicBezTo>
                    <a:cubicBezTo>
                      <a:pt x="1332230" y="1337310"/>
                      <a:pt x="1330960" y="1322070"/>
                      <a:pt x="1333500" y="1310640"/>
                    </a:cubicBezTo>
                    <a:cubicBezTo>
                      <a:pt x="1336040" y="1299210"/>
                      <a:pt x="1342390" y="1285240"/>
                      <a:pt x="1351280" y="1277620"/>
                    </a:cubicBezTo>
                    <a:cubicBezTo>
                      <a:pt x="1360170" y="1270000"/>
                      <a:pt x="1374140" y="1263650"/>
                      <a:pt x="1386840" y="1262380"/>
                    </a:cubicBezTo>
                    <a:cubicBezTo>
                      <a:pt x="1398270" y="1261110"/>
                      <a:pt x="1413510" y="1263650"/>
                      <a:pt x="1423670" y="1271270"/>
                    </a:cubicBezTo>
                    <a:cubicBezTo>
                      <a:pt x="1435100" y="1280160"/>
                      <a:pt x="1450340" y="1303020"/>
                      <a:pt x="1450340" y="1319530"/>
                    </a:cubicBezTo>
                    <a:cubicBezTo>
                      <a:pt x="1451610" y="1336040"/>
                      <a:pt x="1440180" y="1358900"/>
                      <a:pt x="1426210" y="1369060"/>
                    </a:cubicBezTo>
                    <a:cubicBezTo>
                      <a:pt x="1413510" y="1379220"/>
                      <a:pt x="1394460" y="1385570"/>
                      <a:pt x="1371600" y="1376680"/>
                    </a:cubicBezTo>
                    <a:cubicBezTo>
                      <a:pt x="1306830" y="1352550"/>
                      <a:pt x="1153160" y="1136650"/>
                      <a:pt x="1069340" y="1016000"/>
                    </a:cubicBezTo>
                    <a:cubicBezTo>
                      <a:pt x="995680" y="906780"/>
                      <a:pt x="939800" y="765810"/>
                      <a:pt x="887730" y="688340"/>
                    </a:cubicBezTo>
                    <a:cubicBezTo>
                      <a:pt x="857250" y="642620"/>
                      <a:pt x="850900" y="624840"/>
                      <a:pt x="806450" y="584200"/>
                    </a:cubicBezTo>
                    <a:cubicBezTo>
                      <a:pt x="709930" y="492760"/>
                      <a:pt x="373380" y="280670"/>
                      <a:pt x="269240" y="214630"/>
                    </a:cubicBezTo>
                    <a:cubicBezTo>
                      <a:pt x="228600" y="189230"/>
                      <a:pt x="215900" y="180340"/>
                      <a:pt x="181610" y="163830"/>
                    </a:cubicBezTo>
                    <a:cubicBezTo>
                      <a:pt x="138430" y="142240"/>
                      <a:pt x="53340" y="124460"/>
                      <a:pt x="25400" y="102870"/>
                    </a:cubicBezTo>
                    <a:cubicBezTo>
                      <a:pt x="12700" y="92710"/>
                      <a:pt x="6350" y="82550"/>
                      <a:pt x="3810" y="69850"/>
                    </a:cubicBezTo>
                    <a:cubicBezTo>
                      <a:pt x="0" y="58420"/>
                      <a:pt x="2540" y="41910"/>
                      <a:pt x="8890" y="30480"/>
                    </a:cubicBezTo>
                    <a:cubicBezTo>
                      <a:pt x="13970" y="19050"/>
                      <a:pt x="26670" y="8890"/>
                      <a:pt x="38100" y="3810"/>
                    </a:cubicBezTo>
                    <a:cubicBezTo>
                      <a:pt x="50800" y="0"/>
                      <a:pt x="78740" y="5080"/>
                      <a:pt x="78740" y="508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4007330" y="1134110"/>
              <a:ext cx="1229360" cy="2000250"/>
              <a:chOff x="0" y="0"/>
              <a:chExt cx="1229360" cy="200025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46990" y="49530"/>
                <a:ext cx="1141730" cy="1902460"/>
              </a:xfrm>
              <a:custGeom>
                <a:avLst/>
                <a:gdLst/>
                <a:ahLst/>
                <a:cxnLst/>
                <a:rect l="l" t="t" r="r" b="b"/>
                <a:pathLst>
                  <a:path w="1141730" h="1902460">
                    <a:moveTo>
                      <a:pt x="93980" y="16510"/>
                    </a:moveTo>
                    <a:cubicBezTo>
                      <a:pt x="725170" y="675640"/>
                      <a:pt x="748030" y="709930"/>
                      <a:pt x="781050" y="759460"/>
                    </a:cubicBezTo>
                    <a:cubicBezTo>
                      <a:pt x="811530" y="806450"/>
                      <a:pt x="834390" y="847090"/>
                      <a:pt x="861060" y="901700"/>
                    </a:cubicBezTo>
                    <a:cubicBezTo>
                      <a:pt x="894080" y="970280"/>
                      <a:pt x="934720" y="1060450"/>
                      <a:pt x="960120" y="1141730"/>
                    </a:cubicBezTo>
                    <a:cubicBezTo>
                      <a:pt x="986790" y="1220470"/>
                      <a:pt x="994410" y="1301750"/>
                      <a:pt x="1016000" y="1383030"/>
                    </a:cubicBezTo>
                    <a:cubicBezTo>
                      <a:pt x="1040130" y="1470660"/>
                      <a:pt x="1082040" y="1567180"/>
                      <a:pt x="1099820" y="1651000"/>
                    </a:cubicBezTo>
                    <a:cubicBezTo>
                      <a:pt x="1116330" y="1723390"/>
                      <a:pt x="1141730" y="1818640"/>
                      <a:pt x="1127760" y="1858010"/>
                    </a:cubicBezTo>
                    <a:cubicBezTo>
                      <a:pt x="1120140" y="1879600"/>
                      <a:pt x="1102360" y="1893570"/>
                      <a:pt x="1085850" y="1898650"/>
                    </a:cubicBezTo>
                    <a:cubicBezTo>
                      <a:pt x="1069340" y="1902460"/>
                      <a:pt x="1042670" y="1897380"/>
                      <a:pt x="1029970" y="1885950"/>
                    </a:cubicBezTo>
                    <a:cubicBezTo>
                      <a:pt x="1017270" y="1875790"/>
                      <a:pt x="1005840" y="1849120"/>
                      <a:pt x="1008380" y="1832610"/>
                    </a:cubicBezTo>
                    <a:cubicBezTo>
                      <a:pt x="1009650" y="1816100"/>
                      <a:pt x="1024890" y="1791970"/>
                      <a:pt x="1040130" y="1784350"/>
                    </a:cubicBezTo>
                    <a:cubicBezTo>
                      <a:pt x="1055370" y="1776730"/>
                      <a:pt x="1083310" y="1776730"/>
                      <a:pt x="1098550" y="1784350"/>
                    </a:cubicBezTo>
                    <a:cubicBezTo>
                      <a:pt x="1113790" y="1791970"/>
                      <a:pt x="1127760" y="1816100"/>
                      <a:pt x="1130300" y="1832610"/>
                    </a:cubicBezTo>
                    <a:cubicBezTo>
                      <a:pt x="1132840" y="1845310"/>
                      <a:pt x="1129030" y="1859280"/>
                      <a:pt x="1122680" y="1870710"/>
                    </a:cubicBezTo>
                    <a:cubicBezTo>
                      <a:pt x="1116330" y="1880870"/>
                      <a:pt x="1103630" y="1891030"/>
                      <a:pt x="1092200" y="1896110"/>
                    </a:cubicBezTo>
                    <a:cubicBezTo>
                      <a:pt x="1080770" y="1901190"/>
                      <a:pt x="1065530" y="1902460"/>
                      <a:pt x="1052830" y="1898650"/>
                    </a:cubicBezTo>
                    <a:cubicBezTo>
                      <a:pt x="1037590" y="1893570"/>
                      <a:pt x="1022350" y="1880870"/>
                      <a:pt x="1010920" y="1859280"/>
                    </a:cubicBezTo>
                    <a:cubicBezTo>
                      <a:pt x="989330" y="1816100"/>
                      <a:pt x="993140" y="1710690"/>
                      <a:pt x="977900" y="1635760"/>
                    </a:cubicBezTo>
                    <a:cubicBezTo>
                      <a:pt x="960120" y="1558290"/>
                      <a:pt x="929640" y="1478280"/>
                      <a:pt x="911860" y="1400810"/>
                    </a:cubicBezTo>
                    <a:cubicBezTo>
                      <a:pt x="894080" y="1324610"/>
                      <a:pt x="891540" y="1247140"/>
                      <a:pt x="868680" y="1173480"/>
                    </a:cubicBezTo>
                    <a:cubicBezTo>
                      <a:pt x="847090" y="1097280"/>
                      <a:pt x="807720" y="1013460"/>
                      <a:pt x="775970" y="948690"/>
                    </a:cubicBezTo>
                    <a:cubicBezTo>
                      <a:pt x="751840" y="899160"/>
                      <a:pt x="730250" y="861060"/>
                      <a:pt x="702310" y="817880"/>
                    </a:cubicBezTo>
                    <a:cubicBezTo>
                      <a:pt x="671830" y="770890"/>
                      <a:pt x="651510" y="739140"/>
                      <a:pt x="599440" y="679450"/>
                    </a:cubicBezTo>
                    <a:cubicBezTo>
                      <a:pt x="486410" y="547370"/>
                      <a:pt x="52070" y="163830"/>
                      <a:pt x="10160" y="81280"/>
                    </a:cubicBezTo>
                    <a:cubicBezTo>
                      <a:pt x="0" y="63500"/>
                      <a:pt x="1270" y="54610"/>
                      <a:pt x="3810" y="43180"/>
                    </a:cubicBezTo>
                    <a:cubicBezTo>
                      <a:pt x="5080" y="31750"/>
                      <a:pt x="13970" y="19050"/>
                      <a:pt x="22860" y="11430"/>
                    </a:cubicBezTo>
                    <a:cubicBezTo>
                      <a:pt x="33020" y="5080"/>
                      <a:pt x="48260" y="0"/>
                      <a:pt x="59690" y="1270"/>
                    </a:cubicBezTo>
                    <a:cubicBezTo>
                      <a:pt x="71120" y="1270"/>
                      <a:pt x="93980" y="16510"/>
                      <a:pt x="93980" y="1651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5260820" y="1522730"/>
              <a:ext cx="251460" cy="1355090"/>
              <a:chOff x="0" y="0"/>
              <a:chExt cx="251460" cy="135509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44450" y="46990"/>
                <a:ext cx="158750" cy="125857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1258570">
                    <a:moveTo>
                      <a:pt x="156210" y="73660"/>
                    </a:moveTo>
                    <a:cubicBezTo>
                      <a:pt x="115570" y="231140"/>
                      <a:pt x="111760" y="344170"/>
                      <a:pt x="109220" y="463550"/>
                    </a:cubicBezTo>
                    <a:cubicBezTo>
                      <a:pt x="104140" y="632460"/>
                      <a:pt x="106680" y="952500"/>
                      <a:pt x="119380" y="1080770"/>
                    </a:cubicBezTo>
                    <a:cubicBezTo>
                      <a:pt x="125730" y="1140460"/>
                      <a:pt x="147320" y="1181100"/>
                      <a:pt x="143510" y="1209040"/>
                    </a:cubicBezTo>
                    <a:cubicBezTo>
                      <a:pt x="140970" y="1223010"/>
                      <a:pt x="135890" y="1231900"/>
                      <a:pt x="128270" y="1240790"/>
                    </a:cubicBezTo>
                    <a:cubicBezTo>
                      <a:pt x="120650" y="1248410"/>
                      <a:pt x="109220" y="1254760"/>
                      <a:pt x="97790" y="1256030"/>
                    </a:cubicBezTo>
                    <a:cubicBezTo>
                      <a:pt x="87630" y="1258570"/>
                      <a:pt x="73660" y="1257300"/>
                      <a:pt x="63500" y="1250950"/>
                    </a:cubicBezTo>
                    <a:cubicBezTo>
                      <a:pt x="52070" y="1243330"/>
                      <a:pt x="36830" y="1223010"/>
                      <a:pt x="35560" y="1209040"/>
                    </a:cubicBezTo>
                    <a:cubicBezTo>
                      <a:pt x="34290" y="1193800"/>
                      <a:pt x="44450" y="1170940"/>
                      <a:pt x="54610" y="1162050"/>
                    </a:cubicBezTo>
                    <a:cubicBezTo>
                      <a:pt x="62230" y="1153160"/>
                      <a:pt x="74930" y="1148080"/>
                      <a:pt x="86360" y="1149350"/>
                    </a:cubicBezTo>
                    <a:cubicBezTo>
                      <a:pt x="100330" y="1149350"/>
                      <a:pt x="123190" y="1158240"/>
                      <a:pt x="132080" y="1169670"/>
                    </a:cubicBezTo>
                    <a:cubicBezTo>
                      <a:pt x="142240" y="1182370"/>
                      <a:pt x="144780" y="1206500"/>
                      <a:pt x="140970" y="1220470"/>
                    </a:cubicBezTo>
                    <a:cubicBezTo>
                      <a:pt x="138430" y="1231900"/>
                      <a:pt x="129540" y="1242060"/>
                      <a:pt x="119380" y="1247140"/>
                    </a:cubicBezTo>
                    <a:cubicBezTo>
                      <a:pt x="107950" y="1254760"/>
                      <a:pt x="82550" y="1257300"/>
                      <a:pt x="69850" y="1253490"/>
                    </a:cubicBezTo>
                    <a:cubicBezTo>
                      <a:pt x="58420" y="1249680"/>
                      <a:pt x="49530" y="1242060"/>
                      <a:pt x="43180" y="1230630"/>
                    </a:cubicBezTo>
                    <a:cubicBezTo>
                      <a:pt x="31750" y="1212850"/>
                      <a:pt x="29210" y="1191260"/>
                      <a:pt x="24130" y="1150620"/>
                    </a:cubicBezTo>
                    <a:cubicBezTo>
                      <a:pt x="7620" y="1017270"/>
                      <a:pt x="0" y="476250"/>
                      <a:pt x="6350" y="300990"/>
                    </a:cubicBezTo>
                    <a:cubicBezTo>
                      <a:pt x="8890" y="220980"/>
                      <a:pt x="11430" y="177800"/>
                      <a:pt x="22860" y="128270"/>
                    </a:cubicBezTo>
                    <a:cubicBezTo>
                      <a:pt x="30480" y="90170"/>
                      <a:pt x="41910" y="48260"/>
                      <a:pt x="55880" y="27940"/>
                    </a:cubicBezTo>
                    <a:cubicBezTo>
                      <a:pt x="64770" y="15240"/>
                      <a:pt x="74930" y="7620"/>
                      <a:pt x="87630" y="3810"/>
                    </a:cubicBezTo>
                    <a:cubicBezTo>
                      <a:pt x="99060" y="0"/>
                      <a:pt x="115570" y="1270"/>
                      <a:pt x="127000" y="6350"/>
                    </a:cubicBezTo>
                    <a:cubicBezTo>
                      <a:pt x="137160" y="11430"/>
                      <a:pt x="148590" y="22860"/>
                      <a:pt x="153670" y="34290"/>
                    </a:cubicBezTo>
                    <a:cubicBezTo>
                      <a:pt x="158750" y="45720"/>
                      <a:pt x="156210" y="73660"/>
                      <a:pt x="156210" y="7366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5321780" y="1183640"/>
              <a:ext cx="1543050" cy="2204720"/>
              <a:chOff x="0" y="0"/>
              <a:chExt cx="1543050" cy="220472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49530" y="48260"/>
                <a:ext cx="1445260" cy="2109470"/>
              </a:xfrm>
              <a:custGeom>
                <a:avLst/>
                <a:gdLst/>
                <a:ahLst/>
                <a:cxnLst/>
                <a:rect l="l" t="t" r="r" b="b"/>
                <a:pathLst>
                  <a:path w="1445260" h="2109470">
                    <a:moveTo>
                      <a:pt x="1414780" y="101600"/>
                    </a:moveTo>
                    <a:cubicBezTo>
                      <a:pt x="1085850" y="278130"/>
                      <a:pt x="1029970" y="325120"/>
                      <a:pt x="974090" y="377190"/>
                    </a:cubicBezTo>
                    <a:cubicBezTo>
                      <a:pt x="919480" y="427990"/>
                      <a:pt x="869950" y="480060"/>
                      <a:pt x="819150" y="541020"/>
                    </a:cubicBezTo>
                    <a:cubicBezTo>
                      <a:pt x="764540" y="607060"/>
                      <a:pt x="703580" y="692150"/>
                      <a:pt x="660400" y="760730"/>
                    </a:cubicBezTo>
                    <a:cubicBezTo>
                      <a:pt x="624840" y="816610"/>
                      <a:pt x="609600" y="845820"/>
                      <a:pt x="575310" y="916940"/>
                    </a:cubicBezTo>
                    <a:cubicBezTo>
                      <a:pt x="504190" y="1061720"/>
                      <a:pt x="350520" y="1417320"/>
                      <a:pt x="280670" y="1588770"/>
                    </a:cubicBezTo>
                    <a:cubicBezTo>
                      <a:pt x="238760" y="1694180"/>
                      <a:pt x="207010" y="1772920"/>
                      <a:pt x="187960" y="1845310"/>
                    </a:cubicBezTo>
                    <a:cubicBezTo>
                      <a:pt x="173990" y="1896110"/>
                      <a:pt x="180340" y="1936750"/>
                      <a:pt x="163830" y="1978660"/>
                    </a:cubicBezTo>
                    <a:cubicBezTo>
                      <a:pt x="144780" y="2023110"/>
                      <a:pt x="104140" y="2094230"/>
                      <a:pt x="74930" y="2104390"/>
                    </a:cubicBezTo>
                    <a:cubicBezTo>
                      <a:pt x="55880" y="2109470"/>
                      <a:pt x="30480" y="2095500"/>
                      <a:pt x="17780" y="2084070"/>
                    </a:cubicBezTo>
                    <a:cubicBezTo>
                      <a:pt x="7620" y="2075180"/>
                      <a:pt x="2540" y="2059940"/>
                      <a:pt x="1270" y="2047240"/>
                    </a:cubicBezTo>
                    <a:cubicBezTo>
                      <a:pt x="0" y="2034540"/>
                      <a:pt x="3810" y="2018030"/>
                      <a:pt x="10160" y="2006600"/>
                    </a:cubicBezTo>
                    <a:cubicBezTo>
                      <a:pt x="17780" y="1996440"/>
                      <a:pt x="29210" y="1985010"/>
                      <a:pt x="41910" y="1981200"/>
                    </a:cubicBezTo>
                    <a:cubicBezTo>
                      <a:pt x="58420" y="1976120"/>
                      <a:pt x="87630" y="1978660"/>
                      <a:pt x="101600" y="1987550"/>
                    </a:cubicBezTo>
                    <a:cubicBezTo>
                      <a:pt x="116840" y="1997710"/>
                      <a:pt x="129540" y="2024380"/>
                      <a:pt x="129540" y="2042160"/>
                    </a:cubicBezTo>
                    <a:cubicBezTo>
                      <a:pt x="129540" y="2058670"/>
                      <a:pt x="113030" y="2084070"/>
                      <a:pt x="100330" y="2094230"/>
                    </a:cubicBezTo>
                    <a:cubicBezTo>
                      <a:pt x="90170" y="2103120"/>
                      <a:pt x="73660" y="2105660"/>
                      <a:pt x="60960" y="2104390"/>
                    </a:cubicBezTo>
                    <a:cubicBezTo>
                      <a:pt x="48260" y="2104390"/>
                      <a:pt x="33020" y="2098040"/>
                      <a:pt x="22860" y="2089150"/>
                    </a:cubicBezTo>
                    <a:cubicBezTo>
                      <a:pt x="12700" y="2080260"/>
                      <a:pt x="5080" y="2066290"/>
                      <a:pt x="2540" y="2053590"/>
                    </a:cubicBezTo>
                    <a:cubicBezTo>
                      <a:pt x="0" y="2040890"/>
                      <a:pt x="0" y="2024380"/>
                      <a:pt x="7620" y="2012950"/>
                    </a:cubicBezTo>
                    <a:cubicBezTo>
                      <a:pt x="15240" y="1998980"/>
                      <a:pt x="55880" y="1977390"/>
                      <a:pt x="55880" y="1977390"/>
                    </a:cubicBezTo>
                    <a:cubicBezTo>
                      <a:pt x="55880" y="1977390"/>
                      <a:pt x="40640" y="1991360"/>
                      <a:pt x="38100" y="1990090"/>
                    </a:cubicBezTo>
                    <a:cubicBezTo>
                      <a:pt x="29210" y="1983740"/>
                      <a:pt x="49530" y="1908810"/>
                      <a:pt x="64770" y="1855470"/>
                    </a:cubicBezTo>
                    <a:cubicBezTo>
                      <a:pt x="88900" y="1771650"/>
                      <a:pt x="138430" y="1642110"/>
                      <a:pt x="181610" y="1543050"/>
                    </a:cubicBezTo>
                    <a:cubicBezTo>
                      <a:pt x="223520" y="1449070"/>
                      <a:pt x="281940" y="1363980"/>
                      <a:pt x="322580" y="1275080"/>
                    </a:cubicBezTo>
                    <a:cubicBezTo>
                      <a:pt x="360680" y="1191260"/>
                      <a:pt x="381000" y="1113790"/>
                      <a:pt x="419100" y="1026160"/>
                    </a:cubicBezTo>
                    <a:cubicBezTo>
                      <a:pt x="463550" y="925830"/>
                      <a:pt x="530860" y="787400"/>
                      <a:pt x="577850" y="706120"/>
                    </a:cubicBezTo>
                    <a:cubicBezTo>
                      <a:pt x="609600" y="652780"/>
                      <a:pt x="628650" y="624840"/>
                      <a:pt x="662940" y="579120"/>
                    </a:cubicBezTo>
                    <a:cubicBezTo>
                      <a:pt x="706120" y="520700"/>
                      <a:pt x="778510" y="439420"/>
                      <a:pt x="825500" y="388620"/>
                    </a:cubicBezTo>
                    <a:cubicBezTo>
                      <a:pt x="857250" y="353060"/>
                      <a:pt x="873760" y="332740"/>
                      <a:pt x="909320" y="300990"/>
                    </a:cubicBezTo>
                    <a:cubicBezTo>
                      <a:pt x="958850" y="255270"/>
                      <a:pt x="1031240" y="194310"/>
                      <a:pt x="1103630" y="147320"/>
                    </a:cubicBezTo>
                    <a:cubicBezTo>
                      <a:pt x="1186180" y="93980"/>
                      <a:pt x="1330960" y="11430"/>
                      <a:pt x="1380490" y="2540"/>
                    </a:cubicBezTo>
                    <a:cubicBezTo>
                      <a:pt x="1398270" y="0"/>
                      <a:pt x="1407160" y="2540"/>
                      <a:pt x="1417320" y="8890"/>
                    </a:cubicBezTo>
                    <a:cubicBezTo>
                      <a:pt x="1427480" y="13970"/>
                      <a:pt x="1437640" y="26670"/>
                      <a:pt x="1441450" y="36830"/>
                    </a:cubicBezTo>
                    <a:cubicBezTo>
                      <a:pt x="1445260" y="48260"/>
                      <a:pt x="1445260" y="63500"/>
                      <a:pt x="1440180" y="74930"/>
                    </a:cubicBezTo>
                    <a:cubicBezTo>
                      <a:pt x="1436370" y="85090"/>
                      <a:pt x="1414780" y="101600"/>
                      <a:pt x="1414780" y="10160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3726660" y="2578100"/>
              <a:ext cx="693420" cy="617220"/>
              <a:chOff x="0" y="0"/>
              <a:chExt cx="693420" cy="61722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50800" y="48260"/>
                <a:ext cx="59436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94360" h="519430">
                    <a:moveTo>
                      <a:pt x="95250" y="11430"/>
                    </a:moveTo>
                    <a:cubicBezTo>
                      <a:pt x="349250" y="208280"/>
                      <a:pt x="535940" y="365760"/>
                      <a:pt x="575310" y="416560"/>
                    </a:cubicBezTo>
                    <a:cubicBezTo>
                      <a:pt x="586740" y="431800"/>
                      <a:pt x="590550" y="436880"/>
                      <a:pt x="591820" y="449580"/>
                    </a:cubicBezTo>
                    <a:cubicBezTo>
                      <a:pt x="593090" y="464820"/>
                      <a:pt x="584200" y="490220"/>
                      <a:pt x="574040" y="501650"/>
                    </a:cubicBezTo>
                    <a:cubicBezTo>
                      <a:pt x="565150" y="511810"/>
                      <a:pt x="551180" y="515620"/>
                      <a:pt x="539750" y="516890"/>
                    </a:cubicBezTo>
                    <a:cubicBezTo>
                      <a:pt x="527050" y="518160"/>
                      <a:pt x="513080" y="515620"/>
                      <a:pt x="502920" y="509270"/>
                    </a:cubicBezTo>
                    <a:cubicBezTo>
                      <a:pt x="490220" y="499110"/>
                      <a:pt x="477520" y="476250"/>
                      <a:pt x="474980" y="461010"/>
                    </a:cubicBezTo>
                    <a:cubicBezTo>
                      <a:pt x="473710" y="448310"/>
                      <a:pt x="478790" y="434340"/>
                      <a:pt x="485140" y="425450"/>
                    </a:cubicBezTo>
                    <a:cubicBezTo>
                      <a:pt x="492760" y="415290"/>
                      <a:pt x="502920" y="405130"/>
                      <a:pt x="515620" y="402590"/>
                    </a:cubicBezTo>
                    <a:cubicBezTo>
                      <a:pt x="530860" y="398780"/>
                      <a:pt x="557530" y="403860"/>
                      <a:pt x="570230" y="412750"/>
                    </a:cubicBezTo>
                    <a:cubicBezTo>
                      <a:pt x="580390" y="419100"/>
                      <a:pt x="588010" y="431800"/>
                      <a:pt x="590550" y="443230"/>
                    </a:cubicBezTo>
                    <a:cubicBezTo>
                      <a:pt x="593090" y="454660"/>
                      <a:pt x="594360" y="469900"/>
                      <a:pt x="588010" y="481330"/>
                    </a:cubicBezTo>
                    <a:cubicBezTo>
                      <a:pt x="581660" y="495300"/>
                      <a:pt x="560070" y="511810"/>
                      <a:pt x="546100" y="516890"/>
                    </a:cubicBezTo>
                    <a:cubicBezTo>
                      <a:pt x="533400" y="519430"/>
                      <a:pt x="525780" y="519430"/>
                      <a:pt x="508000" y="511810"/>
                    </a:cubicBezTo>
                    <a:cubicBezTo>
                      <a:pt x="450850" y="486410"/>
                      <a:pt x="278130" y="299720"/>
                      <a:pt x="186690" y="226060"/>
                    </a:cubicBezTo>
                    <a:cubicBezTo>
                      <a:pt x="121920" y="175260"/>
                      <a:pt x="43180" y="137160"/>
                      <a:pt x="16510" y="104140"/>
                    </a:cubicBezTo>
                    <a:cubicBezTo>
                      <a:pt x="5080" y="90170"/>
                      <a:pt x="0" y="77470"/>
                      <a:pt x="0" y="64770"/>
                    </a:cubicBezTo>
                    <a:cubicBezTo>
                      <a:pt x="0" y="50800"/>
                      <a:pt x="6350" y="34290"/>
                      <a:pt x="13970" y="24130"/>
                    </a:cubicBezTo>
                    <a:cubicBezTo>
                      <a:pt x="22860" y="12700"/>
                      <a:pt x="39370" y="3810"/>
                      <a:pt x="52070" y="2540"/>
                    </a:cubicBezTo>
                    <a:cubicBezTo>
                      <a:pt x="66040" y="0"/>
                      <a:pt x="95250" y="11430"/>
                      <a:pt x="95250" y="1143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4444210" y="1938020"/>
              <a:ext cx="782320" cy="1457960"/>
              <a:chOff x="0" y="0"/>
              <a:chExt cx="782320" cy="145796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45720" y="48260"/>
                <a:ext cx="687070" cy="1360170"/>
              </a:xfrm>
              <a:custGeom>
                <a:avLst/>
                <a:gdLst/>
                <a:ahLst/>
                <a:cxnLst/>
                <a:rect l="l" t="t" r="r" b="b"/>
                <a:pathLst>
                  <a:path w="687070" h="1360170">
                    <a:moveTo>
                      <a:pt x="102870" y="25400"/>
                    </a:moveTo>
                    <a:cubicBezTo>
                      <a:pt x="476250" y="633730"/>
                      <a:pt x="563880" y="899160"/>
                      <a:pt x="615950" y="1055370"/>
                    </a:cubicBezTo>
                    <a:cubicBezTo>
                      <a:pt x="648970" y="1154430"/>
                      <a:pt x="685800" y="1253490"/>
                      <a:pt x="685800" y="1299210"/>
                    </a:cubicBezTo>
                    <a:cubicBezTo>
                      <a:pt x="685800" y="1315720"/>
                      <a:pt x="680720" y="1324610"/>
                      <a:pt x="674370" y="1334770"/>
                    </a:cubicBezTo>
                    <a:cubicBezTo>
                      <a:pt x="668020" y="1343660"/>
                      <a:pt x="655320" y="1352550"/>
                      <a:pt x="643890" y="1356360"/>
                    </a:cubicBezTo>
                    <a:cubicBezTo>
                      <a:pt x="632460" y="1360170"/>
                      <a:pt x="617220" y="1358900"/>
                      <a:pt x="607060" y="1355090"/>
                    </a:cubicBezTo>
                    <a:cubicBezTo>
                      <a:pt x="595630" y="1351280"/>
                      <a:pt x="582930" y="1342390"/>
                      <a:pt x="577850" y="1330960"/>
                    </a:cubicBezTo>
                    <a:cubicBezTo>
                      <a:pt x="570230" y="1318260"/>
                      <a:pt x="568960" y="1291590"/>
                      <a:pt x="572770" y="1276350"/>
                    </a:cubicBezTo>
                    <a:cubicBezTo>
                      <a:pt x="577850" y="1264920"/>
                      <a:pt x="588010" y="1254760"/>
                      <a:pt x="598170" y="1249680"/>
                    </a:cubicBezTo>
                    <a:cubicBezTo>
                      <a:pt x="608330" y="1243330"/>
                      <a:pt x="622300" y="1239520"/>
                      <a:pt x="635000" y="1242060"/>
                    </a:cubicBezTo>
                    <a:cubicBezTo>
                      <a:pt x="650240" y="1245870"/>
                      <a:pt x="671830" y="1261110"/>
                      <a:pt x="679450" y="1275080"/>
                    </a:cubicBezTo>
                    <a:cubicBezTo>
                      <a:pt x="685800" y="1285240"/>
                      <a:pt x="687070" y="1300480"/>
                      <a:pt x="684530" y="1311910"/>
                    </a:cubicBezTo>
                    <a:cubicBezTo>
                      <a:pt x="681990" y="1323340"/>
                      <a:pt x="674370" y="1336040"/>
                      <a:pt x="665480" y="1343660"/>
                    </a:cubicBezTo>
                    <a:cubicBezTo>
                      <a:pt x="656590" y="1351280"/>
                      <a:pt x="643890" y="1358900"/>
                      <a:pt x="631190" y="1358900"/>
                    </a:cubicBezTo>
                    <a:cubicBezTo>
                      <a:pt x="615950" y="1358900"/>
                      <a:pt x="594360" y="1350010"/>
                      <a:pt x="581660" y="1337310"/>
                    </a:cubicBezTo>
                    <a:cubicBezTo>
                      <a:pt x="563880" y="1318260"/>
                      <a:pt x="553720" y="1282700"/>
                      <a:pt x="544830" y="1248410"/>
                    </a:cubicBezTo>
                    <a:cubicBezTo>
                      <a:pt x="532130" y="1203960"/>
                      <a:pt x="537210" y="1159510"/>
                      <a:pt x="519430" y="1093470"/>
                    </a:cubicBezTo>
                    <a:cubicBezTo>
                      <a:pt x="483870" y="958850"/>
                      <a:pt x="386080" y="681990"/>
                      <a:pt x="294640" y="506730"/>
                    </a:cubicBezTo>
                    <a:cubicBezTo>
                      <a:pt x="212090" y="346710"/>
                      <a:pt x="26670" y="146050"/>
                      <a:pt x="6350" y="77470"/>
                    </a:cubicBezTo>
                    <a:cubicBezTo>
                      <a:pt x="0" y="58420"/>
                      <a:pt x="1270" y="49530"/>
                      <a:pt x="5080" y="38100"/>
                    </a:cubicBezTo>
                    <a:cubicBezTo>
                      <a:pt x="8890" y="26670"/>
                      <a:pt x="20320" y="13970"/>
                      <a:pt x="30480" y="7620"/>
                    </a:cubicBezTo>
                    <a:cubicBezTo>
                      <a:pt x="41910" y="2540"/>
                      <a:pt x="58420" y="0"/>
                      <a:pt x="69850" y="2540"/>
                    </a:cubicBezTo>
                    <a:cubicBezTo>
                      <a:pt x="82550" y="5080"/>
                      <a:pt x="102870" y="25400"/>
                      <a:pt x="102870" y="2540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6130770" y="1930400"/>
              <a:ext cx="1767840" cy="1286510"/>
              <a:chOff x="0" y="0"/>
              <a:chExt cx="1767840" cy="128651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50800" y="41910"/>
                <a:ext cx="1668780" cy="1193800"/>
              </a:xfrm>
              <a:custGeom>
                <a:avLst/>
                <a:gdLst/>
                <a:ahLst/>
                <a:cxnLst/>
                <a:rect l="l" t="t" r="r" b="b"/>
                <a:pathLst>
                  <a:path w="1668780" h="1193800">
                    <a:moveTo>
                      <a:pt x="10160" y="1109980"/>
                    </a:moveTo>
                    <a:cubicBezTo>
                      <a:pt x="173990" y="877570"/>
                      <a:pt x="210820" y="831850"/>
                      <a:pt x="255270" y="786130"/>
                    </a:cubicBezTo>
                    <a:cubicBezTo>
                      <a:pt x="302260" y="737870"/>
                      <a:pt x="342900" y="701040"/>
                      <a:pt x="410210" y="647700"/>
                    </a:cubicBezTo>
                    <a:cubicBezTo>
                      <a:pt x="520700" y="557530"/>
                      <a:pt x="727710" y="397510"/>
                      <a:pt x="869950" y="309880"/>
                    </a:cubicBezTo>
                    <a:cubicBezTo>
                      <a:pt x="980440" y="240030"/>
                      <a:pt x="1074420" y="194310"/>
                      <a:pt x="1179830" y="148590"/>
                    </a:cubicBezTo>
                    <a:cubicBezTo>
                      <a:pt x="1283970" y="102870"/>
                      <a:pt x="1414780" y="54610"/>
                      <a:pt x="1498600" y="33020"/>
                    </a:cubicBezTo>
                    <a:cubicBezTo>
                      <a:pt x="1551940" y="19050"/>
                      <a:pt x="1605280" y="0"/>
                      <a:pt x="1633220" y="11430"/>
                    </a:cubicBezTo>
                    <a:cubicBezTo>
                      <a:pt x="1651000" y="19050"/>
                      <a:pt x="1663700" y="38100"/>
                      <a:pt x="1666240" y="54610"/>
                    </a:cubicBezTo>
                    <a:cubicBezTo>
                      <a:pt x="1668780" y="69850"/>
                      <a:pt x="1661160" y="93980"/>
                      <a:pt x="1649730" y="105410"/>
                    </a:cubicBezTo>
                    <a:cubicBezTo>
                      <a:pt x="1638300" y="116840"/>
                      <a:pt x="1612900" y="123190"/>
                      <a:pt x="1597660" y="120650"/>
                    </a:cubicBezTo>
                    <a:cubicBezTo>
                      <a:pt x="1582420" y="116840"/>
                      <a:pt x="1562100" y="100330"/>
                      <a:pt x="1555750" y="85090"/>
                    </a:cubicBezTo>
                    <a:cubicBezTo>
                      <a:pt x="1550670" y="71120"/>
                      <a:pt x="1554480" y="44450"/>
                      <a:pt x="1562100" y="31750"/>
                    </a:cubicBezTo>
                    <a:cubicBezTo>
                      <a:pt x="1567180" y="21590"/>
                      <a:pt x="1579880" y="12700"/>
                      <a:pt x="1591310" y="10160"/>
                    </a:cubicBezTo>
                    <a:cubicBezTo>
                      <a:pt x="1601470" y="6350"/>
                      <a:pt x="1616710" y="5080"/>
                      <a:pt x="1628140" y="8890"/>
                    </a:cubicBezTo>
                    <a:cubicBezTo>
                      <a:pt x="1640840" y="15240"/>
                      <a:pt x="1661160" y="33020"/>
                      <a:pt x="1664970" y="48260"/>
                    </a:cubicBezTo>
                    <a:cubicBezTo>
                      <a:pt x="1668780" y="63500"/>
                      <a:pt x="1668780" y="83820"/>
                      <a:pt x="1653540" y="101600"/>
                    </a:cubicBezTo>
                    <a:cubicBezTo>
                      <a:pt x="1611630" y="146050"/>
                      <a:pt x="1386840" y="180340"/>
                      <a:pt x="1276350" y="222250"/>
                    </a:cubicBezTo>
                    <a:cubicBezTo>
                      <a:pt x="1187450" y="255270"/>
                      <a:pt x="1103630" y="290830"/>
                      <a:pt x="1038860" y="322580"/>
                    </a:cubicBezTo>
                    <a:cubicBezTo>
                      <a:pt x="993140" y="345440"/>
                      <a:pt x="974090" y="356870"/>
                      <a:pt x="924560" y="388620"/>
                    </a:cubicBezTo>
                    <a:cubicBezTo>
                      <a:pt x="822960" y="455930"/>
                      <a:pt x="582930" y="633730"/>
                      <a:pt x="477520" y="721360"/>
                    </a:cubicBezTo>
                    <a:cubicBezTo>
                      <a:pt x="414020" y="773430"/>
                      <a:pt x="384810" y="795020"/>
                      <a:pt x="334010" y="852170"/>
                    </a:cubicBezTo>
                    <a:cubicBezTo>
                      <a:pt x="259080" y="933450"/>
                      <a:pt x="137160" y="1144270"/>
                      <a:pt x="88900" y="1181100"/>
                    </a:cubicBezTo>
                    <a:cubicBezTo>
                      <a:pt x="73660" y="1192530"/>
                      <a:pt x="64770" y="1193800"/>
                      <a:pt x="53340" y="1193800"/>
                    </a:cubicBezTo>
                    <a:cubicBezTo>
                      <a:pt x="40640" y="1193800"/>
                      <a:pt x="26670" y="1187450"/>
                      <a:pt x="17780" y="1179830"/>
                    </a:cubicBezTo>
                    <a:cubicBezTo>
                      <a:pt x="8890" y="1172210"/>
                      <a:pt x="1270" y="1158240"/>
                      <a:pt x="0" y="1145540"/>
                    </a:cubicBezTo>
                    <a:cubicBezTo>
                      <a:pt x="0" y="1134110"/>
                      <a:pt x="10160" y="1109980"/>
                      <a:pt x="10160" y="1109980"/>
                    </a:cubicBezTo>
                  </a:path>
                </a:pathLst>
              </a:custGeom>
              <a:solidFill>
                <a:srgbClr val="E7191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3495520" y="1145540"/>
              <a:ext cx="1353820" cy="1755140"/>
              <a:chOff x="0" y="0"/>
              <a:chExt cx="1353820" cy="175514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49530" y="50800"/>
                <a:ext cx="1253490" cy="1653540"/>
              </a:xfrm>
              <a:custGeom>
                <a:avLst/>
                <a:gdLst/>
                <a:ahLst/>
                <a:cxnLst/>
                <a:rect l="l" t="t" r="r" b="b"/>
                <a:pathLst>
                  <a:path w="1253490" h="1653540">
                    <a:moveTo>
                      <a:pt x="24130" y="0"/>
                    </a:moveTo>
                    <a:cubicBezTo>
                      <a:pt x="372110" y="204470"/>
                      <a:pt x="478790" y="271780"/>
                      <a:pt x="548640" y="337820"/>
                    </a:cubicBezTo>
                    <a:cubicBezTo>
                      <a:pt x="603250" y="388620"/>
                      <a:pt x="640080" y="440690"/>
                      <a:pt x="676910" y="494030"/>
                    </a:cubicBezTo>
                    <a:cubicBezTo>
                      <a:pt x="711200" y="543560"/>
                      <a:pt x="732790" y="577850"/>
                      <a:pt x="764540" y="646430"/>
                    </a:cubicBezTo>
                    <a:cubicBezTo>
                      <a:pt x="819150" y="765810"/>
                      <a:pt x="897890" y="1049020"/>
                      <a:pt x="949960" y="1168400"/>
                    </a:cubicBezTo>
                    <a:cubicBezTo>
                      <a:pt x="977900" y="1234440"/>
                      <a:pt x="991870" y="1259840"/>
                      <a:pt x="1027430" y="1318260"/>
                    </a:cubicBezTo>
                    <a:cubicBezTo>
                      <a:pt x="1079500" y="1404620"/>
                      <a:pt x="1249680" y="1584960"/>
                      <a:pt x="1250950" y="1630680"/>
                    </a:cubicBezTo>
                    <a:cubicBezTo>
                      <a:pt x="1250950" y="1642110"/>
                      <a:pt x="1240790" y="1653540"/>
                      <a:pt x="1236980" y="1653540"/>
                    </a:cubicBezTo>
                    <a:cubicBezTo>
                      <a:pt x="1233170" y="1653540"/>
                      <a:pt x="1225550" y="1630680"/>
                      <a:pt x="1228090" y="1628140"/>
                    </a:cubicBezTo>
                    <a:cubicBezTo>
                      <a:pt x="1230630" y="1625600"/>
                      <a:pt x="1253490" y="1634490"/>
                      <a:pt x="1253490" y="1638300"/>
                    </a:cubicBezTo>
                    <a:cubicBezTo>
                      <a:pt x="1253490" y="1642110"/>
                      <a:pt x="1239520" y="1653540"/>
                      <a:pt x="1229360" y="1651000"/>
                    </a:cubicBezTo>
                    <a:cubicBezTo>
                      <a:pt x="1189990" y="1640840"/>
                      <a:pt x="1055370" y="1419860"/>
                      <a:pt x="1002030" y="1330960"/>
                    </a:cubicBezTo>
                    <a:cubicBezTo>
                      <a:pt x="966470" y="1273810"/>
                      <a:pt x="952500" y="1247140"/>
                      <a:pt x="923290" y="1181100"/>
                    </a:cubicBezTo>
                    <a:cubicBezTo>
                      <a:pt x="871220" y="1060450"/>
                      <a:pt x="793750" y="778510"/>
                      <a:pt x="739140" y="660400"/>
                    </a:cubicBezTo>
                    <a:cubicBezTo>
                      <a:pt x="708660" y="594360"/>
                      <a:pt x="687070" y="561340"/>
                      <a:pt x="654050" y="513080"/>
                    </a:cubicBezTo>
                    <a:cubicBezTo>
                      <a:pt x="618490" y="461010"/>
                      <a:pt x="584200" y="410210"/>
                      <a:pt x="530860" y="360680"/>
                    </a:cubicBezTo>
                    <a:cubicBezTo>
                      <a:pt x="462280" y="297180"/>
                      <a:pt x="358140" y="229870"/>
                      <a:pt x="269240" y="173990"/>
                    </a:cubicBezTo>
                    <a:cubicBezTo>
                      <a:pt x="182880" y="119380"/>
                      <a:pt x="31750" y="57150"/>
                      <a:pt x="7620" y="26670"/>
                    </a:cubicBezTo>
                    <a:cubicBezTo>
                      <a:pt x="1270" y="19050"/>
                      <a:pt x="0" y="11430"/>
                      <a:pt x="1270" y="6350"/>
                    </a:cubicBezTo>
                    <a:cubicBezTo>
                      <a:pt x="3810" y="2540"/>
                      <a:pt x="24130" y="0"/>
                      <a:pt x="24130" y="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773140" y="1221740"/>
              <a:ext cx="610870" cy="1959610"/>
              <a:chOff x="0" y="0"/>
              <a:chExt cx="610870" cy="195961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50800" y="48260"/>
                <a:ext cx="509270" cy="1860550"/>
              </a:xfrm>
              <a:custGeom>
                <a:avLst/>
                <a:gdLst/>
                <a:ahLst/>
                <a:cxnLst/>
                <a:rect l="l" t="t" r="r" b="b"/>
                <a:pathLst>
                  <a:path w="509270" h="1860550">
                    <a:moveTo>
                      <a:pt x="27940" y="7620"/>
                    </a:moveTo>
                    <a:cubicBezTo>
                      <a:pt x="345440" y="554990"/>
                      <a:pt x="429260" y="731520"/>
                      <a:pt x="464820" y="842010"/>
                    </a:cubicBezTo>
                    <a:cubicBezTo>
                      <a:pt x="486410" y="908050"/>
                      <a:pt x="491490" y="943610"/>
                      <a:pt x="497840" y="1005840"/>
                    </a:cubicBezTo>
                    <a:cubicBezTo>
                      <a:pt x="508000" y="1088390"/>
                      <a:pt x="509270" y="1183640"/>
                      <a:pt x="509270" y="1295400"/>
                    </a:cubicBezTo>
                    <a:cubicBezTo>
                      <a:pt x="508000" y="1452880"/>
                      <a:pt x="488950" y="1860550"/>
                      <a:pt x="487680" y="1860550"/>
                    </a:cubicBezTo>
                    <a:cubicBezTo>
                      <a:pt x="487680" y="1860550"/>
                      <a:pt x="490220" y="1844040"/>
                      <a:pt x="488950" y="1842770"/>
                    </a:cubicBezTo>
                    <a:cubicBezTo>
                      <a:pt x="486410" y="1841500"/>
                      <a:pt x="480060" y="1856740"/>
                      <a:pt x="474980" y="1858010"/>
                    </a:cubicBezTo>
                    <a:cubicBezTo>
                      <a:pt x="471170" y="1859280"/>
                      <a:pt x="461010" y="1854200"/>
                      <a:pt x="459740" y="1850390"/>
                    </a:cubicBezTo>
                    <a:cubicBezTo>
                      <a:pt x="458470" y="1845310"/>
                      <a:pt x="469900" y="1827530"/>
                      <a:pt x="474980" y="1827530"/>
                    </a:cubicBezTo>
                    <a:cubicBezTo>
                      <a:pt x="478790" y="1827530"/>
                      <a:pt x="488950" y="1845310"/>
                      <a:pt x="487680" y="1849120"/>
                    </a:cubicBezTo>
                    <a:cubicBezTo>
                      <a:pt x="485140" y="1852930"/>
                      <a:pt x="466090" y="1856740"/>
                      <a:pt x="462280" y="1852930"/>
                    </a:cubicBezTo>
                    <a:cubicBezTo>
                      <a:pt x="459740" y="1850390"/>
                      <a:pt x="463550" y="1830070"/>
                      <a:pt x="467360" y="1828800"/>
                    </a:cubicBezTo>
                    <a:cubicBezTo>
                      <a:pt x="472440" y="1827530"/>
                      <a:pt x="488950" y="1841500"/>
                      <a:pt x="488950" y="1846580"/>
                    </a:cubicBezTo>
                    <a:cubicBezTo>
                      <a:pt x="487680" y="1850390"/>
                      <a:pt x="476250" y="1858010"/>
                      <a:pt x="471170" y="1858010"/>
                    </a:cubicBezTo>
                    <a:cubicBezTo>
                      <a:pt x="467360" y="1856740"/>
                      <a:pt x="461010" y="1841500"/>
                      <a:pt x="458470" y="1842770"/>
                    </a:cubicBezTo>
                    <a:cubicBezTo>
                      <a:pt x="455930" y="1844040"/>
                      <a:pt x="458470" y="1860550"/>
                      <a:pt x="458470" y="1860550"/>
                    </a:cubicBezTo>
                    <a:cubicBezTo>
                      <a:pt x="461010" y="1860550"/>
                      <a:pt x="482600" y="1304290"/>
                      <a:pt x="480060" y="1158240"/>
                    </a:cubicBezTo>
                    <a:cubicBezTo>
                      <a:pt x="478790" y="1090930"/>
                      <a:pt x="476250" y="1060450"/>
                      <a:pt x="469900" y="1010920"/>
                    </a:cubicBezTo>
                    <a:cubicBezTo>
                      <a:pt x="463550" y="958850"/>
                      <a:pt x="458470" y="916940"/>
                      <a:pt x="438150" y="853440"/>
                    </a:cubicBezTo>
                    <a:cubicBezTo>
                      <a:pt x="403860" y="744220"/>
                      <a:pt x="320040" y="568960"/>
                      <a:pt x="247650" y="431800"/>
                    </a:cubicBezTo>
                    <a:cubicBezTo>
                      <a:pt x="173990" y="290830"/>
                      <a:pt x="5080" y="69850"/>
                      <a:pt x="0" y="21590"/>
                    </a:cubicBezTo>
                    <a:cubicBezTo>
                      <a:pt x="0" y="11430"/>
                      <a:pt x="3810" y="5080"/>
                      <a:pt x="7620" y="2540"/>
                    </a:cubicBezTo>
                    <a:cubicBezTo>
                      <a:pt x="12700" y="0"/>
                      <a:pt x="27940" y="7620"/>
                      <a:pt x="27940" y="762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5620230" y="1076960"/>
              <a:ext cx="1158240" cy="1706880"/>
              <a:chOff x="0" y="0"/>
              <a:chExt cx="1158240" cy="170688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45720" y="48260"/>
                <a:ext cx="1062990" cy="1607820"/>
              </a:xfrm>
              <a:custGeom>
                <a:avLst/>
                <a:gdLst/>
                <a:ahLst/>
                <a:cxnLst/>
                <a:rect l="l" t="t" r="r" b="b"/>
                <a:pathLst>
                  <a:path w="1062990" h="1607820">
                    <a:moveTo>
                      <a:pt x="1057910" y="27940"/>
                    </a:moveTo>
                    <a:cubicBezTo>
                      <a:pt x="784860" y="255270"/>
                      <a:pt x="755650" y="285750"/>
                      <a:pt x="712470" y="339090"/>
                    </a:cubicBezTo>
                    <a:cubicBezTo>
                      <a:pt x="654050" y="408940"/>
                      <a:pt x="593090" y="491490"/>
                      <a:pt x="523240" y="601980"/>
                    </a:cubicBezTo>
                    <a:cubicBezTo>
                      <a:pt x="416560" y="769620"/>
                      <a:pt x="236220" y="1082040"/>
                      <a:pt x="151130" y="1262380"/>
                    </a:cubicBezTo>
                    <a:cubicBezTo>
                      <a:pt x="95250" y="1380490"/>
                      <a:pt x="25400" y="1518920"/>
                      <a:pt x="31750" y="1565910"/>
                    </a:cubicBezTo>
                    <a:cubicBezTo>
                      <a:pt x="34290" y="1582420"/>
                      <a:pt x="57150" y="1590040"/>
                      <a:pt x="55880" y="1596390"/>
                    </a:cubicBezTo>
                    <a:cubicBezTo>
                      <a:pt x="53340" y="1601470"/>
                      <a:pt x="34290" y="1604010"/>
                      <a:pt x="29210" y="1601470"/>
                    </a:cubicBezTo>
                    <a:cubicBezTo>
                      <a:pt x="26670" y="1598930"/>
                      <a:pt x="25400" y="1591310"/>
                      <a:pt x="26670" y="1587500"/>
                    </a:cubicBezTo>
                    <a:cubicBezTo>
                      <a:pt x="29210" y="1582420"/>
                      <a:pt x="41910" y="1576070"/>
                      <a:pt x="46990" y="1577340"/>
                    </a:cubicBezTo>
                    <a:cubicBezTo>
                      <a:pt x="50800" y="1578610"/>
                      <a:pt x="57150" y="1588770"/>
                      <a:pt x="55880" y="1592580"/>
                    </a:cubicBezTo>
                    <a:cubicBezTo>
                      <a:pt x="55880" y="1597660"/>
                      <a:pt x="48260" y="1605280"/>
                      <a:pt x="44450" y="1606550"/>
                    </a:cubicBezTo>
                    <a:cubicBezTo>
                      <a:pt x="39370" y="1607820"/>
                      <a:pt x="29210" y="1602740"/>
                      <a:pt x="27940" y="1598930"/>
                    </a:cubicBezTo>
                    <a:cubicBezTo>
                      <a:pt x="26670" y="1593850"/>
                      <a:pt x="41910" y="1576070"/>
                      <a:pt x="44450" y="1577340"/>
                    </a:cubicBezTo>
                    <a:cubicBezTo>
                      <a:pt x="48260" y="1578610"/>
                      <a:pt x="53340" y="1600200"/>
                      <a:pt x="49530" y="1604010"/>
                    </a:cubicBezTo>
                    <a:cubicBezTo>
                      <a:pt x="46990" y="1606550"/>
                      <a:pt x="35560" y="1605280"/>
                      <a:pt x="29210" y="1601470"/>
                    </a:cubicBezTo>
                    <a:cubicBezTo>
                      <a:pt x="20320" y="1593850"/>
                      <a:pt x="6350" y="1578610"/>
                      <a:pt x="5080" y="1557020"/>
                    </a:cubicBezTo>
                    <a:cubicBezTo>
                      <a:pt x="0" y="1502410"/>
                      <a:pt x="68580" y="1369060"/>
                      <a:pt x="125730" y="1249680"/>
                    </a:cubicBezTo>
                    <a:cubicBezTo>
                      <a:pt x="212090" y="1068070"/>
                      <a:pt x="410210" y="732790"/>
                      <a:pt x="499110" y="585470"/>
                    </a:cubicBezTo>
                    <a:cubicBezTo>
                      <a:pt x="546100" y="510540"/>
                      <a:pt x="565150" y="477520"/>
                      <a:pt x="609600" y="419100"/>
                    </a:cubicBezTo>
                    <a:cubicBezTo>
                      <a:pt x="665480" y="346710"/>
                      <a:pt x="741680" y="257810"/>
                      <a:pt x="814070" y="187960"/>
                    </a:cubicBezTo>
                    <a:cubicBezTo>
                      <a:pt x="885190" y="119380"/>
                      <a:pt x="1003300" y="12700"/>
                      <a:pt x="1040130" y="2540"/>
                    </a:cubicBezTo>
                    <a:cubicBezTo>
                      <a:pt x="1049020" y="0"/>
                      <a:pt x="1056640" y="1270"/>
                      <a:pt x="1060450" y="5080"/>
                    </a:cubicBezTo>
                    <a:cubicBezTo>
                      <a:pt x="1062990" y="8890"/>
                      <a:pt x="1057910" y="27940"/>
                      <a:pt x="1057910" y="2794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5892010" y="1096010"/>
              <a:ext cx="1339850" cy="1950720"/>
              <a:chOff x="0" y="0"/>
              <a:chExt cx="1339850" cy="195072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41910" y="49530"/>
                <a:ext cx="1248410" cy="1850390"/>
              </a:xfrm>
              <a:custGeom>
                <a:avLst/>
                <a:gdLst/>
                <a:ahLst/>
                <a:cxnLst/>
                <a:rect l="l" t="t" r="r" b="b"/>
                <a:pathLst>
                  <a:path w="1248410" h="1850390">
                    <a:moveTo>
                      <a:pt x="1240790" y="29210"/>
                    </a:moveTo>
                    <a:cubicBezTo>
                      <a:pt x="1065530" y="152400"/>
                      <a:pt x="1033780" y="187960"/>
                      <a:pt x="982980" y="252730"/>
                    </a:cubicBezTo>
                    <a:cubicBezTo>
                      <a:pt x="887730" y="377190"/>
                      <a:pt x="734060" y="642620"/>
                      <a:pt x="609600" y="825500"/>
                    </a:cubicBezTo>
                    <a:cubicBezTo>
                      <a:pt x="492760" y="996950"/>
                      <a:pt x="353060" y="1165860"/>
                      <a:pt x="257810" y="1319530"/>
                    </a:cubicBezTo>
                    <a:cubicBezTo>
                      <a:pt x="180340" y="1445260"/>
                      <a:pt x="107950" y="1574800"/>
                      <a:pt x="71120" y="1673860"/>
                    </a:cubicBezTo>
                    <a:cubicBezTo>
                      <a:pt x="45720" y="1739900"/>
                      <a:pt x="48260" y="1841500"/>
                      <a:pt x="30480" y="1847850"/>
                    </a:cubicBezTo>
                    <a:cubicBezTo>
                      <a:pt x="24130" y="1850390"/>
                      <a:pt x="8890" y="1836420"/>
                      <a:pt x="8890" y="1832610"/>
                    </a:cubicBezTo>
                    <a:cubicBezTo>
                      <a:pt x="8890" y="1828800"/>
                      <a:pt x="27940" y="1819910"/>
                      <a:pt x="31750" y="1822450"/>
                    </a:cubicBezTo>
                    <a:cubicBezTo>
                      <a:pt x="34290" y="1824990"/>
                      <a:pt x="31750" y="1847850"/>
                      <a:pt x="27940" y="1849120"/>
                    </a:cubicBezTo>
                    <a:cubicBezTo>
                      <a:pt x="24130" y="1850390"/>
                      <a:pt x="12700" y="1844040"/>
                      <a:pt x="8890" y="1833880"/>
                    </a:cubicBezTo>
                    <a:cubicBezTo>
                      <a:pt x="0" y="1808480"/>
                      <a:pt x="21590" y="1727200"/>
                      <a:pt x="44450" y="1661160"/>
                    </a:cubicBezTo>
                    <a:cubicBezTo>
                      <a:pt x="81280" y="1562100"/>
                      <a:pt x="156210" y="1430020"/>
                      <a:pt x="233680" y="1304290"/>
                    </a:cubicBezTo>
                    <a:cubicBezTo>
                      <a:pt x="328930" y="1149350"/>
                      <a:pt x="468630" y="981710"/>
                      <a:pt x="585470" y="810260"/>
                    </a:cubicBezTo>
                    <a:cubicBezTo>
                      <a:pt x="709930" y="627380"/>
                      <a:pt x="862330" y="360680"/>
                      <a:pt x="960120" y="234950"/>
                    </a:cubicBezTo>
                    <a:cubicBezTo>
                      <a:pt x="1012190" y="167640"/>
                      <a:pt x="1046480" y="129540"/>
                      <a:pt x="1093470" y="88900"/>
                    </a:cubicBezTo>
                    <a:cubicBezTo>
                      <a:pt x="1136650" y="52070"/>
                      <a:pt x="1202690" y="2540"/>
                      <a:pt x="1226820" y="1270"/>
                    </a:cubicBezTo>
                    <a:cubicBezTo>
                      <a:pt x="1235710" y="0"/>
                      <a:pt x="1244600" y="3810"/>
                      <a:pt x="1245870" y="8890"/>
                    </a:cubicBezTo>
                    <a:cubicBezTo>
                      <a:pt x="1248410" y="13970"/>
                      <a:pt x="1240790" y="29210"/>
                      <a:pt x="1240790" y="2921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6220940" y="1921510"/>
              <a:ext cx="2009140" cy="1324610"/>
              <a:chOff x="0" y="0"/>
              <a:chExt cx="2009140" cy="132461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46990" y="36830"/>
                <a:ext cx="1912620" cy="1239520"/>
              </a:xfrm>
              <a:custGeom>
                <a:avLst/>
                <a:gdLst/>
                <a:ahLst/>
                <a:cxnLst/>
                <a:rect l="l" t="t" r="r" b="b"/>
                <a:pathLst>
                  <a:path w="1912620" h="1239520">
                    <a:moveTo>
                      <a:pt x="5080" y="1212850"/>
                    </a:moveTo>
                    <a:cubicBezTo>
                      <a:pt x="347980" y="806450"/>
                      <a:pt x="410210" y="737870"/>
                      <a:pt x="483870" y="668020"/>
                    </a:cubicBezTo>
                    <a:cubicBezTo>
                      <a:pt x="558800" y="596900"/>
                      <a:pt x="652780" y="520700"/>
                      <a:pt x="722630" y="466090"/>
                    </a:cubicBezTo>
                    <a:cubicBezTo>
                      <a:pt x="774700" y="426720"/>
                      <a:pt x="814070" y="400050"/>
                      <a:pt x="863600" y="368300"/>
                    </a:cubicBezTo>
                    <a:cubicBezTo>
                      <a:pt x="915670" y="334010"/>
                      <a:pt x="961390" y="304800"/>
                      <a:pt x="1027430" y="269240"/>
                    </a:cubicBezTo>
                    <a:cubicBezTo>
                      <a:pt x="1121410" y="219710"/>
                      <a:pt x="1285240" y="139700"/>
                      <a:pt x="1380490" y="102870"/>
                    </a:cubicBezTo>
                    <a:cubicBezTo>
                      <a:pt x="1443990" y="80010"/>
                      <a:pt x="1488440" y="67310"/>
                      <a:pt x="1540510" y="57150"/>
                    </a:cubicBezTo>
                    <a:cubicBezTo>
                      <a:pt x="1588770" y="45720"/>
                      <a:pt x="1630680" y="43180"/>
                      <a:pt x="1682750" y="36830"/>
                    </a:cubicBezTo>
                    <a:cubicBezTo>
                      <a:pt x="1746250" y="29210"/>
                      <a:pt x="1869440" y="0"/>
                      <a:pt x="1897380" y="13970"/>
                    </a:cubicBezTo>
                    <a:cubicBezTo>
                      <a:pt x="1907540" y="19050"/>
                      <a:pt x="1912620" y="35560"/>
                      <a:pt x="1910080" y="38100"/>
                    </a:cubicBezTo>
                    <a:cubicBezTo>
                      <a:pt x="1907540" y="40640"/>
                      <a:pt x="1884680" y="36830"/>
                      <a:pt x="1883410" y="33020"/>
                    </a:cubicBezTo>
                    <a:cubicBezTo>
                      <a:pt x="1882140" y="29210"/>
                      <a:pt x="1896110" y="13970"/>
                      <a:pt x="1899920" y="13970"/>
                    </a:cubicBezTo>
                    <a:cubicBezTo>
                      <a:pt x="1905000" y="15240"/>
                      <a:pt x="1912620" y="33020"/>
                      <a:pt x="1907540" y="40640"/>
                    </a:cubicBezTo>
                    <a:cubicBezTo>
                      <a:pt x="1889760" y="68580"/>
                      <a:pt x="1643380" y="64770"/>
                      <a:pt x="1549400" y="83820"/>
                    </a:cubicBezTo>
                    <a:cubicBezTo>
                      <a:pt x="1485900" y="96520"/>
                      <a:pt x="1454150" y="106680"/>
                      <a:pt x="1393190" y="129540"/>
                    </a:cubicBezTo>
                    <a:cubicBezTo>
                      <a:pt x="1297940" y="165100"/>
                      <a:pt x="1135380" y="245110"/>
                      <a:pt x="1041400" y="294640"/>
                    </a:cubicBezTo>
                    <a:cubicBezTo>
                      <a:pt x="976630" y="328930"/>
                      <a:pt x="930910" y="358140"/>
                      <a:pt x="880110" y="391160"/>
                    </a:cubicBezTo>
                    <a:cubicBezTo>
                      <a:pt x="830580" y="422910"/>
                      <a:pt x="792480" y="449580"/>
                      <a:pt x="741680" y="488950"/>
                    </a:cubicBezTo>
                    <a:cubicBezTo>
                      <a:pt x="671830" y="542290"/>
                      <a:pt x="579120" y="618490"/>
                      <a:pt x="505460" y="688340"/>
                    </a:cubicBezTo>
                    <a:cubicBezTo>
                      <a:pt x="431800" y="756920"/>
                      <a:pt x="365760" y="828040"/>
                      <a:pt x="298450" y="906780"/>
                    </a:cubicBezTo>
                    <a:cubicBezTo>
                      <a:pt x="226060" y="989330"/>
                      <a:pt x="137160" y="1117600"/>
                      <a:pt x="86360" y="1174750"/>
                    </a:cubicBezTo>
                    <a:cubicBezTo>
                      <a:pt x="60960" y="1203960"/>
                      <a:pt x="40640" y="1231900"/>
                      <a:pt x="24130" y="1236980"/>
                    </a:cubicBezTo>
                    <a:cubicBezTo>
                      <a:pt x="16510" y="1239520"/>
                      <a:pt x="6350" y="1238250"/>
                      <a:pt x="3810" y="1233170"/>
                    </a:cubicBezTo>
                    <a:cubicBezTo>
                      <a:pt x="0" y="1229360"/>
                      <a:pt x="5080" y="1212850"/>
                      <a:pt x="5080" y="121285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5928840" y="1540510"/>
              <a:ext cx="2018030" cy="1691640"/>
              <a:chOff x="0" y="0"/>
              <a:chExt cx="2018030" cy="169164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49530" y="38100"/>
                <a:ext cx="1917700" cy="1605280"/>
              </a:xfrm>
              <a:custGeom>
                <a:avLst/>
                <a:gdLst/>
                <a:ahLst/>
                <a:cxnLst/>
                <a:rect l="l" t="t" r="r" b="b"/>
                <a:pathLst>
                  <a:path w="1917700" h="1605280">
                    <a:moveTo>
                      <a:pt x="1270" y="1581150"/>
                    </a:moveTo>
                    <a:cubicBezTo>
                      <a:pt x="355600" y="1116330"/>
                      <a:pt x="539750" y="735330"/>
                      <a:pt x="646430" y="601980"/>
                    </a:cubicBezTo>
                    <a:cubicBezTo>
                      <a:pt x="694690" y="539750"/>
                      <a:pt x="709930" y="527050"/>
                      <a:pt x="772160" y="480060"/>
                    </a:cubicBezTo>
                    <a:cubicBezTo>
                      <a:pt x="905510" y="382270"/>
                      <a:pt x="1272540" y="179070"/>
                      <a:pt x="1451610" y="106680"/>
                    </a:cubicBezTo>
                    <a:cubicBezTo>
                      <a:pt x="1557020" y="63500"/>
                      <a:pt x="1637030" y="50800"/>
                      <a:pt x="1718310" y="35560"/>
                    </a:cubicBezTo>
                    <a:cubicBezTo>
                      <a:pt x="1785620" y="21590"/>
                      <a:pt x="1875790" y="0"/>
                      <a:pt x="1901190" y="12700"/>
                    </a:cubicBezTo>
                    <a:cubicBezTo>
                      <a:pt x="1911350" y="17780"/>
                      <a:pt x="1916430" y="31750"/>
                      <a:pt x="1915160" y="35560"/>
                    </a:cubicBezTo>
                    <a:cubicBezTo>
                      <a:pt x="1912620" y="38100"/>
                      <a:pt x="1893570" y="39370"/>
                      <a:pt x="1891030" y="35560"/>
                    </a:cubicBezTo>
                    <a:cubicBezTo>
                      <a:pt x="1888490" y="31750"/>
                      <a:pt x="1894840" y="13970"/>
                      <a:pt x="1899920" y="12700"/>
                    </a:cubicBezTo>
                    <a:cubicBezTo>
                      <a:pt x="1903730" y="11430"/>
                      <a:pt x="1916430" y="20320"/>
                      <a:pt x="1917700" y="24130"/>
                    </a:cubicBezTo>
                    <a:cubicBezTo>
                      <a:pt x="1917700" y="29210"/>
                      <a:pt x="1912620" y="36830"/>
                      <a:pt x="1905000" y="41910"/>
                    </a:cubicBezTo>
                    <a:cubicBezTo>
                      <a:pt x="1879600" y="55880"/>
                      <a:pt x="1789430" y="50800"/>
                      <a:pt x="1724660" y="62230"/>
                    </a:cubicBezTo>
                    <a:cubicBezTo>
                      <a:pt x="1645920" y="77470"/>
                      <a:pt x="1567180" y="90170"/>
                      <a:pt x="1463040" y="132080"/>
                    </a:cubicBezTo>
                    <a:cubicBezTo>
                      <a:pt x="1287780" y="203200"/>
                      <a:pt x="923290" y="405130"/>
                      <a:pt x="792480" y="501650"/>
                    </a:cubicBezTo>
                    <a:cubicBezTo>
                      <a:pt x="730250" y="546100"/>
                      <a:pt x="703580" y="577850"/>
                      <a:pt x="669290" y="618490"/>
                    </a:cubicBezTo>
                    <a:cubicBezTo>
                      <a:pt x="638810" y="655320"/>
                      <a:pt x="626110" y="678180"/>
                      <a:pt x="591820" y="730250"/>
                    </a:cubicBezTo>
                    <a:cubicBezTo>
                      <a:pt x="518160" y="848360"/>
                      <a:pt x="361950" y="1155700"/>
                      <a:pt x="255270" y="1311910"/>
                    </a:cubicBezTo>
                    <a:cubicBezTo>
                      <a:pt x="175260" y="1428750"/>
                      <a:pt x="62230" y="1582420"/>
                      <a:pt x="24130" y="1601470"/>
                    </a:cubicBezTo>
                    <a:cubicBezTo>
                      <a:pt x="15240" y="1605280"/>
                      <a:pt x="7620" y="1605280"/>
                      <a:pt x="3810" y="1601470"/>
                    </a:cubicBezTo>
                    <a:cubicBezTo>
                      <a:pt x="0" y="1598930"/>
                      <a:pt x="1270" y="1581150"/>
                      <a:pt x="1270" y="158115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3311370" y="1299210"/>
              <a:ext cx="1122680" cy="1219200"/>
              <a:chOff x="0" y="0"/>
              <a:chExt cx="1122680" cy="12192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45720" y="49530"/>
                <a:ext cx="1031240" cy="1120140"/>
              </a:xfrm>
              <a:custGeom>
                <a:avLst/>
                <a:gdLst/>
                <a:ahLst/>
                <a:cxnLst/>
                <a:rect l="l" t="t" r="r" b="b"/>
                <a:pathLst>
                  <a:path w="1031240" h="1120140">
                    <a:moveTo>
                      <a:pt x="25400" y="1270"/>
                    </a:moveTo>
                    <a:cubicBezTo>
                      <a:pt x="473710" y="322580"/>
                      <a:pt x="586740" y="439420"/>
                      <a:pt x="687070" y="552450"/>
                    </a:cubicBezTo>
                    <a:cubicBezTo>
                      <a:pt x="782320" y="661670"/>
                      <a:pt x="889000" y="789940"/>
                      <a:pt x="946150" y="892810"/>
                    </a:cubicBezTo>
                    <a:cubicBezTo>
                      <a:pt x="988060" y="967740"/>
                      <a:pt x="1031240" y="1069340"/>
                      <a:pt x="1023620" y="1099820"/>
                    </a:cubicBezTo>
                    <a:cubicBezTo>
                      <a:pt x="1021080" y="1109980"/>
                      <a:pt x="1007110" y="1120140"/>
                      <a:pt x="1003300" y="1117600"/>
                    </a:cubicBezTo>
                    <a:cubicBezTo>
                      <a:pt x="1000760" y="1116330"/>
                      <a:pt x="999490" y="1093470"/>
                      <a:pt x="1003300" y="1090930"/>
                    </a:cubicBezTo>
                    <a:cubicBezTo>
                      <a:pt x="1005840" y="1088390"/>
                      <a:pt x="1024890" y="1098550"/>
                      <a:pt x="1024890" y="1102360"/>
                    </a:cubicBezTo>
                    <a:cubicBezTo>
                      <a:pt x="1024890" y="1107440"/>
                      <a:pt x="1009650" y="1118870"/>
                      <a:pt x="1000760" y="1116330"/>
                    </a:cubicBezTo>
                    <a:cubicBezTo>
                      <a:pt x="977900" y="1108710"/>
                      <a:pt x="965200" y="984250"/>
                      <a:pt x="923290" y="910590"/>
                    </a:cubicBezTo>
                    <a:cubicBezTo>
                      <a:pt x="867410" y="807720"/>
                      <a:pt x="760730" y="680720"/>
                      <a:pt x="665480" y="572770"/>
                    </a:cubicBezTo>
                    <a:cubicBezTo>
                      <a:pt x="566420" y="461010"/>
                      <a:pt x="455930" y="345440"/>
                      <a:pt x="342900" y="252730"/>
                    </a:cubicBezTo>
                    <a:cubicBezTo>
                      <a:pt x="234950" y="163830"/>
                      <a:pt x="26670" y="63500"/>
                      <a:pt x="5080" y="24130"/>
                    </a:cubicBezTo>
                    <a:cubicBezTo>
                      <a:pt x="0" y="15240"/>
                      <a:pt x="1270" y="7620"/>
                      <a:pt x="5080" y="3810"/>
                    </a:cubicBezTo>
                    <a:cubicBezTo>
                      <a:pt x="7620" y="0"/>
                      <a:pt x="25400" y="1270"/>
                      <a:pt x="25400" y="127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2550640" y="1817370"/>
              <a:ext cx="2264410" cy="1457960"/>
              <a:chOff x="0" y="0"/>
              <a:chExt cx="2264410" cy="145796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49530" y="50800"/>
                <a:ext cx="2165350" cy="1358900"/>
              </a:xfrm>
              <a:custGeom>
                <a:avLst/>
                <a:gdLst/>
                <a:ahLst/>
                <a:cxnLst/>
                <a:rect l="l" t="t" r="r" b="b"/>
                <a:pathLst>
                  <a:path w="2165350" h="1358900">
                    <a:moveTo>
                      <a:pt x="20320" y="0"/>
                    </a:moveTo>
                    <a:cubicBezTo>
                      <a:pt x="400050" y="129540"/>
                      <a:pt x="596900" y="199390"/>
                      <a:pt x="751840" y="284480"/>
                    </a:cubicBezTo>
                    <a:cubicBezTo>
                      <a:pt x="910590" y="370840"/>
                      <a:pt x="1076960" y="492760"/>
                      <a:pt x="1207770" y="598170"/>
                    </a:cubicBezTo>
                    <a:cubicBezTo>
                      <a:pt x="1316990" y="685800"/>
                      <a:pt x="1384300" y="777240"/>
                      <a:pt x="1489710" y="862330"/>
                    </a:cubicBezTo>
                    <a:cubicBezTo>
                      <a:pt x="1607820" y="957580"/>
                      <a:pt x="1788160" y="1060450"/>
                      <a:pt x="1888490" y="1135380"/>
                    </a:cubicBezTo>
                    <a:cubicBezTo>
                      <a:pt x="1951990" y="1183640"/>
                      <a:pt x="1991360" y="1225550"/>
                      <a:pt x="2040890" y="1259840"/>
                    </a:cubicBezTo>
                    <a:cubicBezTo>
                      <a:pt x="2082800" y="1289050"/>
                      <a:pt x="2148840" y="1313180"/>
                      <a:pt x="2160270" y="1332230"/>
                    </a:cubicBezTo>
                    <a:cubicBezTo>
                      <a:pt x="2165350" y="1338580"/>
                      <a:pt x="2165350" y="1347470"/>
                      <a:pt x="2161540" y="1351280"/>
                    </a:cubicBezTo>
                    <a:cubicBezTo>
                      <a:pt x="2159000" y="1355090"/>
                      <a:pt x="2150110" y="1357630"/>
                      <a:pt x="2142490" y="1355090"/>
                    </a:cubicBezTo>
                    <a:cubicBezTo>
                      <a:pt x="2128520" y="1348740"/>
                      <a:pt x="2090420" y="1299210"/>
                      <a:pt x="2092960" y="1283970"/>
                    </a:cubicBezTo>
                    <a:cubicBezTo>
                      <a:pt x="2094230" y="1275080"/>
                      <a:pt x="2109470" y="1264920"/>
                      <a:pt x="2113280" y="1266190"/>
                    </a:cubicBezTo>
                    <a:cubicBezTo>
                      <a:pt x="2115820" y="1267460"/>
                      <a:pt x="2117090" y="1291590"/>
                      <a:pt x="2113280" y="1292860"/>
                    </a:cubicBezTo>
                    <a:cubicBezTo>
                      <a:pt x="2109470" y="1294130"/>
                      <a:pt x="2091690" y="1280160"/>
                      <a:pt x="2092960" y="1275080"/>
                    </a:cubicBezTo>
                    <a:cubicBezTo>
                      <a:pt x="2092960" y="1271270"/>
                      <a:pt x="2108200" y="1264920"/>
                      <a:pt x="2115820" y="1267460"/>
                    </a:cubicBezTo>
                    <a:cubicBezTo>
                      <a:pt x="2131060" y="1272540"/>
                      <a:pt x="2161540" y="1322070"/>
                      <a:pt x="2164080" y="1338580"/>
                    </a:cubicBezTo>
                    <a:cubicBezTo>
                      <a:pt x="2165350" y="1344930"/>
                      <a:pt x="2162810" y="1351280"/>
                      <a:pt x="2159000" y="1353820"/>
                    </a:cubicBezTo>
                    <a:cubicBezTo>
                      <a:pt x="2155190" y="1357630"/>
                      <a:pt x="2148840" y="1358900"/>
                      <a:pt x="2137410" y="1355090"/>
                    </a:cubicBezTo>
                    <a:cubicBezTo>
                      <a:pt x="2068830" y="1336040"/>
                      <a:pt x="1640840" y="1021080"/>
                      <a:pt x="1469390" y="881380"/>
                    </a:cubicBezTo>
                    <a:cubicBezTo>
                      <a:pt x="1352550" y="786130"/>
                      <a:pt x="1297940" y="707390"/>
                      <a:pt x="1189990" y="621030"/>
                    </a:cubicBezTo>
                    <a:cubicBezTo>
                      <a:pt x="1061720" y="516890"/>
                      <a:pt x="897890" y="397510"/>
                      <a:pt x="739140" y="311150"/>
                    </a:cubicBezTo>
                    <a:cubicBezTo>
                      <a:pt x="585470" y="226060"/>
                      <a:pt x="389890" y="157480"/>
                      <a:pt x="254000" y="107950"/>
                    </a:cubicBezTo>
                    <a:cubicBezTo>
                      <a:pt x="158750" y="72390"/>
                      <a:pt x="33020" y="52070"/>
                      <a:pt x="8890" y="29210"/>
                    </a:cubicBezTo>
                    <a:cubicBezTo>
                      <a:pt x="2540" y="22860"/>
                      <a:pt x="0" y="13970"/>
                      <a:pt x="1270" y="10160"/>
                    </a:cubicBezTo>
                    <a:cubicBezTo>
                      <a:pt x="3810" y="5080"/>
                      <a:pt x="20320" y="0"/>
                      <a:pt x="20320" y="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2008350" y="1789430"/>
              <a:ext cx="2325370" cy="1104900"/>
              <a:chOff x="0" y="0"/>
              <a:chExt cx="2325370" cy="11049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49530" y="50800"/>
                <a:ext cx="2226310" cy="1008380"/>
              </a:xfrm>
              <a:custGeom>
                <a:avLst/>
                <a:gdLst/>
                <a:ahLst/>
                <a:cxnLst/>
                <a:rect l="l" t="t" r="r" b="b"/>
                <a:pathLst>
                  <a:path w="2226310" h="1008380">
                    <a:moveTo>
                      <a:pt x="19050" y="0"/>
                    </a:moveTo>
                    <a:cubicBezTo>
                      <a:pt x="354330" y="73660"/>
                      <a:pt x="624840" y="158750"/>
                      <a:pt x="808990" y="218440"/>
                    </a:cubicBezTo>
                    <a:cubicBezTo>
                      <a:pt x="966470" y="269240"/>
                      <a:pt x="1113790" y="318770"/>
                      <a:pt x="1247140" y="369570"/>
                    </a:cubicBezTo>
                    <a:cubicBezTo>
                      <a:pt x="1362710" y="414020"/>
                      <a:pt x="1469390" y="452120"/>
                      <a:pt x="1565910" y="502920"/>
                    </a:cubicBezTo>
                    <a:cubicBezTo>
                      <a:pt x="1653540" y="549910"/>
                      <a:pt x="1719580" y="596900"/>
                      <a:pt x="1804670" y="660400"/>
                    </a:cubicBezTo>
                    <a:cubicBezTo>
                      <a:pt x="1910080" y="741680"/>
                      <a:pt x="2070100" y="924560"/>
                      <a:pt x="2146300" y="961390"/>
                    </a:cubicBezTo>
                    <a:cubicBezTo>
                      <a:pt x="2175510" y="975360"/>
                      <a:pt x="2207260" y="965200"/>
                      <a:pt x="2218690" y="974090"/>
                    </a:cubicBezTo>
                    <a:cubicBezTo>
                      <a:pt x="2223770" y="980440"/>
                      <a:pt x="2226310" y="990600"/>
                      <a:pt x="2225040" y="995680"/>
                    </a:cubicBezTo>
                    <a:cubicBezTo>
                      <a:pt x="2222500" y="999490"/>
                      <a:pt x="2212340" y="1003300"/>
                      <a:pt x="2208530" y="1002030"/>
                    </a:cubicBezTo>
                    <a:cubicBezTo>
                      <a:pt x="2203450" y="1000760"/>
                      <a:pt x="2195830" y="988060"/>
                      <a:pt x="2197100" y="982980"/>
                    </a:cubicBezTo>
                    <a:cubicBezTo>
                      <a:pt x="2199640" y="979170"/>
                      <a:pt x="2217420" y="972820"/>
                      <a:pt x="2221230" y="976630"/>
                    </a:cubicBezTo>
                    <a:cubicBezTo>
                      <a:pt x="2225040" y="979170"/>
                      <a:pt x="2223770" y="995680"/>
                      <a:pt x="2218690" y="1000760"/>
                    </a:cubicBezTo>
                    <a:cubicBezTo>
                      <a:pt x="2211070" y="1008380"/>
                      <a:pt x="2186940" y="1007110"/>
                      <a:pt x="2170430" y="1002030"/>
                    </a:cubicBezTo>
                    <a:cubicBezTo>
                      <a:pt x="2147570" y="996950"/>
                      <a:pt x="2131060" y="982980"/>
                      <a:pt x="2100580" y="961390"/>
                    </a:cubicBezTo>
                    <a:cubicBezTo>
                      <a:pt x="2032000" y="911860"/>
                      <a:pt x="1887220" y="760730"/>
                      <a:pt x="1786890" y="683260"/>
                    </a:cubicBezTo>
                    <a:cubicBezTo>
                      <a:pt x="1705610" y="621030"/>
                      <a:pt x="1639570" y="575310"/>
                      <a:pt x="1553210" y="529590"/>
                    </a:cubicBezTo>
                    <a:cubicBezTo>
                      <a:pt x="1457960" y="478790"/>
                      <a:pt x="1352550" y="440690"/>
                      <a:pt x="1236980" y="396240"/>
                    </a:cubicBezTo>
                    <a:cubicBezTo>
                      <a:pt x="1103630" y="345440"/>
                      <a:pt x="957580" y="295910"/>
                      <a:pt x="800100" y="245110"/>
                    </a:cubicBezTo>
                    <a:cubicBezTo>
                      <a:pt x="617220" y="186690"/>
                      <a:pt x="347980" y="101600"/>
                      <a:pt x="203200" y="66040"/>
                    </a:cubicBezTo>
                    <a:cubicBezTo>
                      <a:pt x="121920" y="45720"/>
                      <a:pt x="33020" y="46990"/>
                      <a:pt x="11430" y="29210"/>
                    </a:cubicBezTo>
                    <a:cubicBezTo>
                      <a:pt x="3810" y="24130"/>
                      <a:pt x="0" y="16510"/>
                      <a:pt x="1270" y="11430"/>
                    </a:cubicBezTo>
                    <a:cubicBezTo>
                      <a:pt x="3810" y="6350"/>
                      <a:pt x="19050" y="0"/>
                      <a:pt x="19050" y="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3051020" y="2435860"/>
              <a:ext cx="1847850" cy="820420"/>
              <a:chOff x="0" y="0"/>
              <a:chExt cx="1847850" cy="82042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49530" y="50800"/>
                <a:ext cx="174752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w="1747520" h="720090">
                    <a:moveTo>
                      <a:pt x="17780" y="0"/>
                    </a:moveTo>
                    <a:cubicBezTo>
                      <a:pt x="685800" y="119380"/>
                      <a:pt x="750570" y="142240"/>
                      <a:pt x="835660" y="171450"/>
                    </a:cubicBezTo>
                    <a:cubicBezTo>
                      <a:pt x="927100" y="203200"/>
                      <a:pt x="1024890" y="240030"/>
                      <a:pt x="1115060" y="281940"/>
                    </a:cubicBezTo>
                    <a:cubicBezTo>
                      <a:pt x="1203960" y="323850"/>
                      <a:pt x="1311910" y="375920"/>
                      <a:pt x="1371600" y="419100"/>
                    </a:cubicBezTo>
                    <a:cubicBezTo>
                      <a:pt x="1408430" y="445770"/>
                      <a:pt x="1417320" y="464820"/>
                      <a:pt x="1452880" y="495300"/>
                    </a:cubicBezTo>
                    <a:cubicBezTo>
                      <a:pt x="1515110" y="546100"/>
                      <a:pt x="1682750" y="680720"/>
                      <a:pt x="1720850" y="690880"/>
                    </a:cubicBezTo>
                    <a:cubicBezTo>
                      <a:pt x="1731010" y="693420"/>
                      <a:pt x="1736090" y="687070"/>
                      <a:pt x="1739900" y="689610"/>
                    </a:cubicBezTo>
                    <a:cubicBezTo>
                      <a:pt x="1743710" y="692150"/>
                      <a:pt x="1747520" y="702310"/>
                      <a:pt x="1746250" y="707390"/>
                    </a:cubicBezTo>
                    <a:cubicBezTo>
                      <a:pt x="1744980" y="711200"/>
                      <a:pt x="1736090" y="718820"/>
                      <a:pt x="1731010" y="717550"/>
                    </a:cubicBezTo>
                    <a:cubicBezTo>
                      <a:pt x="1725930" y="717550"/>
                      <a:pt x="1715770" y="701040"/>
                      <a:pt x="1717040" y="697230"/>
                    </a:cubicBezTo>
                    <a:cubicBezTo>
                      <a:pt x="1719580" y="692150"/>
                      <a:pt x="1734820" y="685800"/>
                      <a:pt x="1738630" y="688340"/>
                    </a:cubicBezTo>
                    <a:cubicBezTo>
                      <a:pt x="1742440" y="692150"/>
                      <a:pt x="1746250" y="709930"/>
                      <a:pt x="1742440" y="713740"/>
                    </a:cubicBezTo>
                    <a:cubicBezTo>
                      <a:pt x="1736090" y="720090"/>
                      <a:pt x="1711960" y="712470"/>
                      <a:pt x="1687830" y="701040"/>
                    </a:cubicBezTo>
                    <a:cubicBezTo>
                      <a:pt x="1615440" y="665480"/>
                      <a:pt x="1412240" y="472440"/>
                      <a:pt x="1301750" y="403860"/>
                    </a:cubicBezTo>
                    <a:cubicBezTo>
                      <a:pt x="1226820" y="358140"/>
                      <a:pt x="1182370" y="342900"/>
                      <a:pt x="1104900" y="308610"/>
                    </a:cubicBezTo>
                    <a:cubicBezTo>
                      <a:pt x="994410" y="261620"/>
                      <a:pt x="795020" y="187960"/>
                      <a:pt x="699770" y="157480"/>
                    </a:cubicBezTo>
                    <a:cubicBezTo>
                      <a:pt x="647700" y="139700"/>
                      <a:pt x="633730" y="135890"/>
                      <a:pt x="577850" y="123190"/>
                    </a:cubicBezTo>
                    <a:cubicBezTo>
                      <a:pt x="459740" y="97790"/>
                      <a:pt x="55880" y="60960"/>
                      <a:pt x="10160" y="29210"/>
                    </a:cubicBezTo>
                    <a:cubicBezTo>
                      <a:pt x="2540" y="24130"/>
                      <a:pt x="0" y="16510"/>
                      <a:pt x="1270" y="11430"/>
                    </a:cubicBezTo>
                    <a:cubicBezTo>
                      <a:pt x="2540" y="6350"/>
                      <a:pt x="17780" y="0"/>
                      <a:pt x="17780" y="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4040350" y="715010"/>
              <a:ext cx="1018540" cy="2114550"/>
              <a:chOff x="0" y="0"/>
              <a:chExt cx="1018540" cy="211455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46990" y="48260"/>
                <a:ext cx="928370" cy="2016760"/>
              </a:xfrm>
              <a:custGeom>
                <a:avLst/>
                <a:gdLst/>
                <a:ahLst/>
                <a:cxnLst/>
                <a:rect l="l" t="t" r="r" b="b"/>
                <a:pathLst>
                  <a:path w="928370" h="2016760">
                    <a:moveTo>
                      <a:pt x="27940" y="6350"/>
                    </a:moveTo>
                    <a:cubicBezTo>
                      <a:pt x="515620" y="654050"/>
                      <a:pt x="595630" y="811530"/>
                      <a:pt x="657860" y="933450"/>
                    </a:cubicBezTo>
                    <a:cubicBezTo>
                      <a:pt x="703580" y="1022350"/>
                      <a:pt x="732790" y="1088390"/>
                      <a:pt x="767080" y="1169670"/>
                    </a:cubicBezTo>
                    <a:cubicBezTo>
                      <a:pt x="802640" y="1253490"/>
                      <a:pt x="848360" y="1361440"/>
                      <a:pt x="867410" y="1430020"/>
                    </a:cubicBezTo>
                    <a:cubicBezTo>
                      <a:pt x="878840" y="1471930"/>
                      <a:pt x="880110" y="1487170"/>
                      <a:pt x="885190" y="1535430"/>
                    </a:cubicBezTo>
                    <a:cubicBezTo>
                      <a:pt x="894080" y="1634490"/>
                      <a:pt x="908050" y="1955800"/>
                      <a:pt x="894080" y="2001520"/>
                    </a:cubicBezTo>
                    <a:cubicBezTo>
                      <a:pt x="890270" y="2010410"/>
                      <a:pt x="887730" y="2014220"/>
                      <a:pt x="882650" y="2015490"/>
                    </a:cubicBezTo>
                    <a:cubicBezTo>
                      <a:pt x="878840" y="2016760"/>
                      <a:pt x="869950" y="2015490"/>
                      <a:pt x="866140" y="2010410"/>
                    </a:cubicBezTo>
                    <a:cubicBezTo>
                      <a:pt x="858520" y="1997710"/>
                      <a:pt x="876300" y="1915160"/>
                      <a:pt x="891540" y="1905000"/>
                    </a:cubicBezTo>
                    <a:cubicBezTo>
                      <a:pt x="899160" y="1898650"/>
                      <a:pt x="918210" y="1903730"/>
                      <a:pt x="919480" y="1906270"/>
                    </a:cubicBezTo>
                    <a:cubicBezTo>
                      <a:pt x="920750" y="1910080"/>
                      <a:pt x="902970" y="1927860"/>
                      <a:pt x="899160" y="1926590"/>
                    </a:cubicBezTo>
                    <a:cubicBezTo>
                      <a:pt x="895350" y="1925320"/>
                      <a:pt x="890270" y="1905000"/>
                      <a:pt x="892810" y="1901190"/>
                    </a:cubicBezTo>
                    <a:cubicBezTo>
                      <a:pt x="896620" y="1898650"/>
                      <a:pt x="915670" y="1902460"/>
                      <a:pt x="919480" y="1910080"/>
                    </a:cubicBezTo>
                    <a:cubicBezTo>
                      <a:pt x="928370" y="1925320"/>
                      <a:pt x="902970" y="2000250"/>
                      <a:pt x="889000" y="2011680"/>
                    </a:cubicBezTo>
                    <a:cubicBezTo>
                      <a:pt x="882650" y="2016760"/>
                      <a:pt x="873760" y="2015490"/>
                      <a:pt x="868680" y="2012950"/>
                    </a:cubicBezTo>
                    <a:cubicBezTo>
                      <a:pt x="862330" y="2010410"/>
                      <a:pt x="859790" y="2004060"/>
                      <a:pt x="855980" y="1990090"/>
                    </a:cubicBezTo>
                    <a:cubicBezTo>
                      <a:pt x="842010" y="1935480"/>
                      <a:pt x="864870" y="1635760"/>
                      <a:pt x="857250" y="1540510"/>
                    </a:cubicBezTo>
                    <a:cubicBezTo>
                      <a:pt x="853440" y="1494790"/>
                      <a:pt x="850900" y="1479550"/>
                      <a:pt x="839470" y="1438910"/>
                    </a:cubicBezTo>
                    <a:cubicBezTo>
                      <a:pt x="821690" y="1372870"/>
                      <a:pt x="777240" y="1264920"/>
                      <a:pt x="741680" y="1181100"/>
                    </a:cubicBezTo>
                    <a:cubicBezTo>
                      <a:pt x="707390" y="1101090"/>
                      <a:pt x="678180" y="1035050"/>
                      <a:pt x="632460" y="947420"/>
                    </a:cubicBezTo>
                    <a:cubicBezTo>
                      <a:pt x="571500" y="826770"/>
                      <a:pt x="491490" y="670560"/>
                      <a:pt x="396240" y="528320"/>
                    </a:cubicBezTo>
                    <a:cubicBezTo>
                      <a:pt x="287020" y="364490"/>
                      <a:pt x="19050" y="86360"/>
                      <a:pt x="3810" y="25400"/>
                    </a:cubicBezTo>
                    <a:cubicBezTo>
                      <a:pt x="0" y="13970"/>
                      <a:pt x="2540" y="6350"/>
                      <a:pt x="7620" y="2540"/>
                    </a:cubicBezTo>
                    <a:cubicBezTo>
                      <a:pt x="11430" y="0"/>
                      <a:pt x="27940" y="6350"/>
                      <a:pt x="27940" y="635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4995390" y="1304290"/>
              <a:ext cx="397510" cy="2000250"/>
              <a:chOff x="0" y="0"/>
              <a:chExt cx="397510" cy="200025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50800" y="48260"/>
                <a:ext cx="295910" cy="1902460"/>
              </a:xfrm>
              <a:custGeom>
                <a:avLst/>
                <a:gdLst/>
                <a:ahLst/>
                <a:cxnLst/>
                <a:rect l="l" t="t" r="r" b="b"/>
                <a:pathLst>
                  <a:path w="295910" h="1902460">
                    <a:moveTo>
                      <a:pt x="29210" y="8890"/>
                    </a:moveTo>
                    <a:cubicBezTo>
                      <a:pt x="123190" y="196850"/>
                      <a:pt x="135890" y="245110"/>
                      <a:pt x="152400" y="298450"/>
                    </a:cubicBezTo>
                    <a:cubicBezTo>
                      <a:pt x="171450" y="360680"/>
                      <a:pt x="195580" y="430530"/>
                      <a:pt x="209550" y="501650"/>
                    </a:cubicBezTo>
                    <a:cubicBezTo>
                      <a:pt x="224790" y="577850"/>
                      <a:pt x="229870" y="632460"/>
                      <a:pt x="237490" y="742950"/>
                    </a:cubicBezTo>
                    <a:cubicBezTo>
                      <a:pt x="254000" y="977900"/>
                      <a:pt x="208280" y="1765300"/>
                      <a:pt x="259080" y="1860550"/>
                    </a:cubicBezTo>
                    <a:cubicBezTo>
                      <a:pt x="269240" y="1879600"/>
                      <a:pt x="294640" y="1878330"/>
                      <a:pt x="294640" y="1884680"/>
                    </a:cubicBezTo>
                    <a:cubicBezTo>
                      <a:pt x="294640" y="1891030"/>
                      <a:pt x="278130" y="1902460"/>
                      <a:pt x="273050" y="1899920"/>
                    </a:cubicBezTo>
                    <a:cubicBezTo>
                      <a:pt x="269240" y="1898650"/>
                      <a:pt x="264160" y="1878330"/>
                      <a:pt x="267970" y="1874520"/>
                    </a:cubicBezTo>
                    <a:cubicBezTo>
                      <a:pt x="270510" y="1870710"/>
                      <a:pt x="287020" y="1870710"/>
                      <a:pt x="290830" y="1874520"/>
                    </a:cubicBezTo>
                    <a:cubicBezTo>
                      <a:pt x="294640" y="1877060"/>
                      <a:pt x="295910" y="1888490"/>
                      <a:pt x="293370" y="1893570"/>
                    </a:cubicBezTo>
                    <a:cubicBezTo>
                      <a:pt x="289560" y="1897380"/>
                      <a:pt x="281940" y="1901190"/>
                      <a:pt x="274320" y="1901190"/>
                    </a:cubicBezTo>
                    <a:cubicBezTo>
                      <a:pt x="262890" y="1898650"/>
                      <a:pt x="241300" y="1889760"/>
                      <a:pt x="228600" y="1863090"/>
                    </a:cubicBezTo>
                    <a:cubicBezTo>
                      <a:pt x="173990" y="1750060"/>
                      <a:pt x="224790" y="980440"/>
                      <a:pt x="209550" y="745490"/>
                    </a:cubicBezTo>
                    <a:cubicBezTo>
                      <a:pt x="201930" y="637540"/>
                      <a:pt x="195580" y="585470"/>
                      <a:pt x="181610" y="510540"/>
                    </a:cubicBezTo>
                    <a:cubicBezTo>
                      <a:pt x="167640" y="439420"/>
                      <a:pt x="143510" y="369570"/>
                      <a:pt x="124460" y="308610"/>
                    </a:cubicBezTo>
                    <a:cubicBezTo>
                      <a:pt x="107950" y="255270"/>
                      <a:pt x="96520" y="209550"/>
                      <a:pt x="76200" y="162560"/>
                    </a:cubicBezTo>
                    <a:cubicBezTo>
                      <a:pt x="54610" y="114300"/>
                      <a:pt x="0" y="45720"/>
                      <a:pt x="0" y="20320"/>
                    </a:cubicBezTo>
                    <a:cubicBezTo>
                      <a:pt x="0" y="11430"/>
                      <a:pt x="5080" y="3810"/>
                      <a:pt x="8890" y="2540"/>
                    </a:cubicBezTo>
                    <a:cubicBezTo>
                      <a:pt x="13970" y="0"/>
                      <a:pt x="29210" y="8890"/>
                      <a:pt x="29210" y="889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5552920" y="1192530"/>
              <a:ext cx="1797050" cy="1936750"/>
              <a:chOff x="0" y="0"/>
              <a:chExt cx="1797050" cy="193675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48260" y="48260"/>
                <a:ext cx="1699260" cy="1840230"/>
              </a:xfrm>
              <a:custGeom>
                <a:avLst/>
                <a:gdLst/>
                <a:ahLst/>
                <a:cxnLst/>
                <a:rect l="l" t="t" r="r" b="b"/>
                <a:pathLst>
                  <a:path w="1699260" h="1840230">
                    <a:moveTo>
                      <a:pt x="2540" y="1814830"/>
                    </a:moveTo>
                    <a:cubicBezTo>
                      <a:pt x="599440" y="798830"/>
                      <a:pt x="632460" y="745490"/>
                      <a:pt x="685800" y="675640"/>
                    </a:cubicBezTo>
                    <a:cubicBezTo>
                      <a:pt x="735330" y="610870"/>
                      <a:pt x="779780" y="557530"/>
                      <a:pt x="842010" y="495300"/>
                    </a:cubicBezTo>
                    <a:cubicBezTo>
                      <a:pt x="918210" y="416560"/>
                      <a:pt x="1004570" y="322580"/>
                      <a:pt x="1117600" y="250190"/>
                    </a:cubicBezTo>
                    <a:cubicBezTo>
                      <a:pt x="1257300" y="160020"/>
                      <a:pt x="1549400" y="52070"/>
                      <a:pt x="1633220" y="20320"/>
                    </a:cubicBezTo>
                    <a:cubicBezTo>
                      <a:pt x="1659890" y="10160"/>
                      <a:pt x="1676400" y="0"/>
                      <a:pt x="1687830" y="3810"/>
                    </a:cubicBezTo>
                    <a:cubicBezTo>
                      <a:pt x="1692910" y="5080"/>
                      <a:pt x="1697990" y="12700"/>
                      <a:pt x="1697990" y="17780"/>
                    </a:cubicBezTo>
                    <a:cubicBezTo>
                      <a:pt x="1697990" y="22860"/>
                      <a:pt x="1690370" y="31750"/>
                      <a:pt x="1686560" y="31750"/>
                    </a:cubicBezTo>
                    <a:cubicBezTo>
                      <a:pt x="1681480" y="33020"/>
                      <a:pt x="1667510" y="20320"/>
                      <a:pt x="1667510" y="15240"/>
                    </a:cubicBezTo>
                    <a:cubicBezTo>
                      <a:pt x="1668780" y="10160"/>
                      <a:pt x="1681480" y="1270"/>
                      <a:pt x="1685290" y="2540"/>
                    </a:cubicBezTo>
                    <a:cubicBezTo>
                      <a:pt x="1690370" y="3810"/>
                      <a:pt x="1699260" y="16510"/>
                      <a:pt x="1695450" y="25400"/>
                    </a:cubicBezTo>
                    <a:cubicBezTo>
                      <a:pt x="1677670" y="71120"/>
                      <a:pt x="1283970" y="177800"/>
                      <a:pt x="1136650" y="271780"/>
                    </a:cubicBezTo>
                    <a:cubicBezTo>
                      <a:pt x="1022350" y="345440"/>
                      <a:pt x="939800" y="436880"/>
                      <a:pt x="863600" y="514350"/>
                    </a:cubicBezTo>
                    <a:cubicBezTo>
                      <a:pt x="802640" y="575310"/>
                      <a:pt x="758190" y="627380"/>
                      <a:pt x="709930" y="692150"/>
                    </a:cubicBezTo>
                    <a:cubicBezTo>
                      <a:pt x="656590" y="760730"/>
                      <a:pt x="622300" y="815340"/>
                      <a:pt x="561340" y="915670"/>
                    </a:cubicBezTo>
                    <a:cubicBezTo>
                      <a:pt x="441960" y="1108710"/>
                      <a:pt x="139700" y="1663700"/>
                      <a:pt x="64770" y="1780540"/>
                    </a:cubicBezTo>
                    <a:cubicBezTo>
                      <a:pt x="44450" y="1811020"/>
                      <a:pt x="35560" y="1832610"/>
                      <a:pt x="22860" y="1837690"/>
                    </a:cubicBezTo>
                    <a:cubicBezTo>
                      <a:pt x="16510" y="1840230"/>
                      <a:pt x="6350" y="1836420"/>
                      <a:pt x="2540" y="1832610"/>
                    </a:cubicBezTo>
                    <a:cubicBezTo>
                      <a:pt x="0" y="1828800"/>
                      <a:pt x="2540" y="1814830"/>
                      <a:pt x="2540" y="181483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6219670" y="1033780"/>
              <a:ext cx="2095500" cy="1778000"/>
              <a:chOff x="0" y="0"/>
              <a:chExt cx="2095500" cy="177800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48260" y="45720"/>
                <a:ext cx="1996440" cy="1681480"/>
              </a:xfrm>
              <a:custGeom>
                <a:avLst/>
                <a:gdLst/>
                <a:ahLst/>
                <a:cxnLst/>
                <a:rect l="l" t="t" r="r" b="b"/>
                <a:pathLst>
                  <a:path w="1996440" h="1681480">
                    <a:moveTo>
                      <a:pt x="3810" y="1654810"/>
                    </a:moveTo>
                    <a:cubicBezTo>
                      <a:pt x="166370" y="1369060"/>
                      <a:pt x="207010" y="1315720"/>
                      <a:pt x="251460" y="1258570"/>
                    </a:cubicBezTo>
                    <a:cubicBezTo>
                      <a:pt x="298450" y="1198880"/>
                      <a:pt x="341630" y="1145540"/>
                      <a:pt x="401320" y="1079500"/>
                    </a:cubicBezTo>
                    <a:cubicBezTo>
                      <a:pt x="482600" y="990600"/>
                      <a:pt x="600710" y="861060"/>
                      <a:pt x="697230" y="774700"/>
                    </a:cubicBezTo>
                    <a:cubicBezTo>
                      <a:pt x="778510" y="701040"/>
                      <a:pt x="842010" y="654050"/>
                      <a:pt x="935990" y="589280"/>
                    </a:cubicBezTo>
                    <a:cubicBezTo>
                      <a:pt x="1060450" y="501650"/>
                      <a:pt x="1224280" y="397510"/>
                      <a:pt x="1386840" y="306070"/>
                    </a:cubicBezTo>
                    <a:cubicBezTo>
                      <a:pt x="1568450" y="203200"/>
                      <a:pt x="1915160" y="0"/>
                      <a:pt x="1974850" y="6350"/>
                    </a:cubicBezTo>
                    <a:cubicBezTo>
                      <a:pt x="1987550" y="7620"/>
                      <a:pt x="1996440" y="19050"/>
                      <a:pt x="1995170" y="22860"/>
                    </a:cubicBezTo>
                    <a:cubicBezTo>
                      <a:pt x="1993900" y="26670"/>
                      <a:pt x="1972310" y="30480"/>
                      <a:pt x="1969770" y="27940"/>
                    </a:cubicBezTo>
                    <a:cubicBezTo>
                      <a:pt x="1967230" y="24130"/>
                      <a:pt x="1978660" y="5080"/>
                      <a:pt x="1982470" y="5080"/>
                    </a:cubicBezTo>
                    <a:cubicBezTo>
                      <a:pt x="1986280" y="5080"/>
                      <a:pt x="1995170" y="19050"/>
                      <a:pt x="1991360" y="29210"/>
                    </a:cubicBezTo>
                    <a:cubicBezTo>
                      <a:pt x="1971040" y="80010"/>
                      <a:pt x="1549400" y="248920"/>
                      <a:pt x="1402080" y="330200"/>
                    </a:cubicBezTo>
                    <a:cubicBezTo>
                      <a:pt x="1309370" y="381000"/>
                      <a:pt x="1254760" y="415290"/>
                      <a:pt x="1181100" y="462280"/>
                    </a:cubicBezTo>
                    <a:cubicBezTo>
                      <a:pt x="1104900" y="509270"/>
                      <a:pt x="1028700" y="557530"/>
                      <a:pt x="953770" y="610870"/>
                    </a:cubicBezTo>
                    <a:cubicBezTo>
                      <a:pt x="873760" y="668020"/>
                      <a:pt x="797560" y="722630"/>
                      <a:pt x="717550" y="795020"/>
                    </a:cubicBezTo>
                    <a:cubicBezTo>
                      <a:pt x="621030" y="880110"/>
                      <a:pt x="504190" y="1009650"/>
                      <a:pt x="424180" y="1098550"/>
                    </a:cubicBezTo>
                    <a:cubicBezTo>
                      <a:pt x="364490" y="1164590"/>
                      <a:pt x="321310" y="1217930"/>
                      <a:pt x="274320" y="1276350"/>
                    </a:cubicBezTo>
                    <a:cubicBezTo>
                      <a:pt x="231140" y="1333500"/>
                      <a:pt x="189230" y="1385570"/>
                      <a:pt x="153670" y="1445260"/>
                    </a:cubicBezTo>
                    <a:cubicBezTo>
                      <a:pt x="115570" y="1507490"/>
                      <a:pt x="83820" y="1604010"/>
                      <a:pt x="55880" y="1643380"/>
                    </a:cubicBezTo>
                    <a:cubicBezTo>
                      <a:pt x="41910" y="1662430"/>
                      <a:pt x="27940" y="1678940"/>
                      <a:pt x="17780" y="1680210"/>
                    </a:cubicBezTo>
                    <a:cubicBezTo>
                      <a:pt x="11430" y="1681480"/>
                      <a:pt x="5080" y="1676400"/>
                      <a:pt x="2540" y="1672590"/>
                    </a:cubicBezTo>
                    <a:cubicBezTo>
                      <a:pt x="0" y="1668780"/>
                      <a:pt x="3810" y="1654810"/>
                      <a:pt x="3810" y="1654810"/>
                    </a:cubicBezTo>
                  </a:path>
                </a:pathLst>
              </a:custGeom>
              <a:solidFill>
                <a:srgbClr val="54545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3881561" y="2004695"/>
              <a:ext cx="830659" cy="77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 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4003296" y="3528060"/>
              <a:ext cx="338270" cy="1001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</a:t>
              </a:r>
            </a:p>
            <a:p>
              <a:pPr algn="ctr">
                <a:lnSpc>
                  <a:spcPts val="6054"/>
                </a:lnSpc>
              </a:pP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0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4565442" y="12865724"/>
              <a:ext cx="2167996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Täysin tyyni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4535767" y="11870891"/>
              <a:ext cx="2062162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Rauhallinen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4535767" y="10869752"/>
              <a:ext cx="2207683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Harmistunut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4535767" y="9874919"/>
              <a:ext cx="2156487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Ärsyyntynyt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4535767" y="8880087"/>
              <a:ext cx="812403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Äreä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4535767" y="7826562"/>
              <a:ext cx="2156487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Kiukkuinen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4535767" y="5847803"/>
              <a:ext cx="1813983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Suuttunut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4565442" y="6829936"/>
              <a:ext cx="1615546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Kiihtynyt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4535767" y="4789471"/>
              <a:ext cx="3008709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Erittäin vihainen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4565442" y="3731138"/>
              <a:ext cx="214802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Unna"/>
                  <a:ea typeface="Unna"/>
                  <a:cs typeface="Unna"/>
                  <a:sym typeface="Unna"/>
                </a:rPr>
                <a:t>Raivostunut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5125169" y="2143125"/>
              <a:ext cx="2736056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Unna"/>
                  <a:ea typeface="Unna"/>
                  <a:cs typeface="Unna"/>
                  <a:sym typeface="Unna"/>
                </a:rPr>
                <a:t>Raivon vallassa</a:t>
              </a:r>
            </a:p>
          </p:txBody>
        </p:sp>
      </p:grpSp>
      <p:sp>
        <p:nvSpPr>
          <p:cNvPr id="110" name="Freeform 110" descr="Ajatuskupla: mitä ajatuksia?"/>
          <p:cNvSpPr/>
          <p:nvPr/>
        </p:nvSpPr>
        <p:spPr>
          <a:xfrm>
            <a:off x="280027" y="5510123"/>
            <a:ext cx="3150679" cy="2348688"/>
          </a:xfrm>
          <a:custGeom>
            <a:avLst/>
            <a:gdLst/>
            <a:ahLst/>
            <a:cxnLst/>
            <a:rect l="l" t="t" r="r" b="b"/>
            <a:pathLst>
              <a:path w="3150679" h="2348688">
                <a:moveTo>
                  <a:pt x="0" y="0"/>
                </a:moveTo>
                <a:lnTo>
                  <a:pt x="3150679" y="0"/>
                </a:lnTo>
                <a:lnTo>
                  <a:pt x="3150679" y="2348687"/>
                </a:lnTo>
                <a:lnTo>
                  <a:pt x="0" y="234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11" name="Group 111" descr="Sydän: miltä tuntuu kehossa?"/>
          <p:cNvGrpSpPr/>
          <p:nvPr/>
        </p:nvGrpSpPr>
        <p:grpSpPr>
          <a:xfrm>
            <a:off x="4004296" y="5874923"/>
            <a:ext cx="1761808" cy="1568009"/>
            <a:chOff x="0" y="0"/>
            <a:chExt cx="2349078" cy="2090679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2349078" cy="2090679"/>
            </a:xfrm>
            <a:custGeom>
              <a:avLst/>
              <a:gdLst/>
              <a:ahLst/>
              <a:cxnLst/>
              <a:rect l="l" t="t" r="r" b="b"/>
              <a:pathLst>
                <a:path w="2349078" h="2090679">
                  <a:moveTo>
                    <a:pt x="0" y="0"/>
                  </a:moveTo>
                  <a:lnTo>
                    <a:pt x="2349078" y="0"/>
                  </a:lnTo>
                  <a:lnTo>
                    <a:pt x="2349078" y="2090679"/>
                  </a:lnTo>
                  <a:lnTo>
                    <a:pt x="0" y="209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3" name="Freeform 113"/>
            <p:cNvSpPr/>
            <p:nvPr/>
          </p:nvSpPr>
          <p:spPr>
            <a:xfrm>
              <a:off x="33453" y="68105"/>
              <a:ext cx="2282171" cy="2022574"/>
            </a:xfrm>
            <a:custGeom>
              <a:avLst/>
              <a:gdLst/>
              <a:ahLst/>
              <a:cxnLst/>
              <a:rect l="l" t="t" r="r" b="b"/>
              <a:pathLst>
                <a:path w="2282171" h="2022574">
                  <a:moveTo>
                    <a:pt x="0" y="0"/>
                  </a:moveTo>
                  <a:lnTo>
                    <a:pt x="2282171" y="0"/>
                  </a:lnTo>
                  <a:lnTo>
                    <a:pt x="2282171" y="2022574"/>
                  </a:lnTo>
                  <a:lnTo>
                    <a:pt x="0" y="2022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14" name="Freeform 114" descr="Hahmo: mitä teet?"/>
          <p:cNvSpPr/>
          <p:nvPr/>
        </p:nvSpPr>
        <p:spPr>
          <a:xfrm>
            <a:off x="6103673" y="4929205"/>
            <a:ext cx="2422261" cy="3510523"/>
          </a:xfrm>
          <a:custGeom>
            <a:avLst/>
            <a:gdLst/>
            <a:ahLst/>
            <a:cxnLst/>
            <a:rect l="l" t="t" r="r" b="b"/>
            <a:pathLst>
              <a:path w="2422261" h="3510523">
                <a:moveTo>
                  <a:pt x="0" y="0"/>
                </a:moveTo>
                <a:lnTo>
                  <a:pt x="2422261" y="0"/>
                </a:lnTo>
                <a:lnTo>
                  <a:pt x="2422261" y="3510523"/>
                </a:lnTo>
                <a:lnTo>
                  <a:pt x="0" y="35105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5" name="TextBox 115"/>
          <p:cNvSpPr txBox="1"/>
          <p:nvPr/>
        </p:nvSpPr>
        <p:spPr>
          <a:xfrm>
            <a:off x="536154" y="8116196"/>
            <a:ext cx="26384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Mitä ajatuksia?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3446701" y="7559301"/>
            <a:ext cx="287699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Miltä tuntuu kehossa?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6407242" y="8416233"/>
            <a:ext cx="173563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Mitä teet?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995394">
            <a:off x="4989650" y="-13164960"/>
            <a:ext cx="10199797" cy="22049834"/>
          </a:xfrm>
          <a:custGeom>
            <a:avLst/>
            <a:gdLst/>
            <a:ahLst/>
            <a:cxnLst/>
            <a:rect l="l" t="t" r="r" b="b"/>
            <a:pathLst>
              <a:path w="10199797" h="22049834">
                <a:moveTo>
                  <a:pt x="0" y="0"/>
                </a:moveTo>
                <a:lnTo>
                  <a:pt x="10199798" y="0"/>
                </a:lnTo>
                <a:lnTo>
                  <a:pt x="10199798" y="22049835"/>
                </a:lnTo>
                <a:lnTo>
                  <a:pt x="0" y="2204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2589" r="-22253"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2571686"/>
            <a:ext cx="16230600" cy="67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Kuinka korkealle tulivuoressa seuraavat tilanteet saavat ärtymyksesi nousemaan?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1E1E1E"/>
              </a:solidFill>
              <a:latin typeface="Unna"/>
              <a:ea typeface="Unna"/>
              <a:cs typeface="Unna"/>
              <a:sym typeface="Unn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Koirasi on pissannut lempikenkiesi päälle.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Kotona sinun pitää siivota huoneesi.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Saat kokeesta huonon numeron, vaikka harjoittelit paljon.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Kynäsi putoaa lattialle.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Teette parityötä, eikä parisi tee omaa osuuttaan. Sinä joudut tekemään kaiken.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Ostit jäätelön kioskilta ja se putoaa maahan.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Häviät lautapelissä.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Toinen oppilas katsoo sinua oudosti.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1E1E1E"/>
              </a:solidFill>
              <a:latin typeface="Unna"/>
              <a:ea typeface="Unna"/>
              <a:cs typeface="Unna"/>
              <a:sym typeface="Unna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1E1E1E"/>
                </a:solidFill>
                <a:latin typeface="Unna Bold"/>
                <a:ea typeface="Unna Bold"/>
                <a:cs typeface="Unna Bold"/>
                <a:sym typeface="Unna Bold"/>
              </a:rPr>
              <a:t>Mitkä muut tilanteet saattavat ärsyttää sinua?</a:t>
            </a: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1267554"/>
            <a:ext cx="13517813" cy="9772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Keskustellaan</a:t>
            </a:r>
            <a:r>
              <a:rPr kumimoji="0" lang="en-US" sz="6499" b="0" i="0" u="none" strike="noStrike" kern="1200" cap="none" spc="-2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91169" y="1489580"/>
            <a:ext cx="7129453" cy="9808361"/>
          </a:xfrm>
          <a:custGeom>
            <a:avLst/>
            <a:gdLst/>
            <a:ahLst/>
            <a:cxnLst/>
            <a:rect l="l" t="t" r="r" b="b"/>
            <a:pathLst>
              <a:path w="7129453" h="9808361">
                <a:moveTo>
                  <a:pt x="0" y="0"/>
                </a:moveTo>
                <a:lnTo>
                  <a:pt x="7129453" y="0"/>
                </a:lnTo>
                <a:lnTo>
                  <a:pt x="7129453" y="9808361"/>
                </a:lnTo>
                <a:lnTo>
                  <a:pt x="0" y="9808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2088809"/>
            <a:ext cx="13517813" cy="9772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Ärsytyksen</a:t>
            </a:r>
            <a:r>
              <a:rPr kumimoji="0" lang="en-US" sz="6499" b="0" i="0" u="none" strike="noStrike" kern="1200" cap="none" spc="-2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tulivuori</a:t>
            </a:r>
            <a:r>
              <a:rPr kumimoji="0" lang="en-US" sz="6499" b="0" i="0" u="none" strike="noStrike" kern="1200" cap="none" spc="-2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moniste</a:t>
            </a:r>
            <a:endParaRPr kumimoji="0" lang="en-US" sz="6499" b="0" i="0" u="none" strike="noStrike" kern="1200" cap="none" spc="-24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719830"/>
            <a:ext cx="15420292" cy="450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7" lvl="1" indent="-410209" algn="l">
              <a:lnSpc>
                <a:spcPts val="72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Aikuinen jakaa sinulle monisteen. </a:t>
            </a:r>
          </a:p>
          <a:p>
            <a:pPr marL="820417" lvl="1" indent="-410209" algn="l">
              <a:lnSpc>
                <a:spcPts val="72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Jatka ärsyttävien tilanteiden pohtimista ja kirjoita ne monisteeseen.</a:t>
            </a:r>
          </a:p>
          <a:p>
            <a:pPr marL="820417" lvl="1" indent="-410209" algn="l">
              <a:lnSpc>
                <a:spcPts val="72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Monisteen kääntöpuolelta löydät tehtävän, jossa sinun tulee pohtia omia kehontuntemuksiasi ja toimintaasi ärsyttävässä tilanteessa.</a:t>
            </a:r>
          </a:p>
          <a:p>
            <a:pPr marL="820417" lvl="1" indent="-410209" algn="l">
              <a:lnSpc>
                <a:spcPts val="72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Tämä tehtävä on itsenäistä työskentelyä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541412">
            <a:off x="3671766" y="-3917635"/>
            <a:ext cx="13545897" cy="15987845"/>
          </a:xfrm>
          <a:custGeom>
            <a:avLst/>
            <a:gdLst/>
            <a:ahLst/>
            <a:cxnLst/>
            <a:rect l="l" t="t" r="r" b="b"/>
            <a:pathLst>
              <a:path w="13545897" h="15987845">
                <a:moveTo>
                  <a:pt x="0" y="0"/>
                </a:moveTo>
                <a:lnTo>
                  <a:pt x="13545897" y="0"/>
                </a:lnTo>
                <a:lnTo>
                  <a:pt x="13545897" y="15987845"/>
                </a:lnTo>
                <a:lnTo>
                  <a:pt x="0" y="15987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2595228" y="3442907"/>
            <a:ext cx="13097545" cy="334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98820" lvl="1" indent="-749410" algn="l">
              <a:lnSpc>
                <a:spcPts val="8816"/>
              </a:lnSpc>
              <a:buFont typeface="Arial"/>
              <a:buChar char="•"/>
            </a:pPr>
            <a:r>
              <a:rPr lang="en-US" sz="6942" spc="48">
                <a:solidFill>
                  <a:srgbClr val="000000"/>
                </a:solidFill>
                <a:latin typeface="よもぎフォント"/>
                <a:ea typeface="よもぎフォント"/>
                <a:cs typeface="よもぎフォント"/>
                <a:sym typeface="よもぎフォント"/>
              </a:rPr>
              <a:t>Opitko jotain uutta?</a:t>
            </a:r>
          </a:p>
          <a:p>
            <a:pPr marL="1498820" lvl="1" indent="-749410" algn="l">
              <a:lnSpc>
                <a:spcPts val="8816"/>
              </a:lnSpc>
              <a:buFont typeface="Arial"/>
              <a:buChar char="•"/>
            </a:pPr>
            <a:r>
              <a:rPr lang="en-US" sz="6942" spc="48">
                <a:solidFill>
                  <a:srgbClr val="000000"/>
                </a:solidFill>
                <a:latin typeface="よもぎフォント"/>
                <a:ea typeface="よもぎフォント"/>
                <a:cs typeface="よもぎフォント"/>
                <a:sym typeface="よもぎフォント"/>
              </a:rPr>
              <a:t>Mikä oli kiinnostavin juttu tällä tunnilla?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01083E85-8C4B-458D-6F13-92985A2299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Yhteenveto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6067" y="257194"/>
            <a:ext cx="9835865" cy="9772612"/>
          </a:xfrm>
          <a:custGeom>
            <a:avLst/>
            <a:gdLst/>
            <a:ahLst/>
            <a:cxnLst/>
            <a:rect l="l" t="t" r="r" b="b"/>
            <a:pathLst>
              <a:path w="9835865" h="9772612">
                <a:moveTo>
                  <a:pt x="0" y="0"/>
                </a:moveTo>
                <a:lnTo>
                  <a:pt x="9835866" y="0"/>
                </a:lnTo>
                <a:lnTo>
                  <a:pt x="9835866" y="9772612"/>
                </a:lnTo>
                <a:lnTo>
                  <a:pt x="0" y="977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5618831" y="4016336"/>
            <a:ext cx="7050337" cy="25115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49" b="0" i="0" u="none" strike="noStrike" kern="1200" cap="none" spc="0" normalizeH="0" baseline="0" noProof="0" dirty="0">
                <a:ln>
                  <a:noFill/>
                </a:ln>
                <a:solidFill>
                  <a:srgbClr val="7F2424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Kiitos </a:t>
            </a:r>
            <a:r>
              <a:rPr kumimoji="0" lang="en-US" sz="11249" b="0" i="0" u="none" strike="noStrike" kern="1200" cap="none" spc="0" normalizeH="0" baseline="0" noProof="0" dirty="0" err="1">
                <a:ln>
                  <a:noFill/>
                </a:ln>
                <a:solidFill>
                  <a:srgbClr val="7F2424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oppitunnista</a:t>
            </a:r>
            <a:r>
              <a:rPr kumimoji="0" lang="en-US" sz="11249" b="0" i="0" u="none" strike="noStrike" kern="1200" cap="none" spc="0" normalizeH="0" baseline="0" noProof="0" dirty="0">
                <a:ln>
                  <a:noFill/>
                </a:ln>
                <a:solidFill>
                  <a:srgbClr val="7F2424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1075"/>
            <a:ext cx="16230600" cy="592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8"/>
              </a:lnSpc>
            </a:pPr>
            <a:r>
              <a:rPr lang="en-US" sz="2849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lang="en-US" sz="2849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3988"/>
              </a:lnSpc>
            </a:pPr>
            <a:endParaRPr lang="en-US" sz="2849" dirty="0">
              <a:solidFill>
                <a:srgbClr val="143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67"/>
              </a:lnSpc>
            </a:pP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 Olsen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Stromgren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Dalefold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 2018. 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 : </a:t>
            </a:r>
            <a:r>
              <a:rPr lang="en-US" sz="2262" b="1" dirty="0" err="1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sosiaalisen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2" b="1" dirty="0" err="1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kyvykkyyden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2" b="1" dirty="0" err="1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harjoitusmenetelmä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Helsinki: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Suomen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 ART ry.</a:t>
            </a:r>
          </a:p>
          <a:p>
            <a:pPr algn="l">
              <a:lnSpc>
                <a:spcPts val="3167"/>
              </a:lnSpc>
            </a:pPr>
            <a:endParaRPr lang="en-US" sz="2262" dirty="0">
              <a:solidFill>
                <a:srgbClr val="143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67"/>
              </a:lnSpc>
            </a:pP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Mielenterveystalo.fi : Mihin </a:t>
            </a:r>
            <a:r>
              <a:rPr lang="en-US" sz="2262" b="1" dirty="0" err="1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vaikeita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2" b="1" dirty="0" err="1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tunteita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2" b="1" dirty="0" err="1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tarvitaan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  <a:p>
            <a:pPr algn="l">
              <a:lnSpc>
                <a:spcPts val="3167"/>
              </a:lnSpc>
            </a:pP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https://www.mielenterveystalo.fi/fi/omahoito/nuorten-kriisien-omahoito-ohjelma/mihin-vaikeita-tunteita-tarvitaan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Viitattu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 3.9.2024</a:t>
            </a:r>
          </a:p>
          <a:p>
            <a:pPr algn="l">
              <a:lnSpc>
                <a:spcPts val="3167"/>
              </a:lnSpc>
            </a:pPr>
            <a:endParaRPr lang="en-US" sz="2262" dirty="0">
              <a:solidFill>
                <a:srgbClr val="143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67"/>
              </a:lnSpc>
            </a:pP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Matilainen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Puustinen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Paakkolanvaara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 &amp; Popov. 2021.</a:t>
            </a:r>
            <a:r>
              <a:rPr lang="en-US" sz="2262" b="1" dirty="0">
                <a:solidFill>
                  <a:srgbClr val="143A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2" b="1" i="1" dirty="0" err="1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Maltti</a:t>
            </a:r>
            <a:r>
              <a:rPr lang="en-US" sz="2262" b="1" i="1" dirty="0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ja </a:t>
            </a:r>
            <a:r>
              <a:rPr lang="en-US" sz="2262" b="1" i="1" dirty="0" err="1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Sinni</a:t>
            </a:r>
            <a:r>
              <a:rPr lang="en-US" sz="2262" b="1" i="1" dirty="0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 </a:t>
            </a:r>
            <a:r>
              <a:rPr lang="en-US" sz="2262" b="1" i="1" dirty="0" err="1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Harjoitteita</a:t>
            </a:r>
            <a:r>
              <a:rPr lang="en-US" sz="2262" b="1" i="1" dirty="0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262" b="1" i="1" dirty="0" err="1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itsesäätelytaitojen</a:t>
            </a:r>
            <a:r>
              <a:rPr lang="en-US" sz="2262" b="1" i="1" dirty="0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262" b="1" i="1" dirty="0" err="1">
                <a:solidFill>
                  <a:srgbClr val="143A44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oppimiseen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. Jyväskylä: PS-</a:t>
            </a:r>
            <a:r>
              <a:rPr lang="en-US" sz="2262" dirty="0" err="1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kustannus</a:t>
            </a: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167"/>
              </a:lnSpc>
            </a:pPr>
            <a:endParaRPr lang="en-US" sz="2262" dirty="0">
              <a:solidFill>
                <a:srgbClr val="143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67"/>
              </a:lnSpc>
            </a:pPr>
            <a:r>
              <a:rPr lang="en-US" sz="2262" dirty="0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Leikkipankki.fi</a:t>
            </a:r>
          </a:p>
          <a:p>
            <a:pPr algn="l">
              <a:lnSpc>
                <a:spcPts val="3167"/>
              </a:lnSpc>
            </a:pPr>
            <a:r>
              <a:rPr lang="en-US" sz="2262">
                <a:solidFill>
                  <a:srgbClr val="143A44"/>
                </a:solidFill>
                <a:latin typeface="Open Sans"/>
                <a:ea typeface="Open Sans"/>
                <a:cs typeface="Open Sans"/>
                <a:sym typeface="Open Sans"/>
              </a:rPr>
              <a:t>https://leikkipankki.fi/Leikit/Tiedot/835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9ACBA34-FE85-9FCB-AD03-D1C15DA45D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1822">
            <a:off x="7853583" y="-1405179"/>
            <a:ext cx="13970515" cy="13097357"/>
          </a:xfrm>
          <a:custGeom>
            <a:avLst/>
            <a:gdLst/>
            <a:ahLst/>
            <a:cxnLst/>
            <a:rect l="l" t="t" r="r" b="b"/>
            <a:pathLst>
              <a:path w="13970515" h="13097357">
                <a:moveTo>
                  <a:pt x="0" y="0"/>
                </a:moveTo>
                <a:lnTo>
                  <a:pt x="13970515" y="0"/>
                </a:lnTo>
                <a:lnTo>
                  <a:pt x="13970515" y="13097358"/>
                </a:lnTo>
                <a:lnTo>
                  <a:pt x="0" y="13097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3322458"/>
            <a:ext cx="884126" cy="777294"/>
            <a:chOff x="0" y="0"/>
            <a:chExt cx="1178835" cy="10363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78835" cy="1036393"/>
              <a:chOff x="0" y="0"/>
              <a:chExt cx="7222747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E7A581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73151" y="-171"/>
              <a:ext cx="832532" cy="884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90"/>
                </a:lnSpc>
              </a:pPr>
              <a:r>
                <a:rPr lang="en-US" sz="3624" b="1">
                  <a:solidFill>
                    <a:srgbClr val="FFFFF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50212" y="4830877"/>
            <a:ext cx="8386324" cy="67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97"/>
              </a:lnSpc>
            </a:pPr>
            <a:r>
              <a:rPr lang="en-US" sz="4228">
                <a:solidFill>
                  <a:srgbClr val="4C583C"/>
                </a:solidFill>
                <a:latin typeface="Kollektif"/>
                <a:ea typeface="Kollektif"/>
                <a:cs typeface="Kollektif"/>
                <a:sym typeface="Kollektif"/>
              </a:rPr>
              <a:t>Lämmittelyleikki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4798729"/>
            <a:ext cx="884126" cy="777294"/>
            <a:chOff x="0" y="0"/>
            <a:chExt cx="1178835" cy="103639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78835" cy="1036393"/>
              <a:chOff x="0" y="0"/>
              <a:chExt cx="7222747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E7A581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73151" y="-171"/>
              <a:ext cx="832532" cy="884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90"/>
                </a:lnSpc>
                <a:spcBef>
                  <a:spcPct val="0"/>
                </a:spcBef>
              </a:pPr>
              <a:r>
                <a:rPr lang="en-US" sz="3624" b="1" u="none">
                  <a:solidFill>
                    <a:srgbClr val="FFFFF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350212" y="6376068"/>
            <a:ext cx="10845661" cy="67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97"/>
              </a:lnSpc>
            </a:pPr>
            <a:r>
              <a:rPr lang="en-US" sz="4228">
                <a:solidFill>
                  <a:srgbClr val="4C583C"/>
                </a:solidFill>
                <a:latin typeface="Kollektif"/>
                <a:ea typeface="Kollektif"/>
                <a:cs typeface="Kollektif"/>
                <a:sym typeface="Kollektif"/>
              </a:rPr>
              <a:t>Päivän aihe: Sisäiset ja ulkoiset laukaisijat</a:t>
            </a:r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6273671"/>
            <a:ext cx="884126" cy="777294"/>
            <a:chOff x="0" y="0"/>
            <a:chExt cx="1178835" cy="103639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78835" cy="1036393"/>
              <a:chOff x="0" y="0"/>
              <a:chExt cx="7222747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E7A581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73151" y="-171"/>
              <a:ext cx="832532" cy="884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90"/>
                </a:lnSpc>
                <a:spcBef>
                  <a:spcPct val="0"/>
                </a:spcBef>
              </a:pPr>
              <a:r>
                <a:rPr lang="en-US" sz="3624" b="1" u="none">
                  <a:solidFill>
                    <a:srgbClr val="FFFFF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3</a:t>
              </a:r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7749942"/>
            <a:ext cx="884126" cy="777294"/>
            <a:chOff x="0" y="0"/>
            <a:chExt cx="1178835" cy="103639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78835" cy="1036393"/>
              <a:chOff x="0" y="0"/>
              <a:chExt cx="7222747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E7A581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73151" y="-171"/>
              <a:ext cx="832532" cy="884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90"/>
                </a:lnSpc>
                <a:spcBef>
                  <a:spcPct val="0"/>
                </a:spcBef>
              </a:pPr>
              <a:r>
                <a:rPr lang="en-US" sz="3624" b="1">
                  <a:solidFill>
                    <a:srgbClr val="FFFFF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4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350212" y="7782091"/>
            <a:ext cx="8386324" cy="67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97"/>
              </a:lnSpc>
            </a:pPr>
            <a:r>
              <a:rPr lang="en-US" sz="4228">
                <a:solidFill>
                  <a:srgbClr val="4C583C"/>
                </a:solidFill>
                <a:latin typeface="Kollektif"/>
                <a:ea typeface="Kollektif"/>
                <a:cs typeface="Kollektif"/>
                <a:sym typeface="Kollektif"/>
              </a:rPr>
              <a:t>Yhteenveto ja lopetus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50212" y="3355586"/>
            <a:ext cx="8726191" cy="6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3942">
                <a:solidFill>
                  <a:srgbClr val="4C583C"/>
                </a:solidFill>
                <a:latin typeface="Kollektif"/>
                <a:ea typeface="Kollektif"/>
                <a:cs typeface="Kollektif"/>
                <a:sym typeface="Kollektif"/>
              </a:rPr>
              <a:t>Tunnelmakierros: Miltä tänään tuntuu?</a:t>
            </a:r>
          </a:p>
        </p:txBody>
      </p:sp>
      <p:sp>
        <p:nvSpPr>
          <p:cNvPr id="23" name="TextBox 23"/>
          <p:cNvSpPr txBox="1">
            <a:spLocks noGrp="1"/>
          </p:cNvSpPr>
          <p:nvPr>
            <p:ph type="title" idx="4294967295"/>
          </p:nvPr>
        </p:nvSpPr>
        <p:spPr>
          <a:xfrm>
            <a:off x="1028700" y="1047750"/>
            <a:ext cx="9707836" cy="13335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19" b="0" i="0" u="none" strike="noStrike" kern="1200" cap="none" spc="-338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Tunnin</a:t>
            </a:r>
            <a:r>
              <a:rPr kumimoji="0" lang="en-US" sz="8919" b="0" i="0" u="none" strike="noStrike" kern="1200" cap="none" spc="-338" normalizeH="0" baseline="0" noProof="0" dirty="0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8919" b="0" i="0" u="none" strike="noStrike" kern="1200" cap="none" spc="-338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suunnitelma</a:t>
            </a:r>
            <a:endParaRPr kumimoji="0" lang="en-US" sz="8919" b="0" i="0" u="none" strike="noStrike" kern="1200" cap="none" spc="-338" normalizeH="0" baseline="0" noProof="0" dirty="0">
              <a:ln>
                <a:noFill/>
              </a:ln>
              <a:solidFill>
                <a:srgbClr val="4C583C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69846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3323" y="5049521"/>
            <a:ext cx="7681354" cy="1545646"/>
            <a:chOff x="0" y="0"/>
            <a:chExt cx="2023073" cy="4070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3073" cy="407084"/>
            </a:xfrm>
            <a:custGeom>
              <a:avLst/>
              <a:gdLst/>
              <a:ahLst/>
              <a:cxnLst/>
              <a:rect l="l" t="t" r="r" b="b"/>
              <a:pathLst>
                <a:path w="2023073" h="407084">
                  <a:moveTo>
                    <a:pt x="51402" y="0"/>
                  </a:moveTo>
                  <a:lnTo>
                    <a:pt x="1971671" y="0"/>
                  </a:lnTo>
                  <a:cubicBezTo>
                    <a:pt x="1985303" y="0"/>
                    <a:pt x="1998378" y="5416"/>
                    <a:pt x="2008017" y="15055"/>
                  </a:cubicBezTo>
                  <a:cubicBezTo>
                    <a:pt x="2017657" y="24695"/>
                    <a:pt x="2023073" y="37769"/>
                    <a:pt x="2023073" y="51402"/>
                  </a:cubicBezTo>
                  <a:lnTo>
                    <a:pt x="2023073" y="355682"/>
                  </a:lnTo>
                  <a:cubicBezTo>
                    <a:pt x="2023073" y="369314"/>
                    <a:pt x="2017657" y="382389"/>
                    <a:pt x="2008017" y="392028"/>
                  </a:cubicBezTo>
                  <a:cubicBezTo>
                    <a:pt x="1998378" y="401668"/>
                    <a:pt x="1985303" y="407084"/>
                    <a:pt x="1971671" y="407084"/>
                  </a:cubicBezTo>
                  <a:lnTo>
                    <a:pt x="51402" y="407084"/>
                  </a:lnTo>
                  <a:cubicBezTo>
                    <a:pt x="37769" y="407084"/>
                    <a:pt x="24695" y="401668"/>
                    <a:pt x="15055" y="392028"/>
                  </a:cubicBezTo>
                  <a:cubicBezTo>
                    <a:pt x="5416" y="382389"/>
                    <a:pt x="0" y="369314"/>
                    <a:pt x="0" y="355682"/>
                  </a:cubicBezTo>
                  <a:lnTo>
                    <a:pt x="0" y="51402"/>
                  </a:lnTo>
                  <a:cubicBezTo>
                    <a:pt x="0" y="37769"/>
                    <a:pt x="5416" y="24695"/>
                    <a:pt x="15055" y="15055"/>
                  </a:cubicBezTo>
                  <a:cubicBezTo>
                    <a:pt x="24695" y="5416"/>
                    <a:pt x="37769" y="0"/>
                    <a:pt x="51402" y="0"/>
                  </a:cubicBezTo>
                  <a:close/>
                </a:path>
              </a:pathLst>
            </a:custGeom>
            <a:solidFill>
              <a:srgbClr val="FCD398">
                <a:alpha val="50980"/>
              </a:srgbClr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3073" cy="445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6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2228287" y="1729530"/>
            <a:ext cx="13831426" cy="15747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4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Miltä</a:t>
            </a:r>
            <a:r>
              <a:rPr kumimoji="0" lang="en-US" sz="121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 </a:t>
            </a:r>
            <a:r>
              <a:rPr kumimoji="0" lang="en-US" sz="1214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tänään</a:t>
            </a:r>
            <a:r>
              <a:rPr kumimoji="0" lang="en-US" sz="121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 </a:t>
            </a:r>
            <a:r>
              <a:rPr kumimoji="0" lang="en-US" sz="1214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tuntuu</a:t>
            </a:r>
            <a:r>
              <a:rPr kumimoji="0" lang="en-US" sz="121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00097" y="5214354"/>
            <a:ext cx="7487806" cy="112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7"/>
              </a:lnSpc>
            </a:pPr>
            <a:r>
              <a:rPr lang="en-US" sz="3126">
                <a:solidFill>
                  <a:srgbClr val="143A44"/>
                </a:solidFill>
                <a:latin typeface="Poppins"/>
                <a:ea typeface="Poppins"/>
                <a:cs typeface="Poppins"/>
                <a:sym typeface="Poppins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635295">
            <a:off x="-3808247" y="-329519"/>
            <a:ext cx="9673894" cy="12187583"/>
          </a:xfrm>
          <a:custGeom>
            <a:avLst/>
            <a:gdLst/>
            <a:ahLst/>
            <a:cxnLst/>
            <a:rect l="l" t="t" r="r" b="b"/>
            <a:pathLst>
              <a:path w="9673894" h="12187583">
                <a:moveTo>
                  <a:pt x="0" y="0"/>
                </a:moveTo>
                <a:lnTo>
                  <a:pt x="9673894" y="0"/>
                </a:lnTo>
                <a:lnTo>
                  <a:pt x="9673894" y="12187583"/>
                </a:lnTo>
                <a:lnTo>
                  <a:pt x="0" y="1218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854675" y="1057275"/>
            <a:ext cx="10578650" cy="18817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243" normalizeH="0" baseline="0" noProof="0" dirty="0" err="1">
                <a:ln>
                  <a:noFill/>
                </a:ln>
                <a:solidFill>
                  <a:srgbClr val="42483A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Lämmittelyleikki</a:t>
            </a:r>
            <a:r>
              <a:rPr kumimoji="0" lang="en-US" sz="6399" b="0" i="0" u="none" strike="noStrike" kern="1200" cap="none" spc="-243" normalizeH="0" baseline="0" noProof="0" dirty="0">
                <a:ln>
                  <a:noFill/>
                </a:ln>
                <a:solidFill>
                  <a:srgbClr val="42483A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: </a:t>
            </a:r>
            <a:r>
              <a:rPr kumimoji="0" lang="en-US" sz="6399" b="0" i="0" u="none" strike="noStrike" kern="1200" cap="none" spc="-243" normalizeH="0" baseline="0" noProof="0" dirty="0" err="1">
                <a:ln>
                  <a:noFill/>
                </a:ln>
                <a:solidFill>
                  <a:srgbClr val="42483A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Hymyn</a:t>
            </a:r>
            <a:r>
              <a:rPr kumimoji="0" lang="en-US" sz="6399" b="0" i="0" u="none" strike="noStrike" kern="1200" cap="none" spc="-243" normalizeH="0" baseline="0" noProof="0" dirty="0">
                <a:ln>
                  <a:noFill/>
                </a:ln>
                <a:solidFill>
                  <a:srgbClr val="42483A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6399" b="0" i="0" u="none" strike="noStrike" kern="1200" cap="none" spc="-243" normalizeH="0" baseline="0" noProof="0" dirty="0" err="1">
                <a:ln>
                  <a:noFill/>
                </a:ln>
                <a:solidFill>
                  <a:srgbClr val="42483A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heitto</a:t>
            </a:r>
            <a:endParaRPr kumimoji="0" lang="en-US" sz="6399" b="0" i="0" u="none" strike="noStrike" kern="1200" cap="none" spc="-243" normalizeH="0" baseline="0" noProof="0" dirty="0">
              <a:ln>
                <a:noFill/>
              </a:ln>
              <a:solidFill>
                <a:srgbClr val="42483A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203153"/>
            <a:ext cx="16230600" cy="5351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713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Asettukaa piiriin. Kaikkien täytyy nyt vakavoitua ja katsella muita osallistujia.</a:t>
            </a:r>
          </a:p>
          <a:p>
            <a:pPr marL="755649" lvl="1" indent="-377824" algn="l">
              <a:lnSpc>
                <a:spcPts val="713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Joku alkaa hymyillä, vetää kädellään hymyn pois kasvoiltaan ja “heittää” hymyn toiselle osallistujalle. </a:t>
            </a:r>
          </a:p>
          <a:p>
            <a:pPr marL="755649" lvl="1" indent="-377824" algn="l">
              <a:lnSpc>
                <a:spcPts val="713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Hymyn vastaanottanut henkilö aloittaa hymyilemisen ja heittää sen seuraavaksi jollekin muulle. </a:t>
            </a:r>
          </a:p>
          <a:p>
            <a:pPr marL="755649" lvl="1" indent="-377824" algn="l">
              <a:lnSpc>
                <a:spcPts val="713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Toiset eivät saa nauraa eivätkä hymyillä. Hymyn heittäjiä voi kerralla olla myös kaksi.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3497"/>
            <a:ext cx="3980144" cy="9940005"/>
          </a:xfrm>
          <a:custGeom>
            <a:avLst/>
            <a:gdLst/>
            <a:ahLst/>
            <a:cxnLst/>
            <a:rect l="l" t="t" r="r" b="b"/>
            <a:pathLst>
              <a:path w="3980144" h="9940005">
                <a:moveTo>
                  <a:pt x="0" y="0"/>
                </a:moveTo>
                <a:lnTo>
                  <a:pt x="3980144" y="0"/>
                </a:lnTo>
                <a:lnTo>
                  <a:pt x="3980144" y="9940006"/>
                </a:lnTo>
                <a:lnTo>
                  <a:pt x="0" y="9940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129847" y="3316252"/>
            <a:ext cx="12028307" cy="36735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4" b="0" i="0" u="none" strike="noStrike" kern="1200" cap="none" spc="-313" normalizeH="0" baseline="0" noProof="0" dirty="0" err="1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Päivän</a:t>
            </a:r>
            <a:r>
              <a:rPr kumimoji="0" lang="en-US" sz="8254" b="0" i="0" u="none" strike="noStrike" kern="1200" cap="none" spc="-313" normalizeH="0" baseline="0" noProof="0" dirty="0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8254" b="0" i="0" u="none" strike="noStrike" kern="1200" cap="none" spc="-313" normalizeH="0" baseline="0" noProof="0" dirty="0" err="1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aihe</a:t>
            </a:r>
            <a:r>
              <a:rPr kumimoji="0" lang="en-US" sz="8254" b="0" i="0" u="none" strike="noStrike" kern="1200" cap="none" spc="-313" normalizeH="0" baseline="0" noProof="0" dirty="0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96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4" b="0" i="0" u="none" strike="noStrike" kern="1200" cap="none" spc="-313" normalizeH="0" baseline="0" noProof="0" dirty="0" err="1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Sisäiset</a:t>
            </a:r>
            <a:r>
              <a:rPr kumimoji="0" lang="en-US" sz="8254" b="0" i="0" u="none" strike="noStrike" kern="1200" cap="none" spc="-313" normalizeH="0" baseline="0" noProof="0" dirty="0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ja </a:t>
            </a:r>
            <a:r>
              <a:rPr kumimoji="0" lang="en-US" sz="8254" b="0" i="0" u="none" strike="noStrike" kern="1200" cap="none" spc="-313" normalizeH="0" baseline="0" noProof="0" dirty="0" err="1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ulkoiset</a:t>
            </a:r>
            <a:r>
              <a:rPr kumimoji="0" lang="en-US" sz="8254" b="0" i="0" u="none" strike="noStrike" kern="1200" cap="none" spc="-313" normalizeH="0" baseline="0" noProof="0" dirty="0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8254" b="0" i="0" u="none" strike="noStrike" kern="1200" cap="none" spc="-313" normalizeH="0" baseline="0" noProof="0" dirty="0" err="1">
                <a:ln>
                  <a:noFill/>
                </a:ln>
                <a:solidFill>
                  <a:srgbClr val="1D2E38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laukaisijat</a:t>
            </a:r>
            <a:endParaRPr kumimoji="0" lang="en-US" sz="8254" b="0" i="0" u="none" strike="noStrike" kern="1200" cap="none" spc="-313" normalizeH="0" baseline="0" noProof="0" dirty="0">
              <a:ln>
                <a:noFill/>
              </a:ln>
              <a:solidFill>
                <a:srgbClr val="1D2E38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4307856" y="173497"/>
            <a:ext cx="3980144" cy="9940005"/>
          </a:xfrm>
          <a:custGeom>
            <a:avLst/>
            <a:gdLst/>
            <a:ahLst/>
            <a:cxnLst/>
            <a:rect l="l" t="t" r="r" b="b"/>
            <a:pathLst>
              <a:path w="3980144" h="9940005">
                <a:moveTo>
                  <a:pt x="3980144" y="0"/>
                </a:moveTo>
                <a:lnTo>
                  <a:pt x="0" y="0"/>
                </a:lnTo>
                <a:lnTo>
                  <a:pt x="0" y="9940006"/>
                </a:lnTo>
                <a:lnTo>
                  <a:pt x="3980144" y="9940006"/>
                </a:lnTo>
                <a:lnTo>
                  <a:pt x="398014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3889" y="-2051951"/>
            <a:ext cx="10014111" cy="13371252"/>
          </a:xfrm>
          <a:custGeom>
            <a:avLst/>
            <a:gdLst/>
            <a:ahLst/>
            <a:cxnLst/>
            <a:rect l="l" t="t" r="r" b="b"/>
            <a:pathLst>
              <a:path w="10014111" h="13371252">
                <a:moveTo>
                  <a:pt x="0" y="0"/>
                </a:moveTo>
                <a:lnTo>
                  <a:pt x="10014111" y="0"/>
                </a:lnTo>
                <a:lnTo>
                  <a:pt x="10014111" y="13371252"/>
                </a:lnTo>
                <a:lnTo>
                  <a:pt x="0" y="1337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8834" r="-8834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1038225"/>
            <a:ext cx="13517813" cy="9772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Vihantunne</a:t>
            </a:r>
            <a:endParaRPr kumimoji="0" lang="en-US" sz="6499" b="0" i="0" u="none" strike="noStrike" kern="1200" cap="none" spc="-246" normalizeH="0" baseline="0" noProof="0" dirty="0">
              <a:ln>
                <a:noFill/>
              </a:ln>
              <a:solidFill>
                <a:srgbClr val="4C583C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176110"/>
            <a:ext cx="15412250" cy="560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1065" lvl="1" indent="-425533" algn="l">
              <a:lnSpc>
                <a:spcPts val="6385"/>
              </a:lnSpc>
              <a:buFont typeface="Arial"/>
              <a:buChar char="•"/>
            </a:pPr>
            <a:r>
              <a:rPr lang="en-US" sz="3941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Sopiva määrä vihaisuutta auttaa meitä huomaamaan, jos joku on kohdellut meitä epäreilusti</a:t>
            </a:r>
          </a:p>
          <a:p>
            <a:pPr marL="851065" lvl="1" indent="-425533" algn="l">
              <a:lnSpc>
                <a:spcPts val="6385"/>
              </a:lnSpc>
              <a:buFont typeface="Arial"/>
              <a:buChar char="•"/>
            </a:pPr>
            <a:r>
              <a:rPr lang="en-US" sz="3941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Vihantunne auttaa meitä siis asettamaan omat rajamme: miten meitä saa kohdella ja miten ei.</a:t>
            </a:r>
          </a:p>
          <a:p>
            <a:pPr marL="851065" lvl="1" indent="-425533" algn="l">
              <a:lnSpc>
                <a:spcPts val="6385"/>
              </a:lnSpc>
              <a:buFont typeface="Arial"/>
              <a:buChar char="•"/>
            </a:pPr>
            <a:r>
              <a:rPr lang="en-US" sz="3941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Vihantunne voi vaihdella pienestä ärsytyksestä hurjaan raivoon.</a:t>
            </a:r>
          </a:p>
          <a:p>
            <a:pPr marL="851065" lvl="1" indent="-425533" algn="l">
              <a:lnSpc>
                <a:spcPts val="6385"/>
              </a:lnSpc>
              <a:buFont typeface="Arial"/>
              <a:buChar char="•"/>
            </a:pPr>
            <a:r>
              <a:rPr lang="en-US" sz="3941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Joskus tulemme vihaiseksi asioista, jotka eivät kosketa itseämme. Esim. suutumme, jos joku kohtelee eläimiä huonosti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775" y="8148955"/>
            <a:ext cx="12289420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Jokainen meistä on joskus vihainen. Ilmaisemme vihantunnetta eri tavoin.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Viha ei ole paha tunne, jos sitä osaa ilmaista järkevästi.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33767">
            <a:off x="-4626785" y="4897237"/>
            <a:ext cx="22884271" cy="10779525"/>
          </a:xfrm>
          <a:custGeom>
            <a:avLst/>
            <a:gdLst/>
            <a:ahLst/>
            <a:cxnLst/>
            <a:rect l="l" t="t" r="r" b="b"/>
            <a:pathLst>
              <a:path w="22884271" h="10779525">
                <a:moveTo>
                  <a:pt x="0" y="0"/>
                </a:moveTo>
                <a:lnTo>
                  <a:pt x="22884271" y="0"/>
                </a:lnTo>
                <a:lnTo>
                  <a:pt x="22884271" y="10779526"/>
                </a:lnTo>
                <a:lnTo>
                  <a:pt x="0" y="10779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-514" r="-514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1028700" y="3249511"/>
            <a:ext cx="16230600" cy="20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Laukaisijat ovat asioita, jotka saavat meissä aikaan vihaisuuden ja suuttumisen</a:t>
            </a:r>
          </a:p>
          <a:p>
            <a:pPr marL="842007" lvl="1" indent="-421003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Ulkoinen laukaisija tarkoittaa sitä, että joku tai jokin aiheuttaa suuttumisen</a:t>
            </a: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1038225"/>
            <a:ext cx="13517813" cy="9772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Ulkoiset</a:t>
            </a:r>
            <a:r>
              <a:rPr kumimoji="0" lang="en-US" sz="6499" b="0" i="0" u="none" strike="noStrike" kern="1200" cap="none" spc="-246" normalizeH="0" baseline="0" noProof="0" dirty="0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laukaisijat</a:t>
            </a:r>
            <a:endParaRPr kumimoji="0" lang="en-US" sz="6499" b="0" i="0" u="none" strike="noStrike" kern="1200" cap="none" spc="-246" normalizeH="0" baseline="0" noProof="0" dirty="0">
              <a:ln>
                <a:noFill/>
              </a:ln>
              <a:solidFill>
                <a:srgbClr val="4C583C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78518" y="5207852"/>
            <a:ext cx="1497749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Esim. Kaveri potkaisee palloa ja pallo osuu sinua kipeästi päähän.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Menet ostamaan lempiherkkuasi, mutta se on loppunut kaupasta.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976326"/>
            <a:ext cx="16230600" cy="135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Ulkoinen laukaisija ei yksinään aiheuta suuttumista. Tarvitaan myös sisäisen laukaisija, jotta suutumme.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33767">
            <a:off x="-4626785" y="4897237"/>
            <a:ext cx="22884271" cy="10779525"/>
          </a:xfrm>
          <a:custGeom>
            <a:avLst/>
            <a:gdLst/>
            <a:ahLst/>
            <a:cxnLst/>
            <a:rect l="l" t="t" r="r" b="b"/>
            <a:pathLst>
              <a:path w="22884271" h="10779525">
                <a:moveTo>
                  <a:pt x="0" y="0"/>
                </a:moveTo>
                <a:lnTo>
                  <a:pt x="22884271" y="0"/>
                </a:lnTo>
                <a:lnTo>
                  <a:pt x="22884271" y="10779526"/>
                </a:lnTo>
                <a:lnTo>
                  <a:pt x="0" y="10779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-514" r="-514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1028700" y="3271950"/>
            <a:ext cx="16230600" cy="353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8707" lvl="1" indent="-459353" algn="l">
              <a:lnSpc>
                <a:spcPts val="5957"/>
              </a:lnSpc>
              <a:buFont typeface="Arial"/>
              <a:buChar char="•"/>
            </a:pPr>
            <a:r>
              <a:rPr lang="en-US" sz="4255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Sisäiset laukaisijat ovat ajatuksia, jotka saavat meidät suuttumaan.</a:t>
            </a:r>
          </a:p>
          <a:p>
            <a:pPr marL="918707" lvl="1" indent="-459353" algn="l">
              <a:lnSpc>
                <a:spcPts val="5957"/>
              </a:lnSpc>
              <a:buFont typeface="Arial"/>
              <a:buChar char="•"/>
            </a:pPr>
            <a:r>
              <a:rPr lang="en-US" sz="4255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Sisäinen laukaisija aiheutuu ulkoisesta laukaisijasta</a:t>
            </a:r>
          </a:p>
          <a:p>
            <a:pPr algn="l">
              <a:lnSpc>
                <a:spcPts val="5957"/>
              </a:lnSpc>
            </a:pPr>
            <a:endParaRPr lang="en-US" sz="4255">
              <a:solidFill>
                <a:srgbClr val="1E1E1E"/>
              </a:solidFill>
              <a:latin typeface="Unna"/>
              <a:ea typeface="Unna"/>
              <a:cs typeface="Unna"/>
              <a:sym typeface="Unna"/>
            </a:endParaRPr>
          </a:p>
          <a:p>
            <a:pPr algn="l">
              <a:lnSpc>
                <a:spcPts val="5193"/>
              </a:lnSpc>
            </a:pPr>
            <a:r>
              <a:rPr lang="en-US" sz="3709">
                <a:solidFill>
                  <a:srgbClr val="1E1E1E"/>
                </a:solidFill>
                <a:latin typeface="Unna"/>
                <a:ea typeface="Unna"/>
                <a:cs typeface="Unna"/>
                <a:sym typeface="Unna"/>
              </a:rPr>
              <a:t>Esim: Kaveri katsoo sinua kummallinen ilme kasvoillaan (ulkoinen laukaisija). Ajattelet heti, että hän haluaa pilkata ja kiusata sinua (sisäinen laukaisija).</a:t>
            </a: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1038225"/>
            <a:ext cx="13517813" cy="9772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Sisäiset</a:t>
            </a:r>
            <a:r>
              <a:rPr kumimoji="0" lang="en-US" sz="6499" b="0" i="0" u="none" strike="noStrike" kern="1200" cap="none" spc="-246" normalizeH="0" baseline="0" noProof="0" dirty="0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 </a:t>
            </a:r>
            <a:r>
              <a:rPr kumimoji="0" lang="en-US" sz="6499" b="0" i="0" u="none" strike="noStrike" kern="1200" cap="none" spc="-246" normalizeH="0" baseline="0" noProof="0" dirty="0" err="1">
                <a:ln>
                  <a:noFill/>
                </a:ln>
                <a:solidFill>
                  <a:srgbClr val="4C583C"/>
                </a:solidFill>
                <a:effectLst/>
                <a:uLnTx/>
                <a:uFillTx/>
                <a:latin typeface="よもぎフォント"/>
                <a:ea typeface="よもぎフォント"/>
                <a:cs typeface="よもぎフォント"/>
                <a:sym typeface="よもぎフォント"/>
              </a:rPr>
              <a:t>laukaisijat</a:t>
            </a:r>
            <a:endParaRPr kumimoji="0" lang="en-US" sz="6499" b="0" i="0" u="none" strike="noStrike" kern="1200" cap="none" spc="-246" normalizeH="0" baseline="0" noProof="0" dirty="0">
              <a:ln>
                <a:noFill/>
              </a:ln>
              <a:solidFill>
                <a:srgbClr val="4C583C"/>
              </a:solidFill>
              <a:effectLst/>
              <a:uLnTx/>
              <a:uFillTx/>
              <a:latin typeface="よもぎフォント"/>
              <a:ea typeface="よもぎフォント"/>
              <a:cs typeface="よもぎフォント"/>
              <a:sym typeface="よもぎフォント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5874">
            <a:off x="8779728" y="7472144"/>
            <a:ext cx="3298988" cy="2375271"/>
          </a:xfrm>
          <a:custGeom>
            <a:avLst/>
            <a:gdLst/>
            <a:ahLst/>
            <a:cxnLst/>
            <a:rect l="l" t="t" r="r" b="b"/>
            <a:pathLst>
              <a:path w="3298988" h="2375271">
                <a:moveTo>
                  <a:pt x="0" y="0"/>
                </a:moveTo>
                <a:lnTo>
                  <a:pt x="3298988" y="0"/>
                </a:lnTo>
                <a:lnTo>
                  <a:pt x="3298988" y="2375272"/>
                </a:lnTo>
                <a:lnTo>
                  <a:pt x="0" y="2375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5874">
            <a:off x="604309" y="4177721"/>
            <a:ext cx="5749987" cy="4139991"/>
          </a:xfrm>
          <a:custGeom>
            <a:avLst/>
            <a:gdLst/>
            <a:ahLst/>
            <a:cxnLst/>
            <a:rect l="l" t="t" r="r" b="b"/>
            <a:pathLst>
              <a:path w="5749987" h="4139991">
                <a:moveTo>
                  <a:pt x="0" y="0"/>
                </a:moveTo>
                <a:lnTo>
                  <a:pt x="5749987" y="0"/>
                </a:lnTo>
                <a:lnTo>
                  <a:pt x="5749987" y="4139991"/>
                </a:lnTo>
                <a:lnTo>
                  <a:pt x="0" y="4139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5874">
            <a:off x="12126030" y="3260789"/>
            <a:ext cx="5901727" cy="4249244"/>
          </a:xfrm>
          <a:custGeom>
            <a:avLst/>
            <a:gdLst/>
            <a:ahLst/>
            <a:cxnLst/>
            <a:rect l="l" t="t" r="r" b="b"/>
            <a:pathLst>
              <a:path w="5901727" h="4249244">
                <a:moveTo>
                  <a:pt x="0" y="0"/>
                </a:moveTo>
                <a:lnTo>
                  <a:pt x="5901727" y="0"/>
                </a:lnTo>
                <a:lnTo>
                  <a:pt x="5901727" y="4249244"/>
                </a:lnTo>
                <a:lnTo>
                  <a:pt x="0" y="4249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5874">
            <a:off x="6423875" y="511723"/>
            <a:ext cx="5440250" cy="3916980"/>
          </a:xfrm>
          <a:custGeom>
            <a:avLst/>
            <a:gdLst/>
            <a:ahLst/>
            <a:cxnLst/>
            <a:rect l="l" t="t" r="r" b="b"/>
            <a:pathLst>
              <a:path w="5440250" h="3916980">
                <a:moveTo>
                  <a:pt x="0" y="0"/>
                </a:moveTo>
                <a:lnTo>
                  <a:pt x="5440250" y="0"/>
                </a:lnTo>
                <a:lnTo>
                  <a:pt x="5440250" y="3916980"/>
                </a:lnTo>
                <a:lnTo>
                  <a:pt x="0" y="3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 descr="Nuoli ulkoisesta laukaisijasta kohti ei sisäistä laukaisijaa"/>
          <p:cNvSpPr/>
          <p:nvPr/>
        </p:nvSpPr>
        <p:spPr>
          <a:xfrm rot="2700000" flipH="1">
            <a:off x="6478754" y="3679417"/>
            <a:ext cx="886829" cy="2679977"/>
          </a:xfrm>
          <a:custGeom>
            <a:avLst/>
            <a:gdLst/>
            <a:ahLst/>
            <a:cxnLst/>
            <a:rect l="l" t="t" r="r" b="b"/>
            <a:pathLst>
              <a:path w="886829" h="2679977">
                <a:moveTo>
                  <a:pt x="886828" y="0"/>
                </a:moveTo>
                <a:lnTo>
                  <a:pt x="0" y="0"/>
                </a:lnTo>
                <a:lnTo>
                  <a:pt x="0" y="2679977"/>
                </a:lnTo>
                <a:lnTo>
                  <a:pt x="886828" y="2679977"/>
                </a:lnTo>
                <a:lnTo>
                  <a:pt x="88682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 descr="Nuoli ulkoisesta laukaisijasta kohti sisäistä laukaisijaa"/>
          <p:cNvSpPr/>
          <p:nvPr/>
        </p:nvSpPr>
        <p:spPr>
          <a:xfrm rot="-587239">
            <a:off x="9912688" y="4119156"/>
            <a:ext cx="1858251" cy="2068903"/>
          </a:xfrm>
          <a:custGeom>
            <a:avLst/>
            <a:gdLst/>
            <a:ahLst/>
            <a:cxnLst/>
            <a:rect l="l" t="t" r="r" b="b"/>
            <a:pathLst>
              <a:path w="1858251" h="2068903">
                <a:moveTo>
                  <a:pt x="0" y="0"/>
                </a:moveTo>
                <a:lnTo>
                  <a:pt x="1858251" y="0"/>
                </a:lnTo>
                <a:lnTo>
                  <a:pt x="1858251" y="2068902"/>
                </a:lnTo>
                <a:lnTo>
                  <a:pt x="0" y="2068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 descr="Nuoli sisäisestä laukaisijasta kohti suuttumusta"/>
          <p:cNvSpPr/>
          <p:nvPr/>
        </p:nvSpPr>
        <p:spPr>
          <a:xfrm rot="-815393">
            <a:off x="11907740" y="7328993"/>
            <a:ext cx="2753701" cy="1934869"/>
          </a:xfrm>
          <a:custGeom>
            <a:avLst/>
            <a:gdLst/>
            <a:ahLst/>
            <a:cxnLst/>
            <a:rect l="l" t="t" r="r" b="b"/>
            <a:pathLst>
              <a:path w="2753701" h="1934869">
                <a:moveTo>
                  <a:pt x="0" y="0"/>
                </a:moveTo>
                <a:lnTo>
                  <a:pt x="2753701" y="0"/>
                </a:lnTo>
                <a:lnTo>
                  <a:pt x="2753701" y="1934869"/>
                </a:lnTo>
                <a:lnTo>
                  <a:pt x="0" y="193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TextBox 9"/>
          <p:cNvSpPr txBox="1"/>
          <p:nvPr/>
        </p:nvSpPr>
        <p:spPr>
          <a:xfrm>
            <a:off x="7255405" y="1391457"/>
            <a:ext cx="3173817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Ulkoinen laukaisija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33355" y="8359742"/>
            <a:ext cx="239173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8"/>
              </a:lnSpc>
            </a:pPr>
            <a:r>
              <a:rPr lang="en-US" sz="3815" b="1">
                <a:solidFill>
                  <a:srgbClr val="000000"/>
                </a:solidFill>
                <a:latin typeface="Unna Bold"/>
                <a:ea typeface="Unna Bold"/>
                <a:cs typeface="Unna Bold"/>
                <a:sym typeface="Unna Bold"/>
              </a:rPr>
              <a:t>Suuttumus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0956" y="4680000"/>
            <a:ext cx="4247604" cy="67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1"/>
              </a:lnSpc>
            </a:pPr>
            <a:r>
              <a:rPr lang="en-US" sz="4475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Sisäinen laukaisija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033102"/>
            <a:ext cx="4297799" cy="124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044">
                <a:solidFill>
                  <a:srgbClr val="000000"/>
                </a:solidFill>
                <a:latin typeface="Unna"/>
                <a:ea typeface="Unna"/>
                <a:cs typeface="Unna"/>
                <a:sym typeface="Unna"/>
              </a:rPr>
              <a:t>Ei sisäistä laukaisijaa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18363" y="2999125"/>
            <a:ext cx="2910859" cy="36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6"/>
              </a:lnSpc>
            </a:pPr>
            <a:r>
              <a:rPr lang="en-US" sz="21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Kaveri tönäisee sinua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10043" y="5502708"/>
            <a:ext cx="3080335" cy="745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6"/>
              </a:lnSpc>
            </a:pPr>
            <a:r>
              <a:rPr lang="en-US" sz="21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Ajattelet, että hän teki sen kiusatakseen sinua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0128" y="6335115"/>
            <a:ext cx="3658349" cy="745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6"/>
              </a:lnSpc>
            </a:pPr>
            <a:r>
              <a:rPr lang="en-US" sz="21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Ajattelet, että se saattoi olla vahinko. Ei suuttumista.</a:t>
            </a: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2E3EEF83-516A-67B3-548C-00F0ABA0E9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Tapahtumaketju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587</Words>
  <Application>Microsoft Office PowerPoint</Application>
  <PresentationFormat>Mukautettu</PresentationFormat>
  <Paragraphs>109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33" baseType="lpstr">
      <vt:lpstr>Bimbo</vt:lpstr>
      <vt:lpstr>Open Sans Bold Italics</vt:lpstr>
      <vt:lpstr>よもぎフォント</vt:lpstr>
      <vt:lpstr>Open Sans Bold</vt:lpstr>
      <vt:lpstr>Calibri</vt:lpstr>
      <vt:lpstr>Unna</vt:lpstr>
      <vt:lpstr>Ribeye</vt:lpstr>
      <vt:lpstr>Childos Arabic Semi-Bold</vt:lpstr>
      <vt:lpstr>Stadio Now Display Bold</vt:lpstr>
      <vt:lpstr>Open Sans</vt:lpstr>
      <vt:lpstr>Arial</vt:lpstr>
      <vt:lpstr>AglowCandy</vt:lpstr>
      <vt:lpstr>Unna Bold</vt:lpstr>
      <vt:lpstr>Stadio Now Display</vt:lpstr>
      <vt:lpstr>Poppins</vt:lpstr>
      <vt:lpstr>Kollektif</vt:lpstr>
      <vt:lpstr>Office Theme</vt:lpstr>
      <vt:lpstr>SOPU-tunti</vt:lpstr>
      <vt:lpstr>Tunnin suunnitelma</vt:lpstr>
      <vt:lpstr>Miltä tänään tuntuu?</vt:lpstr>
      <vt:lpstr>Lämmittelyleikki: Hymyn heitto</vt:lpstr>
      <vt:lpstr>Päivän aihe:  Sisäiset ja ulkoiset laukaisijat</vt:lpstr>
      <vt:lpstr>Vihantunne</vt:lpstr>
      <vt:lpstr>Ulkoiset laukaisijat</vt:lpstr>
      <vt:lpstr>Sisäiset laukaisijat</vt:lpstr>
      <vt:lpstr>Tapahtumaketju</vt:lpstr>
      <vt:lpstr>Kokeillaan!</vt:lpstr>
      <vt:lpstr>Ärtymyksen tulivuori</vt:lpstr>
      <vt:lpstr>Keskustellaan!</vt:lpstr>
      <vt:lpstr>Ärsytyksen tulivuori moniste</vt:lpstr>
      <vt:lpstr>Yhteenveto</vt:lpstr>
      <vt:lpstr>Kiitos oppitunnista!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06: Sisäiset ja ulkoiset laukaisijat</dc:title>
  <cp:lastModifiedBy>Heiskari Venla</cp:lastModifiedBy>
  <cp:revision>3</cp:revision>
  <dcterms:created xsi:type="dcterms:W3CDTF">2006-08-16T00:00:00Z</dcterms:created>
  <dcterms:modified xsi:type="dcterms:W3CDTF">2024-11-12T13:06:57Z</dcterms:modified>
  <dc:identifier>DAGPBwHa8gU</dc:identifier>
</cp:coreProperties>
</file>