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Core Bandi Face" panose="020B0604020202020204" charset="-127"/>
      <p:regular r:id="rId20"/>
    </p:embeddedFont>
    <p:embeddedFont>
      <p:font typeface="Balabeloo" panose="020B0604020202020204" charset="-78"/>
      <p:regular r:id="rId21"/>
    </p:embeddedFont>
    <p:embeddedFont>
      <p:font typeface="Bimbo" panose="020B0604020202020204" charset="0"/>
      <p:regular r:id="rId22"/>
    </p:embeddedFont>
    <p:embeddedFont>
      <p:font typeface="Mokoto Glitch 2" panose="020B0604020202020204" charset="0"/>
      <p:regular r:id="rId23"/>
    </p:embeddedFont>
    <p:embeddedFont>
      <p:font typeface="More Sugar" panose="020B0604020202020204" charset="0"/>
      <p:regular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Open Sans Bold" panose="020B0806030504020204" charset="0"/>
      <p:regular r:id="rId29"/>
      <p:bold r:id="rId30"/>
    </p:embeddedFont>
    <p:embeddedFont>
      <p:font typeface="Poppins" panose="00000500000000000000" pitchFamily="2" charset="0"/>
      <p:regular r:id="rId31"/>
      <p:bold r:id="rId32"/>
      <p:italic r:id="rId33"/>
      <p:boldItalic r:id="rId34"/>
    </p:embeddedFont>
    <p:embeddedFont>
      <p:font typeface="Poppins Bold" panose="00000800000000000000" charset="0"/>
      <p:regular r:id="rId35"/>
      <p:bold r:id="rId36"/>
    </p:embeddedFont>
    <p:embeddedFont>
      <p:font typeface="Ribeye" panose="020B0604020202020204" charset="0"/>
      <p:regular r:id="rId37"/>
    </p:embeddedFont>
    <p:embeddedFont>
      <p:font typeface="Stadio Now Display" panose="020B0604020202020204" charset="0"/>
      <p:regular r:id="rId38"/>
    </p:embeddedFont>
    <p:embeddedFont>
      <p:font typeface="Stadio Now Display Bold" panose="020B0604020202020204" charset="0"/>
      <p:regular r:id="rId39"/>
    </p:embeddedFont>
    <p:embeddedFont>
      <p:font typeface="ไอติม" panose="020B0604020202020204" charset="-34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487" autoAdjust="0"/>
    <p:restoredTop sz="86467" autoAdjust="0"/>
  </p:normalViewPr>
  <p:slideViewPr>
    <p:cSldViewPr>
      <p:cViewPr varScale="1">
        <p:scale>
          <a:sx n="42" d="100"/>
          <a:sy n="42" d="100"/>
        </p:scale>
        <p:origin x="56" y="1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y.fi/kirjailija/Tutte+M.+Olsen" TargetMode="External"/><Relationship Id="rId2" Type="http://schemas.openxmlformats.org/officeDocument/2006/relationships/hyperlink" Target="https://www.booky.fi/kirjailija/Knut+K.+Gunders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erveyskirjasto.fi/dlk01398" TargetMode="External"/><Relationship Id="rId5" Type="http://schemas.openxmlformats.org/officeDocument/2006/relationships/hyperlink" Target="https://www.booky.fi/kirjailija/Borge+Stromgren" TargetMode="External"/><Relationship Id="rId4" Type="http://schemas.openxmlformats.org/officeDocument/2006/relationships/hyperlink" Target="https://www.booky.fi/kirjailija/Johannes+Finn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elenterveystalo.fi/fi/ahdistus/mita-tunteet-ova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2929177" y="-4392602"/>
            <a:ext cx="12429646" cy="18656129"/>
          </a:xfrm>
          <a:custGeom>
            <a:avLst/>
            <a:gdLst/>
            <a:ahLst/>
            <a:cxnLst/>
            <a:rect l="l" t="t" r="r" b="b"/>
            <a:pathLst>
              <a:path w="12429646" h="18656129">
                <a:moveTo>
                  <a:pt x="0" y="0"/>
                </a:moveTo>
                <a:lnTo>
                  <a:pt x="12429646" y="0"/>
                </a:lnTo>
                <a:lnTo>
                  <a:pt x="12429646" y="18656129"/>
                </a:lnTo>
                <a:lnTo>
                  <a:pt x="0" y="18656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58426" y="2008461"/>
            <a:ext cx="16544270" cy="6707327"/>
            <a:chOff x="306301" y="-575276"/>
            <a:chExt cx="22059027" cy="8943101"/>
          </a:xfrm>
        </p:grpSpPr>
        <p:grpSp>
          <p:nvGrpSpPr>
            <p:cNvPr id="4" name="Group 4"/>
            <p:cNvGrpSpPr/>
            <p:nvPr/>
          </p:nvGrpSpPr>
          <p:grpSpPr>
            <a:xfrm>
              <a:off x="306301" y="828962"/>
              <a:ext cx="5551627" cy="5551627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CD8EE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5509689" y="828962"/>
              <a:ext cx="5551627" cy="5551627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CD8EE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0560610" y="828962"/>
              <a:ext cx="5551627" cy="555162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CD8EE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5669026" y="828962"/>
              <a:ext cx="5551627" cy="5551627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CD8EE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724528" y="-575276"/>
              <a:ext cx="21640800" cy="8943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753"/>
                </a:lnSpc>
                <a:spcBef>
                  <a:spcPct val="0"/>
                </a:spcBef>
              </a:pPr>
              <a:r>
                <a:rPr lang="en-US" sz="35538" b="1" spc="7534" dirty="0">
                  <a:solidFill>
                    <a:srgbClr val="79687B"/>
                  </a:solidFill>
                  <a:latin typeface="Stadio Now Display Bold"/>
                  <a:ea typeface="Stadio Now Display Bold"/>
                  <a:cs typeface="Stadio Now Display Bold"/>
                  <a:sym typeface="Stadio Now Display Bold"/>
                </a:rPr>
                <a:t>SOPU</a:t>
              </a:r>
            </a:p>
          </p:txBody>
        </p:sp>
      </p:grpSp>
      <p:grpSp>
        <p:nvGrpSpPr>
          <p:cNvPr id="17" name="Group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170094" y="6419015"/>
            <a:ext cx="3112209" cy="2440653"/>
            <a:chOff x="0" y="-158490"/>
            <a:chExt cx="819677" cy="6428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9677" cy="338006"/>
            </a:xfrm>
            <a:custGeom>
              <a:avLst/>
              <a:gdLst/>
              <a:ahLst/>
              <a:cxnLst/>
              <a:rect l="l" t="t" r="r" b="b"/>
              <a:pathLst>
                <a:path w="819677" h="338006">
                  <a:moveTo>
                    <a:pt x="126867" y="0"/>
                  </a:moveTo>
                  <a:lnTo>
                    <a:pt x="692809" y="0"/>
                  </a:lnTo>
                  <a:cubicBezTo>
                    <a:pt x="762876" y="0"/>
                    <a:pt x="819677" y="56800"/>
                    <a:pt x="819677" y="126867"/>
                  </a:cubicBezTo>
                  <a:lnTo>
                    <a:pt x="819677" y="211138"/>
                  </a:lnTo>
                  <a:cubicBezTo>
                    <a:pt x="819677" y="281205"/>
                    <a:pt x="762876" y="338006"/>
                    <a:pt x="692809" y="338006"/>
                  </a:cubicBezTo>
                  <a:lnTo>
                    <a:pt x="126867" y="338006"/>
                  </a:lnTo>
                  <a:cubicBezTo>
                    <a:pt x="93220" y="338006"/>
                    <a:pt x="60951" y="324639"/>
                    <a:pt x="37159" y="300847"/>
                  </a:cubicBezTo>
                  <a:cubicBezTo>
                    <a:pt x="13366" y="277055"/>
                    <a:pt x="0" y="244786"/>
                    <a:pt x="0" y="211138"/>
                  </a:cubicBezTo>
                  <a:lnTo>
                    <a:pt x="0" y="126867"/>
                  </a:lnTo>
                  <a:cubicBezTo>
                    <a:pt x="0" y="56800"/>
                    <a:pt x="56800" y="0"/>
                    <a:pt x="126867" y="0"/>
                  </a:cubicBezTo>
                  <a:close/>
                </a:path>
              </a:pathLst>
            </a:custGeom>
            <a:solidFill>
              <a:srgbClr val="79687B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58490"/>
              <a:ext cx="819677" cy="642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FFFFFF"/>
                  </a:solidFill>
                  <a:latin typeface="Stadio Now Display"/>
                  <a:ea typeface="Stadio Now Display"/>
                  <a:cs typeface="Stadio Now Display"/>
                  <a:sym typeface="Stadio Now Display"/>
                </a:rPr>
                <a:t>TUNTI</a:t>
              </a:r>
            </a:p>
          </p:txBody>
        </p:sp>
      </p:grpSp>
      <p:sp>
        <p:nvSpPr>
          <p:cNvPr id="20" name="Freeform 20" descr="Logo, Oulun kaupunki"/>
          <p:cNvSpPr/>
          <p:nvPr/>
        </p:nvSpPr>
        <p:spPr>
          <a:xfrm>
            <a:off x="396258" y="7641623"/>
            <a:ext cx="6808439" cy="2265556"/>
          </a:xfrm>
          <a:custGeom>
            <a:avLst/>
            <a:gdLst/>
            <a:ahLst/>
            <a:cxnLst/>
            <a:rect l="l" t="t" r="r" b="b"/>
            <a:pathLst>
              <a:path w="6808439" h="2265556">
                <a:moveTo>
                  <a:pt x="0" y="0"/>
                </a:moveTo>
                <a:lnTo>
                  <a:pt x="6808438" y="0"/>
                </a:lnTo>
                <a:lnTo>
                  <a:pt x="6808438" y="2265556"/>
                </a:lnTo>
                <a:lnTo>
                  <a:pt x="0" y="22655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2" name="Otsikko 21">
            <a:extLst>
              <a:ext uri="{FF2B5EF4-FFF2-40B4-BE49-F238E27FC236}">
                <a16:creationId xmlns:a16="http://schemas.microsoft.com/office/drawing/2014/main" id="{0A7096BA-70F8-0048-C9A7-2349FAC290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SOPU-tunti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5744" y="6511673"/>
            <a:ext cx="3196791" cy="3561884"/>
          </a:xfrm>
          <a:custGeom>
            <a:avLst/>
            <a:gdLst/>
            <a:ahLst/>
            <a:cxnLst/>
            <a:rect l="l" t="t" r="r" b="b"/>
            <a:pathLst>
              <a:path w="3196791" h="3561884">
                <a:moveTo>
                  <a:pt x="0" y="0"/>
                </a:moveTo>
                <a:lnTo>
                  <a:pt x="3196791" y="0"/>
                </a:lnTo>
                <a:lnTo>
                  <a:pt x="3196791" y="3561884"/>
                </a:lnTo>
                <a:lnTo>
                  <a:pt x="0" y="3561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5237191" y="6863885"/>
            <a:ext cx="2808719" cy="3317385"/>
          </a:xfrm>
          <a:custGeom>
            <a:avLst/>
            <a:gdLst/>
            <a:ahLst/>
            <a:cxnLst/>
            <a:rect l="l" t="t" r="r" b="b"/>
            <a:pathLst>
              <a:path w="2808719" h="3317385">
                <a:moveTo>
                  <a:pt x="2808719" y="0"/>
                </a:moveTo>
                <a:lnTo>
                  <a:pt x="0" y="0"/>
                </a:lnTo>
                <a:lnTo>
                  <a:pt x="0" y="3317385"/>
                </a:lnTo>
                <a:lnTo>
                  <a:pt x="2808719" y="3317385"/>
                </a:lnTo>
                <a:lnTo>
                  <a:pt x="280871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3993704" y="382058"/>
            <a:ext cx="10389717" cy="18927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59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24" b="0" i="0" u="none" strike="noStrike" kern="1200" cap="none" spc="0" normalizeH="0" baseline="0" noProof="0" dirty="0">
                <a:ln>
                  <a:noFill/>
                </a:ln>
                <a:solidFill>
                  <a:srgbClr val="AE5BA1"/>
                </a:solidFill>
                <a:effectLst/>
                <a:uLnTx/>
                <a:uFillTx/>
                <a:latin typeface="More Sugar"/>
                <a:ea typeface="More Sugar"/>
                <a:cs typeface="More Sugar"/>
                <a:sym typeface="More Sugar"/>
              </a:rPr>
              <a:t>HYVIÄ JA HUONOJA TAPOJA TUNTEIDEN ILMAISEISEEN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902" y="2708643"/>
            <a:ext cx="9119327" cy="347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599"/>
              </a:lnSpc>
              <a:buFont typeface="Arial"/>
              <a:buChar char="•"/>
            </a:pPr>
            <a:r>
              <a:rPr lang="en-US" sz="2799" b="1">
                <a:solidFill>
                  <a:srgbClr val="C23A47"/>
                </a:solidFill>
                <a:latin typeface="Poppins Bold"/>
                <a:ea typeface="Poppins Bold"/>
                <a:cs typeface="Poppins Bold"/>
                <a:sym typeface="Poppins Bold"/>
              </a:rPr>
              <a:t>Suuttuessaan, Kassu paiskoo tavaroita lattialle ja potkii tuolit kumoon</a:t>
            </a:r>
          </a:p>
          <a:p>
            <a:pPr marL="604519" lvl="1" indent="-302260" algn="l">
              <a:lnSpc>
                <a:spcPts val="5599"/>
              </a:lnSpc>
              <a:buFont typeface="Arial"/>
              <a:buChar char="•"/>
            </a:pPr>
            <a:r>
              <a:rPr lang="en-US" sz="2799" b="1">
                <a:solidFill>
                  <a:srgbClr val="C23A47"/>
                </a:solidFill>
                <a:latin typeface="Poppins Bold"/>
                <a:ea typeface="Poppins Bold"/>
                <a:cs typeface="Poppins Bold"/>
                <a:sym typeface="Poppins Bold"/>
              </a:rPr>
              <a:t>Harmistuessaan, Ansku heittäytyy maahan itkemään ja huutamaan.</a:t>
            </a:r>
          </a:p>
          <a:p>
            <a:pPr marL="604519" lvl="1" indent="-302260" algn="l">
              <a:lnSpc>
                <a:spcPts val="5599"/>
              </a:lnSpc>
              <a:buFont typeface="Arial"/>
              <a:buChar char="•"/>
            </a:pPr>
            <a:r>
              <a:rPr lang="en-US" sz="2799" b="1">
                <a:solidFill>
                  <a:srgbClr val="C23A47"/>
                </a:solidFill>
                <a:latin typeface="Poppins Bold"/>
                <a:ea typeface="Poppins Bold"/>
                <a:cs typeface="Poppins Bold"/>
                <a:sym typeface="Poppins Bold"/>
              </a:rPr>
              <a:t>Vihaisena Emppu riehuu ja lyö muita.</a:t>
            </a:r>
          </a:p>
        </p:txBody>
      </p: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9096375" y="2465382"/>
            <a:ext cx="19050" cy="1093161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sp>
        <p:nvSpPr>
          <p:cNvPr id="7" name="TextBox 7"/>
          <p:cNvSpPr txBox="1"/>
          <p:nvPr/>
        </p:nvSpPr>
        <p:spPr>
          <a:xfrm>
            <a:off x="3993704" y="7137633"/>
            <a:ext cx="4335886" cy="142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5"/>
              </a:lnSpc>
            </a:pPr>
            <a:r>
              <a:rPr lang="en-US" sz="8360" b="1">
                <a:solidFill>
                  <a:srgbClr val="C23A4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EI NÄIN!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68673" y="2700191"/>
            <a:ext cx="8877238" cy="468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5394" lvl="1" indent="-252697" algn="l">
              <a:lnSpc>
                <a:spcPts val="4681"/>
              </a:lnSpc>
              <a:buFont typeface="Arial"/>
              <a:buChar char="•"/>
            </a:pPr>
            <a:r>
              <a:rPr lang="en-US" sz="2340" b="1">
                <a:solidFill>
                  <a:srgbClr val="3E6637"/>
                </a:solidFill>
                <a:latin typeface="Poppins Bold"/>
                <a:ea typeface="Poppins Bold"/>
                <a:cs typeface="Poppins Bold"/>
                <a:sym typeface="Poppins Bold"/>
              </a:rPr>
              <a:t>Suuttuessaan, Kassu käy kävelemässä portaat ylös ja alas. Se rauhoittaa häntä sen verran, että hän voi jutella suuttumuksesta opettajan kanssa.</a:t>
            </a:r>
          </a:p>
          <a:p>
            <a:pPr marL="505394" lvl="1" indent="-252697" algn="l">
              <a:lnSpc>
                <a:spcPts val="4681"/>
              </a:lnSpc>
              <a:buFont typeface="Arial"/>
              <a:buChar char="•"/>
            </a:pPr>
            <a:r>
              <a:rPr lang="en-US" sz="2340" b="1">
                <a:solidFill>
                  <a:srgbClr val="3E6637"/>
                </a:solidFill>
                <a:latin typeface="Poppins Bold"/>
                <a:ea typeface="Poppins Bold"/>
                <a:cs typeface="Poppins Bold"/>
                <a:sym typeface="Poppins Bold"/>
              </a:rPr>
              <a:t>Harmistuessaan Anskua itkettää, mutta kun hän silittelee lemmikkikoiraansa, paha mieli menee ohi.</a:t>
            </a:r>
          </a:p>
          <a:p>
            <a:pPr marL="505394" lvl="1" indent="-252697" algn="l">
              <a:lnSpc>
                <a:spcPts val="4681"/>
              </a:lnSpc>
              <a:buFont typeface="Arial"/>
              <a:buChar char="•"/>
            </a:pPr>
            <a:r>
              <a:rPr lang="en-US" sz="2340" b="1">
                <a:solidFill>
                  <a:srgbClr val="3E6637"/>
                </a:solidFill>
                <a:latin typeface="Poppins Bold"/>
                <a:ea typeface="Poppins Bold"/>
                <a:cs typeface="Poppins Bold"/>
                <a:sym typeface="Poppins Bold"/>
              </a:rPr>
              <a:t>Vihaisena Emppu poistuu tilanteesta, jotta ei satuttaisi muita. Kun hän on hetken yksin, vihaisuuden tunne menee ohi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04184" y="7787442"/>
            <a:ext cx="5350241" cy="2083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2"/>
              </a:lnSpc>
            </a:pPr>
            <a:r>
              <a:rPr lang="en-US" sz="6059" b="1">
                <a:solidFill>
                  <a:srgbClr val="3E663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JES! </a:t>
            </a:r>
          </a:p>
          <a:p>
            <a:pPr algn="ctr">
              <a:lnSpc>
                <a:spcPts val="8482"/>
              </a:lnSpc>
            </a:pPr>
            <a:r>
              <a:rPr lang="en-US" sz="6059" b="1">
                <a:solidFill>
                  <a:srgbClr val="3E663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JUURI NÄIN!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619668" y="-289398"/>
            <a:ext cx="7239336" cy="10865796"/>
          </a:xfrm>
          <a:custGeom>
            <a:avLst/>
            <a:gdLst/>
            <a:ahLst/>
            <a:cxnLst/>
            <a:rect l="l" t="t" r="r" b="b"/>
            <a:pathLst>
              <a:path w="7239336" h="10865796">
                <a:moveTo>
                  <a:pt x="0" y="0"/>
                </a:moveTo>
                <a:lnTo>
                  <a:pt x="7239336" y="0"/>
                </a:lnTo>
                <a:lnTo>
                  <a:pt x="7239336" y="10865796"/>
                </a:lnTo>
                <a:lnTo>
                  <a:pt x="0" y="10865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59293" y="7638987"/>
            <a:ext cx="4276902" cy="1846343"/>
            <a:chOff x="0" y="0"/>
            <a:chExt cx="1126427" cy="4862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6427" cy="486280"/>
            </a:xfrm>
            <a:custGeom>
              <a:avLst/>
              <a:gdLst/>
              <a:ahLst/>
              <a:cxnLst/>
              <a:rect l="l" t="t" r="r" b="b"/>
              <a:pathLst>
                <a:path w="1126427" h="486280">
                  <a:moveTo>
                    <a:pt x="0" y="0"/>
                  </a:moveTo>
                  <a:lnTo>
                    <a:pt x="1126427" y="0"/>
                  </a:lnTo>
                  <a:lnTo>
                    <a:pt x="1126427" y="486280"/>
                  </a:lnTo>
                  <a:lnTo>
                    <a:pt x="0" y="486280"/>
                  </a:lnTo>
                  <a:close/>
                </a:path>
              </a:pathLst>
            </a:custGeom>
            <a:solidFill>
              <a:srgbClr val="BC9ADB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26427" cy="524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4491970" y="933450"/>
            <a:ext cx="12022759" cy="8741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18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30" b="0" i="0" u="none" strike="noStrike" kern="1200" cap="none" spc="0" normalizeH="0" baseline="0" noProof="0" dirty="0">
                <a:ln>
                  <a:noFill/>
                </a:ln>
                <a:solidFill>
                  <a:srgbClr val="AE5BA1"/>
                </a:solidFill>
                <a:effectLst/>
                <a:uLnTx/>
                <a:uFillTx/>
                <a:latin typeface="More Sugar"/>
                <a:ea typeface="More Sugar"/>
                <a:cs typeface="More Sugar"/>
                <a:sym typeface="More Sugar"/>
              </a:rPr>
              <a:t>TUNTEIDEN ILMAISEMISEN VAIHEET:</a:t>
            </a:r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91970" y="3032957"/>
            <a:ext cx="958598" cy="5174078"/>
            <a:chOff x="0" y="0"/>
            <a:chExt cx="1278130" cy="68987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8130" cy="1272150"/>
            </a:xfrm>
            <a:custGeom>
              <a:avLst/>
              <a:gdLst/>
              <a:ahLst/>
              <a:cxnLst/>
              <a:rect l="l" t="t" r="r" b="b"/>
              <a:pathLst>
                <a:path w="1278130" h="1272150">
                  <a:moveTo>
                    <a:pt x="0" y="0"/>
                  </a:moveTo>
                  <a:lnTo>
                    <a:pt x="1278130" y="0"/>
                  </a:lnTo>
                  <a:lnTo>
                    <a:pt x="1278130" y="1272150"/>
                  </a:lnTo>
                  <a:lnTo>
                    <a:pt x="0" y="1272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397192"/>
              <a:ext cx="1278130" cy="1272150"/>
            </a:xfrm>
            <a:custGeom>
              <a:avLst/>
              <a:gdLst/>
              <a:ahLst/>
              <a:cxnLst/>
              <a:rect l="l" t="t" r="r" b="b"/>
              <a:pathLst>
                <a:path w="1278130" h="1272150">
                  <a:moveTo>
                    <a:pt x="0" y="0"/>
                  </a:moveTo>
                  <a:lnTo>
                    <a:pt x="1278130" y="0"/>
                  </a:lnTo>
                  <a:lnTo>
                    <a:pt x="1278130" y="1272150"/>
                  </a:lnTo>
                  <a:lnTo>
                    <a:pt x="0" y="1272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2798100"/>
              <a:ext cx="1278130" cy="1272150"/>
            </a:xfrm>
            <a:custGeom>
              <a:avLst/>
              <a:gdLst/>
              <a:ahLst/>
              <a:cxnLst/>
              <a:rect l="l" t="t" r="r" b="b"/>
              <a:pathLst>
                <a:path w="1278130" h="1272150">
                  <a:moveTo>
                    <a:pt x="0" y="0"/>
                  </a:moveTo>
                  <a:lnTo>
                    <a:pt x="1278130" y="0"/>
                  </a:lnTo>
                  <a:lnTo>
                    <a:pt x="1278130" y="1272150"/>
                  </a:lnTo>
                  <a:lnTo>
                    <a:pt x="0" y="1272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4199008"/>
              <a:ext cx="1278130" cy="1272150"/>
            </a:xfrm>
            <a:custGeom>
              <a:avLst/>
              <a:gdLst/>
              <a:ahLst/>
              <a:cxnLst/>
              <a:rect l="l" t="t" r="r" b="b"/>
              <a:pathLst>
                <a:path w="1278130" h="1272150">
                  <a:moveTo>
                    <a:pt x="0" y="0"/>
                  </a:moveTo>
                  <a:lnTo>
                    <a:pt x="1278130" y="0"/>
                  </a:lnTo>
                  <a:lnTo>
                    <a:pt x="1278130" y="1272150"/>
                  </a:lnTo>
                  <a:lnTo>
                    <a:pt x="0" y="1272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5597997"/>
              <a:ext cx="1278130" cy="1272150"/>
            </a:xfrm>
            <a:custGeom>
              <a:avLst/>
              <a:gdLst/>
              <a:ahLst/>
              <a:cxnLst/>
              <a:rect l="l" t="t" r="r" b="b"/>
              <a:pathLst>
                <a:path w="1278130" h="1272150">
                  <a:moveTo>
                    <a:pt x="0" y="0"/>
                  </a:moveTo>
                  <a:lnTo>
                    <a:pt x="1278130" y="0"/>
                  </a:lnTo>
                  <a:lnTo>
                    <a:pt x="1278130" y="1272150"/>
                  </a:lnTo>
                  <a:lnTo>
                    <a:pt x="0" y="1272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04427" y="-133350"/>
              <a:ext cx="869277" cy="70321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78"/>
                </a:lnSpc>
              </a:pPr>
              <a:r>
                <a:rPr lang="en-US" sz="5888">
                  <a:solidFill>
                    <a:srgbClr val="000000"/>
                  </a:solidFill>
                  <a:latin typeface="Balabeloo"/>
                  <a:ea typeface="Balabeloo"/>
                  <a:cs typeface="Balabeloo"/>
                  <a:sym typeface="Balabeloo"/>
                </a:rPr>
                <a:t>1</a:t>
              </a:r>
            </a:p>
            <a:p>
              <a:pPr algn="ctr">
                <a:lnSpc>
                  <a:spcPts val="8478"/>
                </a:lnSpc>
              </a:pPr>
              <a:r>
                <a:rPr lang="en-US" sz="5888">
                  <a:solidFill>
                    <a:srgbClr val="000000"/>
                  </a:solidFill>
                  <a:latin typeface="Balabeloo"/>
                  <a:ea typeface="Balabeloo"/>
                  <a:cs typeface="Balabeloo"/>
                  <a:sym typeface="Balabeloo"/>
                </a:rPr>
                <a:t>2</a:t>
              </a:r>
            </a:p>
            <a:p>
              <a:pPr algn="ctr">
                <a:lnSpc>
                  <a:spcPts val="8478"/>
                </a:lnSpc>
              </a:pPr>
              <a:r>
                <a:rPr lang="en-US" sz="5888">
                  <a:solidFill>
                    <a:srgbClr val="000000"/>
                  </a:solidFill>
                  <a:latin typeface="Balabeloo"/>
                  <a:ea typeface="Balabeloo"/>
                  <a:cs typeface="Balabeloo"/>
                  <a:sym typeface="Balabeloo"/>
                </a:rPr>
                <a:t>3</a:t>
              </a:r>
            </a:p>
            <a:p>
              <a:pPr algn="ctr">
                <a:lnSpc>
                  <a:spcPts val="8478"/>
                </a:lnSpc>
              </a:pPr>
              <a:r>
                <a:rPr lang="en-US" sz="5888">
                  <a:solidFill>
                    <a:srgbClr val="000000"/>
                  </a:solidFill>
                  <a:latin typeface="Balabeloo"/>
                  <a:ea typeface="Balabeloo"/>
                  <a:cs typeface="Balabeloo"/>
                  <a:sym typeface="Balabeloo"/>
                </a:rPr>
                <a:t>4</a:t>
              </a:r>
            </a:p>
            <a:p>
              <a:pPr algn="ctr">
                <a:lnSpc>
                  <a:spcPts val="8478"/>
                </a:lnSpc>
              </a:pPr>
              <a:r>
                <a:rPr lang="en-US" sz="5888">
                  <a:solidFill>
                    <a:srgbClr val="000000"/>
                  </a:solidFill>
                  <a:latin typeface="Balabeloo"/>
                  <a:ea typeface="Balabeloo"/>
                  <a:cs typeface="Balabeloo"/>
                  <a:sym typeface="Balabeloo"/>
                </a:rPr>
                <a:t>5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714957" y="3210513"/>
            <a:ext cx="6834337" cy="51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1"/>
              </a:lnSpc>
            </a:pPr>
            <a:r>
              <a:rPr lang="en-US" sz="282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Tarkkaile oloasi ja kehosi tuntemuksia.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14957" y="4288112"/>
            <a:ext cx="7756558" cy="51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1"/>
              </a:lnSpc>
            </a:pPr>
            <a:r>
              <a:rPr lang="en-US" sz="282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Mieti, mikä sai tuntemuksen aikaan.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14957" y="5320495"/>
            <a:ext cx="5375858" cy="51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1"/>
              </a:lnSpc>
            </a:pPr>
            <a:r>
              <a:rPr lang="en-US" sz="282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Mieti, mistä tunteesta on kyse.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14957" y="6350530"/>
            <a:ext cx="9853771" cy="51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1"/>
              </a:lnSpc>
            </a:pPr>
            <a:r>
              <a:rPr lang="en-US" sz="282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Mieti erilaisia tapoja ilmaista tunne ja valitse niistä yksi.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840110" y="7799243"/>
            <a:ext cx="3915269" cy="1525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6"/>
              </a:lnSpc>
            </a:pPr>
            <a:r>
              <a:rPr lang="en-US" sz="28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Mitkä</a:t>
            </a:r>
            <a:r>
              <a:rPr lang="en-US" sz="28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vaiheista</a:t>
            </a:r>
            <a:r>
              <a:rPr lang="en-US" sz="28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ovat</a:t>
            </a:r>
            <a:r>
              <a:rPr lang="en-US" sz="28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toimintaa</a:t>
            </a:r>
            <a:r>
              <a:rPr lang="en-US" sz="28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ja </a:t>
            </a:r>
            <a:r>
              <a:rPr lang="en-US" sz="28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mitkä</a:t>
            </a:r>
            <a:r>
              <a:rPr lang="en-US" sz="28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ajattelua</a:t>
            </a:r>
            <a:r>
              <a:rPr lang="en-US" sz="28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14957" y="7380565"/>
            <a:ext cx="2903001" cy="51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1"/>
              </a:lnSpc>
            </a:pPr>
            <a:r>
              <a:rPr lang="en-US" sz="282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Ilmaise tunteesi.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766253"/>
            <a:ext cx="4197247" cy="4144782"/>
          </a:xfrm>
          <a:custGeom>
            <a:avLst/>
            <a:gdLst/>
            <a:ahLst/>
            <a:cxnLst/>
            <a:rect l="l" t="t" r="r" b="b"/>
            <a:pathLst>
              <a:path w="4197247" h="4144782">
                <a:moveTo>
                  <a:pt x="0" y="0"/>
                </a:moveTo>
                <a:lnTo>
                  <a:pt x="4197247" y="0"/>
                </a:lnTo>
                <a:lnTo>
                  <a:pt x="4197247" y="4144782"/>
                </a:lnTo>
                <a:lnTo>
                  <a:pt x="0" y="4144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 flipH="1">
            <a:off x="-205830" y="6577278"/>
            <a:ext cx="4164219" cy="4305957"/>
          </a:xfrm>
          <a:custGeom>
            <a:avLst/>
            <a:gdLst/>
            <a:ahLst/>
            <a:cxnLst/>
            <a:rect l="l" t="t" r="r" b="b"/>
            <a:pathLst>
              <a:path w="4164219" h="4305957">
                <a:moveTo>
                  <a:pt x="4164219" y="0"/>
                </a:moveTo>
                <a:lnTo>
                  <a:pt x="0" y="0"/>
                </a:lnTo>
                <a:lnTo>
                  <a:pt x="0" y="4305957"/>
                </a:lnTo>
                <a:lnTo>
                  <a:pt x="4164219" y="4305957"/>
                </a:lnTo>
                <a:lnTo>
                  <a:pt x="416421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599673" y="0"/>
            <a:ext cx="3882071" cy="4295944"/>
          </a:xfrm>
          <a:custGeom>
            <a:avLst/>
            <a:gdLst/>
            <a:ahLst/>
            <a:cxnLst/>
            <a:rect l="l" t="t" r="r" b="b"/>
            <a:pathLst>
              <a:path w="3882071" h="4295944">
                <a:moveTo>
                  <a:pt x="0" y="0"/>
                </a:moveTo>
                <a:lnTo>
                  <a:pt x="3882072" y="0"/>
                </a:lnTo>
                <a:lnTo>
                  <a:pt x="3882072" y="4295944"/>
                </a:lnTo>
                <a:lnTo>
                  <a:pt x="0" y="42959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11" r="-811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5900" y="5101863"/>
            <a:ext cx="1345600" cy="1328780"/>
          </a:xfrm>
          <a:custGeom>
            <a:avLst/>
            <a:gdLst/>
            <a:ahLst/>
            <a:cxnLst/>
            <a:rect l="l" t="t" r="r" b="b"/>
            <a:pathLst>
              <a:path w="1345600" h="1328780">
                <a:moveTo>
                  <a:pt x="0" y="0"/>
                </a:moveTo>
                <a:lnTo>
                  <a:pt x="1345600" y="0"/>
                </a:lnTo>
                <a:lnTo>
                  <a:pt x="1345600" y="1328780"/>
                </a:lnTo>
                <a:lnTo>
                  <a:pt x="0" y="13287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7228" y="4295944"/>
            <a:ext cx="594272" cy="586844"/>
          </a:xfrm>
          <a:custGeom>
            <a:avLst/>
            <a:gdLst/>
            <a:ahLst/>
            <a:cxnLst/>
            <a:rect l="l" t="t" r="r" b="b"/>
            <a:pathLst>
              <a:path w="594272" h="586844">
                <a:moveTo>
                  <a:pt x="0" y="0"/>
                </a:moveTo>
                <a:lnTo>
                  <a:pt x="594272" y="0"/>
                </a:lnTo>
                <a:lnTo>
                  <a:pt x="594272" y="586844"/>
                </a:lnTo>
                <a:lnTo>
                  <a:pt x="0" y="58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68032" y="1189908"/>
            <a:ext cx="3145353" cy="3106036"/>
          </a:xfrm>
          <a:custGeom>
            <a:avLst/>
            <a:gdLst/>
            <a:ahLst/>
            <a:cxnLst/>
            <a:rect l="l" t="t" r="r" b="b"/>
            <a:pathLst>
              <a:path w="3145353" h="3106036">
                <a:moveTo>
                  <a:pt x="0" y="0"/>
                </a:moveTo>
                <a:lnTo>
                  <a:pt x="3145354" y="0"/>
                </a:lnTo>
                <a:lnTo>
                  <a:pt x="3145354" y="3106036"/>
                </a:lnTo>
                <a:lnTo>
                  <a:pt x="0" y="3106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7228" y="-574407"/>
            <a:ext cx="15764478" cy="11435815"/>
          </a:xfrm>
          <a:custGeom>
            <a:avLst/>
            <a:gdLst/>
            <a:ahLst/>
            <a:cxnLst/>
            <a:rect l="l" t="t" r="r" b="b"/>
            <a:pathLst>
              <a:path w="15764478" h="11435815">
                <a:moveTo>
                  <a:pt x="0" y="0"/>
                </a:moveTo>
                <a:lnTo>
                  <a:pt x="15764478" y="0"/>
                </a:lnTo>
                <a:lnTo>
                  <a:pt x="15764478" y="11435814"/>
                </a:lnTo>
                <a:lnTo>
                  <a:pt x="0" y="11435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4473478" y="3440271"/>
            <a:ext cx="9341044" cy="30540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80" b="0" i="0" u="none" strike="noStrike" kern="1200" cap="none" spc="0" normalizeH="0" baseline="0" noProof="0" dirty="0" err="1">
                <a:ln>
                  <a:noFill/>
                </a:ln>
                <a:solidFill>
                  <a:srgbClr val="79687B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Kokeillaan</a:t>
            </a:r>
            <a:r>
              <a:rPr kumimoji="0" lang="en-US" sz="17880" b="0" i="0" u="none" strike="noStrike" kern="1200" cap="none" spc="0" normalizeH="0" baseline="0" noProof="0" dirty="0">
                <a:ln>
                  <a:noFill/>
                </a:ln>
                <a:solidFill>
                  <a:srgbClr val="79687B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960559" y="-4137462"/>
            <a:ext cx="12366881" cy="18561923"/>
          </a:xfrm>
          <a:custGeom>
            <a:avLst/>
            <a:gdLst/>
            <a:ahLst/>
            <a:cxnLst/>
            <a:rect l="l" t="t" r="r" b="b"/>
            <a:pathLst>
              <a:path w="12366881" h="18561923">
                <a:moveTo>
                  <a:pt x="0" y="0"/>
                </a:moveTo>
                <a:lnTo>
                  <a:pt x="12366882" y="0"/>
                </a:lnTo>
                <a:lnTo>
                  <a:pt x="12366882" y="18561924"/>
                </a:lnTo>
                <a:lnTo>
                  <a:pt x="0" y="18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36962" y="0"/>
            <a:ext cx="18424962" cy="2817108"/>
            <a:chOff x="0" y="0"/>
            <a:chExt cx="4852665" cy="7419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2665" cy="741954"/>
            </a:xfrm>
            <a:custGeom>
              <a:avLst/>
              <a:gdLst/>
              <a:ahLst/>
              <a:cxnLst/>
              <a:rect l="l" t="t" r="r" b="b"/>
              <a:pathLst>
                <a:path w="4852665" h="741954">
                  <a:moveTo>
                    <a:pt x="0" y="0"/>
                  </a:moveTo>
                  <a:lnTo>
                    <a:pt x="4852665" y="0"/>
                  </a:lnTo>
                  <a:lnTo>
                    <a:pt x="4852665" y="741954"/>
                  </a:lnTo>
                  <a:lnTo>
                    <a:pt x="0" y="741954"/>
                  </a:lnTo>
                  <a:close/>
                </a:path>
              </a:pathLst>
            </a:custGeom>
            <a:solidFill>
              <a:srgbClr val="F1EBF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2665" cy="780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1028700" y="672486"/>
            <a:ext cx="8940027" cy="13197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76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88" b="0" i="0" u="none" strike="noStrike" kern="1200" cap="none" spc="0" normalizeH="0" baseline="0" noProof="0" dirty="0">
                <a:ln>
                  <a:noFill/>
                </a:ln>
                <a:solidFill>
                  <a:srgbClr val="AE5BA1"/>
                </a:solidFill>
                <a:effectLst/>
                <a:uLnTx/>
                <a:uFillTx/>
                <a:latin typeface="More Sugar"/>
                <a:ea typeface="More Sugar"/>
                <a:cs typeface="More Sugar"/>
                <a:sym typeface="More Sugar"/>
              </a:rPr>
              <a:t>TUNNESANAKISA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514799"/>
            <a:ext cx="15145463" cy="4944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6425" lvl="1" indent="-378212" algn="l">
              <a:lnSpc>
                <a:spcPts val="4905"/>
              </a:lnSpc>
              <a:buFont typeface="Arial"/>
              <a:buChar char="•"/>
            </a:pPr>
            <a:r>
              <a:rPr lang="en-US" sz="3503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Ota itsellesi paperi ja kynä</a:t>
            </a:r>
          </a:p>
          <a:p>
            <a:pPr marL="756425" lvl="1" indent="-378212" algn="l">
              <a:lnSpc>
                <a:spcPts val="4905"/>
              </a:lnSpc>
              <a:buFont typeface="Arial"/>
              <a:buChar char="•"/>
            </a:pPr>
            <a:r>
              <a:rPr lang="en-US" sz="3503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Aikuinen katsoo kellosta 3 minuuttia, jonka aikana sinun tulee keksiä mahdollisimman monta tunnesanaa (esim. onnellisuus, suru)</a:t>
            </a:r>
          </a:p>
          <a:p>
            <a:pPr algn="l">
              <a:lnSpc>
                <a:spcPts val="4905"/>
              </a:lnSpc>
            </a:pPr>
            <a:endParaRPr lang="en-US" sz="3503">
              <a:solidFill>
                <a:srgbClr val="000000"/>
              </a:solidFill>
              <a:latin typeface="Core Bandi Face"/>
              <a:ea typeface="Core Bandi Face"/>
              <a:cs typeface="Core Bandi Face"/>
              <a:sym typeface="Core Bandi Face"/>
            </a:endParaRPr>
          </a:p>
          <a:p>
            <a:pPr marL="756425" lvl="1" indent="-378212" algn="l">
              <a:lnSpc>
                <a:spcPts val="4905"/>
              </a:lnSpc>
              <a:buFont typeface="Arial"/>
              <a:buChar char="•"/>
            </a:pPr>
            <a:r>
              <a:rPr lang="en-US" sz="3503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Kun kolme minuuttia on kulunut, aikuinen muodostaa teistä 3-4 hengen pienryhmiä</a:t>
            </a:r>
          </a:p>
          <a:p>
            <a:pPr marL="756425" lvl="1" indent="-378212" algn="l">
              <a:lnSpc>
                <a:spcPts val="4905"/>
              </a:lnSpc>
              <a:buFont typeface="Arial"/>
              <a:buChar char="•"/>
            </a:pPr>
            <a:r>
              <a:rPr lang="en-US" sz="3503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Vertailkaa keksimiänne tunnesanoja: Keksittekö samoja? Ovatko kaikki sanat teille tuttuja? Onko jokin sana tuntematon?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925769" y="-12826853"/>
            <a:ext cx="12436463" cy="18666361"/>
          </a:xfrm>
          <a:custGeom>
            <a:avLst/>
            <a:gdLst/>
            <a:ahLst/>
            <a:cxnLst/>
            <a:rect l="l" t="t" r="r" b="b"/>
            <a:pathLst>
              <a:path w="12436463" h="18666361">
                <a:moveTo>
                  <a:pt x="0" y="0"/>
                </a:moveTo>
                <a:lnTo>
                  <a:pt x="12436462" y="0"/>
                </a:lnTo>
                <a:lnTo>
                  <a:pt x="12436462" y="18666361"/>
                </a:lnTo>
                <a:lnTo>
                  <a:pt x="0" y="186663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/>
          <p:nvPr/>
        </p:nvSpPr>
        <p:spPr>
          <a:xfrm>
            <a:off x="666629" y="5086350"/>
            <a:ext cx="16592671" cy="3531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0241" lvl="1" indent="-270121" algn="l">
              <a:lnSpc>
                <a:spcPts val="3503"/>
              </a:lnSpc>
              <a:buFont typeface="Arial"/>
              <a:buChar char="•"/>
            </a:pPr>
            <a:r>
              <a:rPr lang="en-US" sz="2502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Katsele äskeisessä tunnesanakisassa kirjoittamiasi tunnesanoja ja pohdi, mihin perustunteeseen ne voisivat kuulua.</a:t>
            </a:r>
          </a:p>
          <a:p>
            <a:pPr marL="540241" lvl="1" indent="-270121" algn="l">
              <a:lnSpc>
                <a:spcPts val="3503"/>
              </a:lnSpc>
              <a:buFont typeface="Arial"/>
              <a:buChar char="•"/>
            </a:pPr>
            <a:r>
              <a:rPr lang="en-US" sz="2502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Leikkaa kirjoittamasi tunnesanat irti paperista niin, että jokainen sana on erillisenä muista.</a:t>
            </a:r>
          </a:p>
          <a:p>
            <a:pPr marL="540241" lvl="1" indent="-270121" algn="l">
              <a:lnSpc>
                <a:spcPts val="3503"/>
              </a:lnSpc>
              <a:buFont typeface="Arial"/>
              <a:buChar char="•"/>
            </a:pPr>
            <a:r>
              <a:rPr lang="en-US" sz="2502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Aikuinen laittaa esille seitsemän tunnepilveä, joissa jokaisessa lukee perustunne.</a:t>
            </a:r>
          </a:p>
          <a:p>
            <a:pPr marL="540241" lvl="1" indent="-270121" algn="l">
              <a:lnSpc>
                <a:spcPts val="3503"/>
              </a:lnSpc>
              <a:buFont typeface="Arial"/>
              <a:buChar char="•"/>
            </a:pPr>
            <a:r>
              <a:rPr lang="en-US" sz="2502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Käy kiinnittämässä pienet tunnesanalappusi sopivaan tunnepilveen.</a:t>
            </a:r>
          </a:p>
          <a:p>
            <a:pPr algn="l">
              <a:lnSpc>
                <a:spcPts val="3503"/>
              </a:lnSpc>
            </a:pPr>
            <a:endParaRPr lang="en-US" sz="2502">
              <a:solidFill>
                <a:srgbClr val="000000"/>
              </a:solidFill>
              <a:latin typeface="Core Bandi Face"/>
              <a:ea typeface="Core Bandi Face"/>
              <a:cs typeface="Core Bandi Face"/>
              <a:sym typeface="Core Bandi Face"/>
            </a:endParaRPr>
          </a:p>
          <a:p>
            <a:pPr marL="540241" lvl="1" indent="-270121" algn="l">
              <a:lnSpc>
                <a:spcPts val="3503"/>
              </a:lnSpc>
              <a:buFont typeface="Arial"/>
              <a:buChar char="•"/>
            </a:pPr>
            <a:r>
              <a:rPr lang="en-US" sz="2502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Kun jokainen on käynyt kiinnittämässä omat tunnesanalappunsa tunnepilviin, katselkaa pilviä.</a:t>
            </a:r>
          </a:p>
          <a:p>
            <a:pPr marL="540241" lvl="1" indent="-270121" algn="l">
              <a:lnSpc>
                <a:spcPts val="3503"/>
              </a:lnSpc>
              <a:buFont typeface="Arial"/>
              <a:buChar char="•"/>
            </a:pPr>
            <a:r>
              <a:rPr lang="en-US" sz="2502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Pohtikaa, sopivatko tunnesanat juuri sen perustunteen pilveen, johon se on laitettu. </a:t>
            </a:r>
          </a:p>
          <a:p>
            <a:pPr marL="540241" lvl="1" indent="-270121" algn="l">
              <a:lnSpc>
                <a:spcPts val="3503"/>
              </a:lnSpc>
              <a:buFont typeface="Arial"/>
              <a:buChar char="•"/>
            </a:pPr>
            <a:r>
              <a:rPr lang="en-US" sz="2502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Vaihtakaa sanojen paikkoja, jos jokin sana sopisi paremmin toiseen pilveen.</a:t>
            </a:r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028700" y="672486"/>
            <a:ext cx="8940027" cy="13197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76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88" b="0" i="0" u="none" strike="noStrike" kern="1200" cap="none" spc="0" normalizeH="0" baseline="0" noProof="0" dirty="0">
                <a:ln>
                  <a:noFill/>
                </a:ln>
                <a:solidFill>
                  <a:srgbClr val="AE5BA1"/>
                </a:solidFill>
                <a:effectLst/>
                <a:uLnTx/>
                <a:uFillTx/>
                <a:latin typeface="More Sugar"/>
                <a:ea typeface="More Sugar"/>
                <a:cs typeface="More Sugar"/>
                <a:sym typeface="More Sugar"/>
              </a:rPr>
              <a:t>TUNNEPILVET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6629" y="3180622"/>
            <a:ext cx="16592671" cy="1626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778" lvl="1" indent="-334889" algn="l">
              <a:lnSpc>
                <a:spcPts val="4343"/>
              </a:lnSpc>
              <a:buFont typeface="Arial"/>
              <a:buChar char="•"/>
            </a:pPr>
            <a:r>
              <a:rPr lang="en-US" sz="3102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Meillä on ainakin seitsemän perustunnetta: </a:t>
            </a:r>
            <a:r>
              <a:rPr lang="en-US" sz="3102" u="sng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Ilo, suru, pelko, inho, viha, hämmästys ja ikävyys</a:t>
            </a:r>
          </a:p>
          <a:p>
            <a:pPr marL="669778" lvl="1" indent="-334889" algn="l">
              <a:lnSpc>
                <a:spcPts val="4343"/>
              </a:lnSpc>
              <a:buFont typeface="Arial"/>
              <a:buChar char="•"/>
            </a:pPr>
            <a:r>
              <a:rPr lang="en-US" sz="3102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Perustunteet jakautuvat uusiksi tunteiksi (Esim: Iloon kuuluu innostus ja rakkaus)</a:t>
            </a:r>
          </a:p>
          <a:p>
            <a:pPr algn="l">
              <a:lnSpc>
                <a:spcPts val="4343"/>
              </a:lnSpc>
            </a:pPr>
            <a:endParaRPr lang="en-US" sz="3102">
              <a:solidFill>
                <a:srgbClr val="000000"/>
              </a:solidFill>
              <a:latin typeface="Core Bandi Face"/>
              <a:ea typeface="Core Bandi Face"/>
              <a:cs typeface="Core Bandi Face"/>
              <a:sym typeface="Core Bandi Fac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518033" y="6873001"/>
            <a:ext cx="4974546" cy="3264546"/>
            <a:chOff x="0" y="0"/>
            <a:chExt cx="812800" cy="533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03242" y="3608455"/>
            <a:ext cx="4974546" cy="3264546"/>
            <a:chOff x="0" y="0"/>
            <a:chExt cx="812800" cy="533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748317" y="246681"/>
            <a:ext cx="4974546" cy="3264546"/>
            <a:chOff x="0" y="0"/>
            <a:chExt cx="812800" cy="533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10212" y="3608455"/>
            <a:ext cx="4974546" cy="3264546"/>
            <a:chOff x="0" y="0"/>
            <a:chExt cx="812800" cy="533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75726" y="6968251"/>
            <a:ext cx="4974546" cy="3264546"/>
            <a:chOff x="0" y="0"/>
            <a:chExt cx="812800" cy="533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5137" y="246681"/>
            <a:ext cx="4974546" cy="3264546"/>
            <a:chOff x="0" y="0"/>
            <a:chExt cx="6632728" cy="435272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6632728" cy="4352728"/>
              <a:chOff x="0" y="0"/>
              <a:chExt cx="812800" cy="5334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631703" y="658884"/>
              <a:ext cx="1987047" cy="9645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943"/>
                </a:lnSpc>
              </a:pPr>
              <a:r>
                <a:rPr lang="en-US" sz="4245" dirty="0">
                  <a:solidFill>
                    <a:srgbClr val="000000"/>
                  </a:solidFill>
                  <a:latin typeface="Ribeye"/>
                  <a:ea typeface="Ribeye"/>
                  <a:cs typeface="Ribeye"/>
                  <a:sym typeface="Ribeye"/>
                </a:rPr>
                <a:t>ILO</a:t>
              </a:r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58168" y="246681"/>
            <a:ext cx="4974546" cy="3264546"/>
            <a:chOff x="0" y="0"/>
            <a:chExt cx="6632728" cy="4352728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6632728" cy="4352728"/>
              <a:chOff x="0" y="0"/>
              <a:chExt cx="812800" cy="5334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237048" y="658884"/>
              <a:ext cx="2906195" cy="9645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943"/>
                </a:lnSpc>
              </a:pPr>
              <a:r>
                <a:rPr lang="en-US" sz="4245" dirty="0">
                  <a:solidFill>
                    <a:srgbClr val="000000"/>
                  </a:solidFill>
                  <a:latin typeface="Ribeye"/>
                  <a:ea typeface="Ribeye"/>
                  <a:cs typeface="Ribeye"/>
                  <a:sym typeface="Ribeye"/>
                </a:rPr>
                <a:t>SURU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3468071" y="688043"/>
            <a:ext cx="1964402" cy="727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3"/>
              </a:lnSpc>
            </a:pPr>
            <a:r>
              <a:rPr lang="en-US" sz="4245" dirty="0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PELKO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066029" y="7464221"/>
            <a:ext cx="1830939" cy="723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43"/>
              </a:lnSpc>
            </a:pPr>
            <a:r>
              <a:rPr lang="en-US" sz="4245" dirty="0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INHO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710997" y="4361989"/>
            <a:ext cx="1843293" cy="723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43"/>
              </a:lnSpc>
            </a:pPr>
            <a:r>
              <a:rPr lang="en-US" sz="4245" dirty="0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VIHA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599496" y="4484646"/>
            <a:ext cx="4508181" cy="723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43"/>
              </a:lnSpc>
            </a:pPr>
            <a:r>
              <a:rPr lang="en-US" sz="4245" dirty="0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HÄMMÄSTYS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429907" y="7365303"/>
            <a:ext cx="3083754" cy="723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43"/>
              </a:lnSpc>
            </a:pPr>
            <a:r>
              <a:rPr lang="en-US" sz="4245" dirty="0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IKÄVYYS</a:t>
            </a:r>
          </a:p>
        </p:txBody>
      </p:sp>
      <p:sp>
        <p:nvSpPr>
          <p:cNvPr id="32" name="Otsikko 31">
            <a:extLst>
              <a:ext uri="{FF2B5EF4-FFF2-40B4-BE49-F238E27FC236}">
                <a16:creationId xmlns:a16="http://schemas.microsoft.com/office/drawing/2014/main" id="{F2F3B5BB-7986-FA46-AD48-00C97DFF82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Tunnepilvet-pohja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Tunteiden kiekko. Värikäs kiekko, joka on jaettu pieniin sektoreihin. Pienissä sektoreissa on tunnesanoja"/>
          <p:cNvGrpSpPr/>
          <p:nvPr/>
        </p:nvGrpSpPr>
        <p:grpSpPr>
          <a:xfrm>
            <a:off x="484540" y="0"/>
            <a:ext cx="10443655" cy="10287000"/>
            <a:chOff x="0" y="0"/>
            <a:chExt cx="13924873" cy="13716000"/>
          </a:xfrm>
        </p:grpSpPr>
        <p:grpSp>
          <p:nvGrpSpPr>
            <p:cNvPr id="3" name="Group 3"/>
            <p:cNvGrpSpPr/>
            <p:nvPr/>
          </p:nvGrpSpPr>
          <p:grpSpPr>
            <a:xfrm>
              <a:off x="8809367" y="12153040"/>
              <a:ext cx="535940" cy="895089"/>
              <a:chOff x="0" y="0"/>
              <a:chExt cx="488950" cy="81661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49530" y="45720"/>
                <a:ext cx="391160" cy="727710"/>
              </a:xfrm>
              <a:custGeom>
                <a:avLst/>
                <a:gdLst/>
                <a:ahLst/>
                <a:cxnLst/>
                <a:rect l="l" t="t" r="r" b="b"/>
                <a:pathLst>
                  <a:path w="391160" h="727710">
                    <a:moveTo>
                      <a:pt x="149860" y="46990"/>
                    </a:moveTo>
                    <a:cubicBezTo>
                      <a:pt x="292100" y="406400"/>
                      <a:pt x="287020" y="427990"/>
                      <a:pt x="293370" y="454660"/>
                    </a:cubicBezTo>
                    <a:cubicBezTo>
                      <a:pt x="300990" y="480060"/>
                      <a:pt x="309880" y="501650"/>
                      <a:pt x="322580" y="527050"/>
                    </a:cubicBezTo>
                    <a:cubicBezTo>
                      <a:pt x="339090" y="558800"/>
                      <a:pt x="382270" y="599440"/>
                      <a:pt x="387350" y="629920"/>
                    </a:cubicBezTo>
                    <a:cubicBezTo>
                      <a:pt x="391160" y="650240"/>
                      <a:pt x="384810" y="669290"/>
                      <a:pt x="375920" y="683260"/>
                    </a:cubicBezTo>
                    <a:cubicBezTo>
                      <a:pt x="367030" y="698500"/>
                      <a:pt x="351790" y="713740"/>
                      <a:pt x="334010" y="720090"/>
                    </a:cubicBezTo>
                    <a:cubicBezTo>
                      <a:pt x="312420" y="726440"/>
                      <a:pt x="273050" y="722630"/>
                      <a:pt x="254000" y="711200"/>
                    </a:cubicBezTo>
                    <a:cubicBezTo>
                      <a:pt x="237490" y="702310"/>
                      <a:pt x="226060" y="684530"/>
                      <a:pt x="219710" y="668020"/>
                    </a:cubicBezTo>
                    <a:cubicBezTo>
                      <a:pt x="214630" y="651510"/>
                      <a:pt x="212090" y="629920"/>
                      <a:pt x="219710" y="613410"/>
                    </a:cubicBezTo>
                    <a:cubicBezTo>
                      <a:pt x="228600" y="591820"/>
                      <a:pt x="255270" y="563880"/>
                      <a:pt x="278130" y="556260"/>
                    </a:cubicBezTo>
                    <a:cubicBezTo>
                      <a:pt x="300990" y="549910"/>
                      <a:pt x="339090" y="558800"/>
                      <a:pt x="356870" y="574040"/>
                    </a:cubicBezTo>
                    <a:cubicBezTo>
                      <a:pt x="375920" y="589280"/>
                      <a:pt x="389890" y="624840"/>
                      <a:pt x="387350" y="648970"/>
                    </a:cubicBezTo>
                    <a:cubicBezTo>
                      <a:pt x="384810" y="671830"/>
                      <a:pt x="363220" y="704850"/>
                      <a:pt x="342900" y="716280"/>
                    </a:cubicBezTo>
                    <a:cubicBezTo>
                      <a:pt x="321310" y="727710"/>
                      <a:pt x="281940" y="725170"/>
                      <a:pt x="261620" y="716280"/>
                    </a:cubicBezTo>
                    <a:cubicBezTo>
                      <a:pt x="245110" y="709930"/>
                      <a:pt x="237490" y="695960"/>
                      <a:pt x="223520" y="676910"/>
                    </a:cubicBezTo>
                    <a:cubicBezTo>
                      <a:pt x="199390" y="643890"/>
                      <a:pt x="154940" y="572770"/>
                      <a:pt x="139700" y="527050"/>
                    </a:cubicBezTo>
                    <a:cubicBezTo>
                      <a:pt x="128270" y="491490"/>
                      <a:pt x="137160" y="469900"/>
                      <a:pt x="127000" y="426720"/>
                    </a:cubicBezTo>
                    <a:cubicBezTo>
                      <a:pt x="107950" y="344170"/>
                      <a:pt x="2540" y="132080"/>
                      <a:pt x="1270" y="74930"/>
                    </a:cubicBezTo>
                    <a:cubicBezTo>
                      <a:pt x="0" y="57150"/>
                      <a:pt x="5080" y="50800"/>
                      <a:pt x="11430" y="39370"/>
                    </a:cubicBezTo>
                    <a:cubicBezTo>
                      <a:pt x="20320" y="26670"/>
                      <a:pt x="38100" y="10160"/>
                      <a:pt x="54610" y="5080"/>
                    </a:cubicBezTo>
                    <a:cubicBezTo>
                      <a:pt x="71120" y="0"/>
                      <a:pt x="95250" y="1270"/>
                      <a:pt x="110490" y="7620"/>
                    </a:cubicBezTo>
                    <a:cubicBezTo>
                      <a:pt x="125730" y="15240"/>
                      <a:pt x="149860" y="46990"/>
                      <a:pt x="149860" y="46990"/>
                    </a:cubicBezTo>
                  </a:path>
                </a:pathLst>
              </a:custGeom>
              <a:solidFill>
                <a:srgbClr val="8FBCE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0"/>
              <a:ext cx="13924873" cy="13716000"/>
            </a:xfrm>
            <a:custGeom>
              <a:avLst/>
              <a:gdLst/>
              <a:ahLst/>
              <a:cxnLst/>
              <a:rect l="l" t="t" r="r" b="b"/>
              <a:pathLst>
                <a:path w="13924873" h="13716000">
                  <a:moveTo>
                    <a:pt x="0" y="0"/>
                  </a:moveTo>
                  <a:lnTo>
                    <a:pt x="13924873" y="0"/>
                  </a:lnTo>
                  <a:lnTo>
                    <a:pt x="1392487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7211357" y="5157470"/>
              <a:ext cx="760730" cy="1000760"/>
              <a:chOff x="0" y="0"/>
              <a:chExt cx="760730" cy="100076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48260" y="44450"/>
                <a:ext cx="664210" cy="922020"/>
              </a:xfrm>
              <a:custGeom>
                <a:avLst/>
                <a:gdLst/>
                <a:ahLst/>
                <a:cxnLst/>
                <a:rect l="l" t="t" r="r" b="b"/>
                <a:pathLst>
                  <a:path w="664210" h="922020">
                    <a:moveTo>
                      <a:pt x="533400" y="176530"/>
                    </a:moveTo>
                    <a:cubicBezTo>
                      <a:pt x="382270" y="302260"/>
                      <a:pt x="374650" y="318770"/>
                      <a:pt x="359410" y="353060"/>
                    </a:cubicBezTo>
                    <a:cubicBezTo>
                      <a:pt x="328930" y="415290"/>
                      <a:pt x="294640" y="547370"/>
                      <a:pt x="259080" y="629920"/>
                    </a:cubicBezTo>
                    <a:cubicBezTo>
                      <a:pt x="229870" y="699770"/>
                      <a:pt x="195580" y="812800"/>
                      <a:pt x="165100" y="817880"/>
                    </a:cubicBezTo>
                    <a:cubicBezTo>
                      <a:pt x="147320" y="820420"/>
                      <a:pt x="111760" y="791210"/>
                      <a:pt x="110490" y="763270"/>
                    </a:cubicBezTo>
                    <a:cubicBezTo>
                      <a:pt x="105410" y="695960"/>
                      <a:pt x="322580" y="511810"/>
                      <a:pt x="392430" y="393700"/>
                    </a:cubicBezTo>
                    <a:cubicBezTo>
                      <a:pt x="448310" y="298450"/>
                      <a:pt x="482600" y="162560"/>
                      <a:pt x="513080" y="119380"/>
                    </a:cubicBezTo>
                    <a:cubicBezTo>
                      <a:pt x="523240" y="104140"/>
                      <a:pt x="528320" y="99060"/>
                      <a:pt x="541020" y="92710"/>
                    </a:cubicBezTo>
                    <a:cubicBezTo>
                      <a:pt x="554990" y="85090"/>
                      <a:pt x="579120" y="80010"/>
                      <a:pt x="596900" y="83820"/>
                    </a:cubicBezTo>
                    <a:cubicBezTo>
                      <a:pt x="614680" y="86360"/>
                      <a:pt x="635000" y="99060"/>
                      <a:pt x="645160" y="114300"/>
                    </a:cubicBezTo>
                    <a:cubicBezTo>
                      <a:pt x="656590" y="128270"/>
                      <a:pt x="664210" y="147320"/>
                      <a:pt x="661670" y="168910"/>
                    </a:cubicBezTo>
                    <a:cubicBezTo>
                      <a:pt x="656590" y="201930"/>
                      <a:pt x="619760" y="250190"/>
                      <a:pt x="586740" y="288290"/>
                    </a:cubicBezTo>
                    <a:cubicBezTo>
                      <a:pt x="544830" y="336550"/>
                      <a:pt x="458470" y="383540"/>
                      <a:pt x="421640" y="424180"/>
                    </a:cubicBezTo>
                    <a:cubicBezTo>
                      <a:pt x="397510" y="449580"/>
                      <a:pt x="388620" y="466090"/>
                      <a:pt x="373380" y="494030"/>
                    </a:cubicBezTo>
                    <a:cubicBezTo>
                      <a:pt x="353060" y="530860"/>
                      <a:pt x="341630" y="596900"/>
                      <a:pt x="318770" y="623570"/>
                    </a:cubicBezTo>
                    <a:cubicBezTo>
                      <a:pt x="304800" y="641350"/>
                      <a:pt x="285750" y="651510"/>
                      <a:pt x="269240" y="656590"/>
                    </a:cubicBezTo>
                    <a:cubicBezTo>
                      <a:pt x="256540" y="660400"/>
                      <a:pt x="242570" y="659130"/>
                      <a:pt x="229870" y="655320"/>
                    </a:cubicBezTo>
                    <a:cubicBezTo>
                      <a:pt x="214630" y="650240"/>
                      <a:pt x="193040" y="636270"/>
                      <a:pt x="182880" y="621030"/>
                    </a:cubicBezTo>
                    <a:cubicBezTo>
                      <a:pt x="172720" y="605790"/>
                      <a:pt x="167640" y="588010"/>
                      <a:pt x="170180" y="562610"/>
                    </a:cubicBezTo>
                    <a:cubicBezTo>
                      <a:pt x="175260" y="514350"/>
                      <a:pt x="242570" y="420370"/>
                      <a:pt x="269240" y="353060"/>
                    </a:cubicBezTo>
                    <a:cubicBezTo>
                      <a:pt x="292100" y="293370"/>
                      <a:pt x="326390" y="180340"/>
                      <a:pt x="322580" y="179070"/>
                    </a:cubicBezTo>
                    <a:cubicBezTo>
                      <a:pt x="317500" y="177800"/>
                      <a:pt x="245110" y="401320"/>
                      <a:pt x="205740" y="438150"/>
                    </a:cubicBezTo>
                    <a:cubicBezTo>
                      <a:pt x="187960" y="455930"/>
                      <a:pt x="171450" y="459740"/>
                      <a:pt x="153670" y="459740"/>
                    </a:cubicBezTo>
                    <a:cubicBezTo>
                      <a:pt x="135890" y="459740"/>
                      <a:pt x="113030" y="453390"/>
                      <a:pt x="99060" y="440690"/>
                    </a:cubicBezTo>
                    <a:cubicBezTo>
                      <a:pt x="83820" y="426720"/>
                      <a:pt x="72390" y="403860"/>
                      <a:pt x="71120" y="370840"/>
                    </a:cubicBezTo>
                    <a:cubicBezTo>
                      <a:pt x="67310" y="300990"/>
                      <a:pt x="137160" y="73660"/>
                      <a:pt x="168910" y="27940"/>
                    </a:cubicBezTo>
                    <a:cubicBezTo>
                      <a:pt x="179070" y="13970"/>
                      <a:pt x="186690" y="10160"/>
                      <a:pt x="199390" y="6350"/>
                    </a:cubicBezTo>
                    <a:cubicBezTo>
                      <a:pt x="214630" y="1270"/>
                      <a:pt x="240030" y="1270"/>
                      <a:pt x="255270" y="6350"/>
                    </a:cubicBezTo>
                    <a:cubicBezTo>
                      <a:pt x="267970" y="10160"/>
                      <a:pt x="279400" y="16510"/>
                      <a:pt x="287020" y="27940"/>
                    </a:cubicBezTo>
                    <a:cubicBezTo>
                      <a:pt x="297180" y="39370"/>
                      <a:pt x="302260" y="53340"/>
                      <a:pt x="307340" y="80010"/>
                    </a:cubicBezTo>
                    <a:cubicBezTo>
                      <a:pt x="322580" y="144780"/>
                      <a:pt x="351790" y="373380"/>
                      <a:pt x="331470" y="439420"/>
                    </a:cubicBezTo>
                    <a:cubicBezTo>
                      <a:pt x="321310" y="469900"/>
                      <a:pt x="303530" y="487680"/>
                      <a:pt x="284480" y="496570"/>
                    </a:cubicBezTo>
                    <a:cubicBezTo>
                      <a:pt x="269240" y="505460"/>
                      <a:pt x="245110" y="505460"/>
                      <a:pt x="228600" y="499110"/>
                    </a:cubicBezTo>
                    <a:cubicBezTo>
                      <a:pt x="212090" y="494030"/>
                      <a:pt x="194310" y="477520"/>
                      <a:pt x="185420" y="464820"/>
                    </a:cubicBezTo>
                    <a:cubicBezTo>
                      <a:pt x="177800" y="453390"/>
                      <a:pt x="172720" y="441960"/>
                      <a:pt x="173990" y="427990"/>
                    </a:cubicBezTo>
                    <a:cubicBezTo>
                      <a:pt x="176530" y="407670"/>
                      <a:pt x="194310" y="384810"/>
                      <a:pt x="213360" y="353060"/>
                    </a:cubicBezTo>
                    <a:cubicBezTo>
                      <a:pt x="250190" y="294640"/>
                      <a:pt x="349250" y="153670"/>
                      <a:pt x="392430" y="113030"/>
                    </a:cubicBezTo>
                    <a:cubicBezTo>
                      <a:pt x="411480" y="95250"/>
                      <a:pt x="424180" y="86360"/>
                      <a:pt x="439420" y="82550"/>
                    </a:cubicBezTo>
                    <a:cubicBezTo>
                      <a:pt x="452120" y="78740"/>
                      <a:pt x="464820" y="80010"/>
                      <a:pt x="477520" y="83820"/>
                    </a:cubicBezTo>
                    <a:cubicBezTo>
                      <a:pt x="492760" y="90170"/>
                      <a:pt x="513080" y="105410"/>
                      <a:pt x="521970" y="118110"/>
                    </a:cubicBezTo>
                    <a:cubicBezTo>
                      <a:pt x="529590" y="128270"/>
                      <a:pt x="534670" y="137160"/>
                      <a:pt x="534670" y="153670"/>
                    </a:cubicBezTo>
                    <a:cubicBezTo>
                      <a:pt x="533400" y="191770"/>
                      <a:pt x="497840" y="264160"/>
                      <a:pt x="463550" y="336550"/>
                    </a:cubicBezTo>
                    <a:cubicBezTo>
                      <a:pt x="406400" y="452120"/>
                      <a:pt x="261620" y="716280"/>
                      <a:pt x="203200" y="769620"/>
                    </a:cubicBezTo>
                    <a:cubicBezTo>
                      <a:pt x="185420" y="787400"/>
                      <a:pt x="172720" y="791210"/>
                      <a:pt x="156210" y="792480"/>
                    </a:cubicBezTo>
                    <a:cubicBezTo>
                      <a:pt x="139700" y="795020"/>
                      <a:pt x="119380" y="787400"/>
                      <a:pt x="106680" y="778510"/>
                    </a:cubicBezTo>
                    <a:cubicBezTo>
                      <a:pt x="95250" y="772160"/>
                      <a:pt x="87630" y="763270"/>
                      <a:pt x="83820" y="751840"/>
                    </a:cubicBezTo>
                    <a:cubicBezTo>
                      <a:pt x="77470" y="737870"/>
                      <a:pt x="72390" y="718820"/>
                      <a:pt x="78740" y="699770"/>
                    </a:cubicBezTo>
                    <a:cubicBezTo>
                      <a:pt x="88900" y="669290"/>
                      <a:pt x="135890" y="604520"/>
                      <a:pt x="170180" y="595630"/>
                    </a:cubicBezTo>
                    <a:cubicBezTo>
                      <a:pt x="196850" y="589280"/>
                      <a:pt x="238760" y="607060"/>
                      <a:pt x="257810" y="628650"/>
                    </a:cubicBezTo>
                    <a:cubicBezTo>
                      <a:pt x="276860" y="650240"/>
                      <a:pt x="292100" y="716280"/>
                      <a:pt x="279400" y="726440"/>
                    </a:cubicBezTo>
                    <a:cubicBezTo>
                      <a:pt x="267970" y="736600"/>
                      <a:pt x="190500" y="706120"/>
                      <a:pt x="181610" y="685800"/>
                    </a:cubicBezTo>
                    <a:cubicBezTo>
                      <a:pt x="176530" y="671830"/>
                      <a:pt x="195580" y="645160"/>
                      <a:pt x="205740" y="631190"/>
                    </a:cubicBezTo>
                    <a:cubicBezTo>
                      <a:pt x="214630" y="621030"/>
                      <a:pt x="223520" y="612140"/>
                      <a:pt x="236220" y="608330"/>
                    </a:cubicBezTo>
                    <a:cubicBezTo>
                      <a:pt x="255270" y="603250"/>
                      <a:pt x="292100" y="604520"/>
                      <a:pt x="311150" y="614680"/>
                    </a:cubicBezTo>
                    <a:cubicBezTo>
                      <a:pt x="326390" y="624840"/>
                      <a:pt x="339090" y="645160"/>
                      <a:pt x="344170" y="660400"/>
                    </a:cubicBezTo>
                    <a:cubicBezTo>
                      <a:pt x="349250" y="673100"/>
                      <a:pt x="346710" y="684530"/>
                      <a:pt x="345440" y="698500"/>
                    </a:cubicBezTo>
                    <a:cubicBezTo>
                      <a:pt x="342900" y="720090"/>
                      <a:pt x="337820" y="753110"/>
                      <a:pt x="325120" y="772160"/>
                    </a:cubicBezTo>
                    <a:cubicBezTo>
                      <a:pt x="314960" y="788670"/>
                      <a:pt x="299720" y="803910"/>
                      <a:pt x="281940" y="808990"/>
                    </a:cubicBezTo>
                    <a:cubicBezTo>
                      <a:pt x="261620" y="815340"/>
                      <a:pt x="226060" y="811530"/>
                      <a:pt x="208280" y="798830"/>
                    </a:cubicBezTo>
                    <a:cubicBezTo>
                      <a:pt x="189230" y="786130"/>
                      <a:pt x="173990" y="756920"/>
                      <a:pt x="173990" y="732790"/>
                    </a:cubicBezTo>
                    <a:cubicBezTo>
                      <a:pt x="173990" y="701040"/>
                      <a:pt x="201930" y="647700"/>
                      <a:pt x="226060" y="626110"/>
                    </a:cubicBezTo>
                    <a:cubicBezTo>
                      <a:pt x="246380" y="609600"/>
                      <a:pt x="275590" y="598170"/>
                      <a:pt x="298450" y="600710"/>
                    </a:cubicBezTo>
                    <a:cubicBezTo>
                      <a:pt x="320040" y="604520"/>
                      <a:pt x="349250" y="626110"/>
                      <a:pt x="359410" y="646430"/>
                    </a:cubicBezTo>
                    <a:cubicBezTo>
                      <a:pt x="369570" y="666750"/>
                      <a:pt x="368300" y="702310"/>
                      <a:pt x="356870" y="721360"/>
                    </a:cubicBezTo>
                    <a:cubicBezTo>
                      <a:pt x="345440" y="741680"/>
                      <a:pt x="313690" y="760730"/>
                      <a:pt x="292100" y="762000"/>
                    </a:cubicBezTo>
                    <a:cubicBezTo>
                      <a:pt x="269240" y="763270"/>
                      <a:pt x="236220" y="749300"/>
                      <a:pt x="222250" y="731520"/>
                    </a:cubicBezTo>
                    <a:cubicBezTo>
                      <a:pt x="208280" y="713740"/>
                      <a:pt x="201930" y="678180"/>
                      <a:pt x="209550" y="656590"/>
                    </a:cubicBezTo>
                    <a:cubicBezTo>
                      <a:pt x="215900" y="635000"/>
                      <a:pt x="242570" y="609600"/>
                      <a:pt x="262890" y="603250"/>
                    </a:cubicBezTo>
                    <a:cubicBezTo>
                      <a:pt x="284480" y="596900"/>
                      <a:pt x="321310" y="607060"/>
                      <a:pt x="337820" y="618490"/>
                    </a:cubicBezTo>
                    <a:cubicBezTo>
                      <a:pt x="351790" y="628650"/>
                      <a:pt x="361950" y="646430"/>
                      <a:pt x="365760" y="662940"/>
                    </a:cubicBezTo>
                    <a:cubicBezTo>
                      <a:pt x="369570" y="678180"/>
                      <a:pt x="367030" y="695960"/>
                      <a:pt x="360680" y="713740"/>
                    </a:cubicBezTo>
                    <a:cubicBezTo>
                      <a:pt x="353060" y="737870"/>
                      <a:pt x="330200" y="770890"/>
                      <a:pt x="313690" y="787400"/>
                    </a:cubicBezTo>
                    <a:cubicBezTo>
                      <a:pt x="303530" y="798830"/>
                      <a:pt x="293370" y="805180"/>
                      <a:pt x="281940" y="808990"/>
                    </a:cubicBezTo>
                    <a:cubicBezTo>
                      <a:pt x="270510" y="814070"/>
                      <a:pt x="256540" y="815340"/>
                      <a:pt x="243840" y="812800"/>
                    </a:cubicBezTo>
                    <a:cubicBezTo>
                      <a:pt x="227330" y="810260"/>
                      <a:pt x="204470" y="801370"/>
                      <a:pt x="193040" y="786130"/>
                    </a:cubicBezTo>
                    <a:cubicBezTo>
                      <a:pt x="180340" y="769620"/>
                      <a:pt x="175260" y="736600"/>
                      <a:pt x="176530" y="712470"/>
                    </a:cubicBezTo>
                    <a:cubicBezTo>
                      <a:pt x="176530" y="690880"/>
                      <a:pt x="184150" y="665480"/>
                      <a:pt x="195580" y="647700"/>
                    </a:cubicBezTo>
                    <a:cubicBezTo>
                      <a:pt x="205740" y="631190"/>
                      <a:pt x="220980" y="614680"/>
                      <a:pt x="236220" y="608330"/>
                    </a:cubicBezTo>
                    <a:cubicBezTo>
                      <a:pt x="252730" y="601980"/>
                      <a:pt x="278130" y="601980"/>
                      <a:pt x="293370" y="607060"/>
                    </a:cubicBezTo>
                    <a:cubicBezTo>
                      <a:pt x="306070" y="610870"/>
                      <a:pt x="317500" y="617220"/>
                      <a:pt x="325120" y="627380"/>
                    </a:cubicBezTo>
                    <a:cubicBezTo>
                      <a:pt x="336550" y="640080"/>
                      <a:pt x="345440" y="664210"/>
                      <a:pt x="346710" y="679450"/>
                    </a:cubicBezTo>
                    <a:cubicBezTo>
                      <a:pt x="347980" y="693420"/>
                      <a:pt x="346710" y="702310"/>
                      <a:pt x="339090" y="717550"/>
                    </a:cubicBezTo>
                    <a:cubicBezTo>
                      <a:pt x="326390" y="745490"/>
                      <a:pt x="287020" y="811530"/>
                      <a:pt x="254000" y="824230"/>
                    </a:cubicBezTo>
                    <a:cubicBezTo>
                      <a:pt x="226060" y="834390"/>
                      <a:pt x="179070" y="825500"/>
                      <a:pt x="160020" y="805180"/>
                    </a:cubicBezTo>
                    <a:cubicBezTo>
                      <a:pt x="138430" y="783590"/>
                      <a:pt x="130810" y="689610"/>
                      <a:pt x="142240" y="683260"/>
                    </a:cubicBezTo>
                    <a:cubicBezTo>
                      <a:pt x="152400" y="678180"/>
                      <a:pt x="214630" y="736600"/>
                      <a:pt x="214630" y="755650"/>
                    </a:cubicBezTo>
                    <a:cubicBezTo>
                      <a:pt x="213360" y="769620"/>
                      <a:pt x="189230" y="783590"/>
                      <a:pt x="173990" y="788670"/>
                    </a:cubicBezTo>
                    <a:cubicBezTo>
                      <a:pt x="158750" y="795020"/>
                      <a:pt x="137160" y="793750"/>
                      <a:pt x="121920" y="787400"/>
                    </a:cubicBezTo>
                    <a:cubicBezTo>
                      <a:pt x="106680" y="781050"/>
                      <a:pt x="90170" y="767080"/>
                      <a:pt x="83820" y="751840"/>
                    </a:cubicBezTo>
                    <a:cubicBezTo>
                      <a:pt x="76200" y="737870"/>
                      <a:pt x="73660" y="722630"/>
                      <a:pt x="78740" y="699770"/>
                    </a:cubicBezTo>
                    <a:cubicBezTo>
                      <a:pt x="91440" y="642620"/>
                      <a:pt x="193040" y="516890"/>
                      <a:pt x="245110" y="419100"/>
                    </a:cubicBezTo>
                    <a:cubicBezTo>
                      <a:pt x="298450" y="321310"/>
                      <a:pt x="350520" y="160020"/>
                      <a:pt x="392430" y="113030"/>
                    </a:cubicBezTo>
                    <a:cubicBezTo>
                      <a:pt x="408940" y="93980"/>
                      <a:pt x="424180" y="86360"/>
                      <a:pt x="439420" y="82550"/>
                    </a:cubicBezTo>
                    <a:cubicBezTo>
                      <a:pt x="452120" y="78740"/>
                      <a:pt x="466090" y="81280"/>
                      <a:pt x="477520" y="83820"/>
                    </a:cubicBezTo>
                    <a:cubicBezTo>
                      <a:pt x="488950" y="87630"/>
                      <a:pt x="501650" y="93980"/>
                      <a:pt x="510540" y="102870"/>
                    </a:cubicBezTo>
                    <a:cubicBezTo>
                      <a:pt x="520700" y="115570"/>
                      <a:pt x="533400" y="135890"/>
                      <a:pt x="534670" y="153670"/>
                    </a:cubicBezTo>
                    <a:cubicBezTo>
                      <a:pt x="535940" y="171450"/>
                      <a:pt x="529590" y="186690"/>
                      <a:pt x="518160" y="208280"/>
                    </a:cubicBezTo>
                    <a:cubicBezTo>
                      <a:pt x="500380" y="246380"/>
                      <a:pt x="448310" y="316230"/>
                      <a:pt x="412750" y="353060"/>
                    </a:cubicBezTo>
                    <a:cubicBezTo>
                      <a:pt x="386080" y="382270"/>
                      <a:pt x="347980" y="397510"/>
                      <a:pt x="332740" y="420370"/>
                    </a:cubicBezTo>
                    <a:cubicBezTo>
                      <a:pt x="320040" y="438150"/>
                      <a:pt x="323850" y="461010"/>
                      <a:pt x="314960" y="473710"/>
                    </a:cubicBezTo>
                    <a:cubicBezTo>
                      <a:pt x="307340" y="485140"/>
                      <a:pt x="297180" y="492760"/>
                      <a:pt x="284480" y="496570"/>
                    </a:cubicBezTo>
                    <a:cubicBezTo>
                      <a:pt x="269240" y="502920"/>
                      <a:pt x="243840" y="504190"/>
                      <a:pt x="228600" y="499110"/>
                    </a:cubicBezTo>
                    <a:cubicBezTo>
                      <a:pt x="215900" y="496570"/>
                      <a:pt x="205740" y="490220"/>
                      <a:pt x="196850" y="480060"/>
                    </a:cubicBezTo>
                    <a:cubicBezTo>
                      <a:pt x="186690" y="467360"/>
                      <a:pt x="180340" y="452120"/>
                      <a:pt x="173990" y="427990"/>
                    </a:cubicBezTo>
                    <a:cubicBezTo>
                      <a:pt x="161290" y="375920"/>
                      <a:pt x="153670" y="245110"/>
                      <a:pt x="152400" y="173990"/>
                    </a:cubicBezTo>
                    <a:cubicBezTo>
                      <a:pt x="151130" y="124460"/>
                      <a:pt x="144780" y="73660"/>
                      <a:pt x="157480" y="44450"/>
                    </a:cubicBezTo>
                    <a:cubicBezTo>
                      <a:pt x="166370" y="25400"/>
                      <a:pt x="182880" y="12700"/>
                      <a:pt x="199390" y="6350"/>
                    </a:cubicBezTo>
                    <a:cubicBezTo>
                      <a:pt x="215900" y="0"/>
                      <a:pt x="238760" y="0"/>
                      <a:pt x="255270" y="6350"/>
                    </a:cubicBezTo>
                    <a:cubicBezTo>
                      <a:pt x="271780" y="12700"/>
                      <a:pt x="289560" y="29210"/>
                      <a:pt x="298450" y="43180"/>
                    </a:cubicBezTo>
                    <a:cubicBezTo>
                      <a:pt x="304800" y="54610"/>
                      <a:pt x="307340" y="60960"/>
                      <a:pt x="307340" y="80010"/>
                    </a:cubicBezTo>
                    <a:cubicBezTo>
                      <a:pt x="308610" y="134620"/>
                      <a:pt x="256540" y="349250"/>
                      <a:pt x="227330" y="406400"/>
                    </a:cubicBezTo>
                    <a:cubicBezTo>
                      <a:pt x="214630" y="429260"/>
                      <a:pt x="205740" y="440690"/>
                      <a:pt x="190500" y="449580"/>
                    </a:cubicBezTo>
                    <a:cubicBezTo>
                      <a:pt x="175260" y="458470"/>
                      <a:pt x="151130" y="462280"/>
                      <a:pt x="133350" y="458470"/>
                    </a:cubicBezTo>
                    <a:cubicBezTo>
                      <a:pt x="116840" y="454660"/>
                      <a:pt x="96520" y="440690"/>
                      <a:pt x="86360" y="426720"/>
                    </a:cubicBezTo>
                    <a:cubicBezTo>
                      <a:pt x="76200" y="412750"/>
                      <a:pt x="68580" y="394970"/>
                      <a:pt x="71120" y="370840"/>
                    </a:cubicBezTo>
                    <a:cubicBezTo>
                      <a:pt x="76200" y="320040"/>
                      <a:pt x="146050" y="199390"/>
                      <a:pt x="189230" y="139700"/>
                    </a:cubicBezTo>
                    <a:cubicBezTo>
                      <a:pt x="220980" y="96520"/>
                      <a:pt x="254000" y="57150"/>
                      <a:pt x="290830" y="36830"/>
                    </a:cubicBezTo>
                    <a:cubicBezTo>
                      <a:pt x="322580" y="20320"/>
                      <a:pt x="360680" y="10160"/>
                      <a:pt x="391160" y="17780"/>
                    </a:cubicBezTo>
                    <a:cubicBezTo>
                      <a:pt x="421640" y="25400"/>
                      <a:pt x="459740" y="57150"/>
                      <a:pt x="473710" y="87630"/>
                    </a:cubicBezTo>
                    <a:cubicBezTo>
                      <a:pt x="488950" y="121920"/>
                      <a:pt x="477520" y="175260"/>
                      <a:pt x="472440" y="215900"/>
                    </a:cubicBezTo>
                    <a:cubicBezTo>
                      <a:pt x="467360" y="254000"/>
                      <a:pt x="459740" y="287020"/>
                      <a:pt x="447040" y="326390"/>
                    </a:cubicBezTo>
                    <a:cubicBezTo>
                      <a:pt x="431800" y="375920"/>
                      <a:pt x="405130" y="436880"/>
                      <a:pt x="382270" y="488950"/>
                    </a:cubicBezTo>
                    <a:cubicBezTo>
                      <a:pt x="361950" y="535940"/>
                      <a:pt x="339090" y="598170"/>
                      <a:pt x="318770" y="623570"/>
                    </a:cubicBezTo>
                    <a:cubicBezTo>
                      <a:pt x="308610" y="637540"/>
                      <a:pt x="300990" y="643890"/>
                      <a:pt x="288290" y="650240"/>
                    </a:cubicBezTo>
                    <a:cubicBezTo>
                      <a:pt x="273050" y="656590"/>
                      <a:pt x="247650" y="660400"/>
                      <a:pt x="229870" y="655320"/>
                    </a:cubicBezTo>
                    <a:cubicBezTo>
                      <a:pt x="212090" y="650240"/>
                      <a:pt x="193040" y="636270"/>
                      <a:pt x="182880" y="621030"/>
                    </a:cubicBezTo>
                    <a:cubicBezTo>
                      <a:pt x="172720" y="605790"/>
                      <a:pt x="167640" y="588010"/>
                      <a:pt x="170180" y="562610"/>
                    </a:cubicBezTo>
                    <a:cubicBezTo>
                      <a:pt x="175260" y="514350"/>
                      <a:pt x="222250" y="408940"/>
                      <a:pt x="266700" y="351790"/>
                    </a:cubicBezTo>
                    <a:cubicBezTo>
                      <a:pt x="307340" y="298450"/>
                      <a:pt x="370840" y="267970"/>
                      <a:pt x="417830" y="223520"/>
                    </a:cubicBezTo>
                    <a:cubicBezTo>
                      <a:pt x="462280" y="181610"/>
                      <a:pt x="500380" y="110490"/>
                      <a:pt x="541020" y="92710"/>
                    </a:cubicBezTo>
                    <a:cubicBezTo>
                      <a:pt x="566420" y="81280"/>
                      <a:pt x="596900" y="83820"/>
                      <a:pt x="615950" y="88900"/>
                    </a:cubicBezTo>
                    <a:cubicBezTo>
                      <a:pt x="628650" y="93980"/>
                      <a:pt x="637540" y="102870"/>
                      <a:pt x="645160" y="114300"/>
                    </a:cubicBezTo>
                    <a:cubicBezTo>
                      <a:pt x="654050" y="127000"/>
                      <a:pt x="661670" y="147320"/>
                      <a:pt x="661670" y="168910"/>
                    </a:cubicBezTo>
                    <a:cubicBezTo>
                      <a:pt x="660400" y="201930"/>
                      <a:pt x="641350" y="245110"/>
                      <a:pt x="619760" y="292100"/>
                    </a:cubicBezTo>
                    <a:cubicBezTo>
                      <a:pt x="588010" y="363220"/>
                      <a:pt x="528320" y="472440"/>
                      <a:pt x="478790" y="551180"/>
                    </a:cubicBezTo>
                    <a:cubicBezTo>
                      <a:pt x="434340" y="619760"/>
                      <a:pt x="392430" y="680720"/>
                      <a:pt x="340360" y="739140"/>
                    </a:cubicBezTo>
                    <a:cubicBezTo>
                      <a:pt x="288290" y="798830"/>
                      <a:pt x="223520" y="881380"/>
                      <a:pt x="165100" y="904240"/>
                    </a:cubicBezTo>
                    <a:cubicBezTo>
                      <a:pt x="123190" y="920750"/>
                      <a:pt x="66040" y="922020"/>
                      <a:pt x="38100" y="901700"/>
                    </a:cubicBezTo>
                    <a:cubicBezTo>
                      <a:pt x="12700" y="882650"/>
                      <a:pt x="0" y="834390"/>
                      <a:pt x="2540" y="789940"/>
                    </a:cubicBezTo>
                    <a:cubicBezTo>
                      <a:pt x="6350" y="720090"/>
                      <a:pt x="90170" y="609600"/>
                      <a:pt x="123190" y="527050"/>
                    </a:cubicBezTo>
                    <a:cubicBezTo>
                      <a:pt x="149860" y="458470"/>
                      <a:pt x="157480" y="392430"/>
                      <a:pt x="187960" y="330200"/>
                    </a:cubicBezTo>
                    <a:cubicBezTo>
                      <a:pt x="218440" y="265430"/>
                      <a:pt x="261620" y="196850"/>
                      <a:pt x="309880" y="146050"/>
                    </a:cubicBezTo>
                    <a:cubicBezTo>
                      <a:pt x="355600" y="99060"/>
                      <a:pt x="425450" y="46990"/>
                      <a:pt x="466090" y="35560"/>
                    </a:cubicBezTo>
                    <a:cubicBezTo>
                      <a:pt x="487680" y="29210"/>
                      <a:pt x="505460" y="30480"/>
                      <a:pt x="520700" y="36830"/>
                    </a:cubicBezTo>
                    <a:cubicBezTo>
                      <a:pt x="537210" y="44450"/>
                      <a:pt x="553720" y="59690"/>
                      <a:pt x="561340" y="76200"/>
                    </a:cubicBezTo>
                    <a:cubicBezTo>
                      <a:pt x="568960" y="91440"/>
                      <a:pt x="571500" y="114300"/>
                      <a:pt x="566420" y="130810"/>
                    </a:cubicBezTo>
                    <a:cubicBezTo>
                      <a:pt x="561340" y="147320"/>
                      <a:pt x="533400" y="176530"/>
                      <a:pt x="533400" y="176530"/>
                    </a:cubicBezTo>
                  </a:path>
                </a:pathLst>
              </a:custGeom>
              <a:solidFill>
                <a:srgbClr val="FFDE8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7060227" y="3034030"/>
              <a:ext cx="350520" cy="1093470"/>
              <a:chOff x="0" y="0"/>
              <a:chExt cx="350520" cy="10934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35560" y="49530"/>
                <a:ext cx="269240" cy="996950"/>
              </a:xfrm>
              <a:custGeom>
                <a:avLst/>
                <a:gdLst/>
                <a:ahLst/>
                <a:cxnLst/>
                <a:rect l="l" t="t" r="r" b="b"/>
                <a:pathLst>
                  <a:path w="269240" h="996950">
                    <a:moveTo>
                      <a:pt x="21590" y="910590"/>
                    </a:moveTo>
                    <a:cubicBezTo>
                      <a:pt x="49530" y="439420"/>
                      <a:pt x="67310" y="135890"/>
                      <a:pt x="92710" y="67310"/>
                    </a:cubicBezTo>
                    <a:cubicBezTo>
                      <a:pt x="100330" y="46990"/>
                      <a:pt x="106680" y="41910"/>
                      <a:pt x="116840" y="33020"/>
                    </a:cubicBezTo>
                    <a:cubicBezTo>
                      <a:pt x="127000" y="25400"/>
                      <a:pt x="140970" y="17780"/>
                      <a:pt x="153670" y="15240"/>
                    </a:cubicBezTo>
                    <a:cubicBezTo>
                      <a:pt x="167640" y="12700"/>
                      <a:pt x="181610" y="11430"/>
                      <a:pt x="195580" y="16510"/>
                    </a:cubicBezTo>
                    <a:cubicBezTo>
                      <a:pt x="212090" y="21590"/>
                      <a:pt x="233680" y="38100"/>
                      <a:pt x="245110" y="52070"/>
                    </a:cubicBezTo>
                    <a:cubicBezTo>
                      <a:pt x="252730" y="63500"/>
                      <a:pt x="255270" y="72390"/>
                      <a:pt x="257810" y="90170"/>
                    </a:cubicBezTo>
                    <a:cubicBezTo>
                      <a:pt x="266700" y="134620"/>
                      <a:pt x="264160" y="254000"/>
                      <a:pt x="262890" y="313690"/>
                    </a:cubicBezTo>
                    <a:cubicBezTo>
                      <a:pt x="261620" y="354330"/>
                      <a:pt x="261620" y="375920"/>
                      <a:pt x="256540" y="415290"/>
                    </a:cubicBezTo>
                    <a:cubicBezTo>
                      <a:pt x="247650" y="474980"/>
                      <a:pt x="217170" y="553720"/>
                      <a:pt x="205740" y="633730"/>
                    </a:cubicBezTo>
                    <a:cubicBezTo>
                      <a:pt x="191770" y="726440"/>
                      <a:pt x="203200" y="891540"/>
                      <a:pt x="185420" y="941070"/>
                    </a:cubicBezTo>
                    <a:cubicBezTo>
                      <a:pt x="177800" y="958850"/>
                      <a:pt x="171450" y="965200"/>
                      <a:pt x="161290" y="974090"/>
                    </a:cubicBezTo>
                    <a:cubicBezTo>
                      <a:pt x="151130" y="982980"/>
                      <a:pt x="137160" y="989330"/>
                      <a:pt x="124460" y="993140"/>
                    </a:cubicBezTo>
                    <a:cubicBezTo>
                      <a:pt x="111760" y="995680"/>
                      <a:pt x="96520" y="995680"/>
                      <a:pt x="83820" y="991870"/>
                    </a:cubicBezTo>
                    <a:cubicBezTo>
                      <a:pt x="71120" y="988060"/>
                      <a:pt x="58420" y="982980"/>
                      <a:pt x="48260" y="972820"/>
                    </a:cubicBezTo>
                    <a:cubicBezTo>
                      <a:pt x="35560" y="960120"/>
                      <a:pt x="24130" y="943610"/>
                      <a:pt x="20320" y="918210"/>
                    </a:cubicBezTo>
                    <a:cubicBezTo>
                      <a:pt x="13970" y="863600"/>
                      <a:pt x="71120" y="737870"/>
                      <a:pt x="82550" y="648970"/>
                    </a:cubicBezTo>
                    <a:cubicBezTo>
                      <a:pt x="93980" y="563880"/>
                      <a:pt x="93980" y="469900"/>
                      <a:pt x="91440" y="394970"/>
                    </a:cubicBezTo>
                    <a:cubicBezTo>
                      <a:pt x="90170" y="336550"/>
                      <a:pt x="91440" y="287020"/>
                      <a:pt x="77470" y="238760"/>
                    </a:cubicBezTo>
                    <a:cubicBezTo>
                      <a:pt x="66040" y="193040"/>
                      <a:pt x="24130" y="147320"/>
                      <a:pt x="17780" y="111760"/>
                    </a:cubicBezTo>
                    <a:cubicBezTo>
                      <a:pt x="13970" y="87630"/>
                      <a:pt x="17780" y="66040"/>
                      <a:pt x="25400" y="49530"/>
                    </a:cubicBezTo>
                    <a:cubicBezTo>
                      <a:pt x="30480" y="35560"/>
                      <a:pt x="41910" y="25400"/>
                      <a:pt x="52070" y="17780"/>
                    </a:cubicBezTo>
                    <a:cubicBezTo>
                      <a:pt x="63500" y="8890"/>
                      <a:pt x="78740" y="3810"/>
                      <a:pt x="91440" y="1270"/>
                    </a:cubicBezTo>
                    <a:cubicBezTo>
                      <a:pt x="105410" y="0"/>
                      <a:pt x="120650" y="1270"/>
                      <a:pt x="134620" y="6350"/>
                    </a:cubicBezTo>
                    <a:cubicBezTo>
                      <a:pt x="147320" y="11430"/>
                      <a:pt x="158750" y="15240"/>
                      <a:pt x="168910" y="30480"/>
                    </a:cubicBezTo>
                    <a:cubicBezTo>
                      <a:pt x="193040" y="67310"/>
                      <a:pt x="201930" y="180340"/>
                      <a:pt x="205740" y="271780"/>
                    </a:cubicBezTo>
                    <a:cubicBezTo>
                      <a:pt x="212090" y="392430"/>
                      <a:pt x="167640" y="621030"/>
                      <a:pt x="182880" y="692150"/>
                    </a:cubicBezTo>
                    <a:cubicBezTo>
                      <a:pt x="189230" y="718820"/>
                      <a:pt x="205740" y="725170"/>
                      <a:pt x="210820" y="742950"/>
                    </a:cubicBezTo>
                    <a:cubicBezTo>
                      <a:pt x="215900" y="760730"/>
                      <a:pt x="219710" y="779780"/>
                      <a:pt x="215900" y="796290"/>
                    </a:cubicBezTo>
                    <a:cubicBezTo>
                      <a:pt x="210820" y="812800"/>
                      <a:pt x="199390" y="831850"/>
                      <a:pt x="186690" y="842010"/>
                    </a:cubicBezTo>
                    <a:cubicBezTo>
                      <a:pt x="172720" y="853440"/>
                      <a:pt x="152400" y="861060"/>
                      <a:pt x="135890" y="861060"/>
                    </a:cubicBezTo>
                    <a:cubicBezTo>
                      <a:pt x="118110" y="861060"/>
                      <a:pt x="97790" y="855980"/>
                      <a:pt x="83820" y="845820"/>
                    </a:cubicBezTo>
                    <a:cubicBezTo>
                      <a:pt x="69850" y="835660"/>
                      <a:pt x="55880" y="819150"/>
                      <a:pt x="52070" y="801370"/>
                    </a:cubicBezTo>
                    <a:cubicBezTo>
                      <a:pt x="48260" y="779780"/>
                      <a:pt x="54610" y="741680"/>
                      <a:pt x="67310" y="723900"/>
                    </a:cubicBezTo>
                    <a:cubicBezTo>
                      <a:pt x="77470" y="708660"/>
                      <a:pt x="95250" y="697230"/>
                      <a:pt x="113030" y="694690"/>
                    </a:cubicBezTo>
                    <a:cubicBezTo>
                      <a:pt x="134620" y="690880"/>
                      <a:pt x="172720" y="698500"/>
                      <a:pt x="189230" y="713740"/>
                    </a:cubicBezTo>
                    <a:cubicBezTo>
                      <a:pt x="207010" y="728980"/>
                      <a:pt x="219710" y="764540"/>
                      <a:pt x="217170" y="787400"/>
                    </a:cubicBezTo>
                    <a:cubicBezTo>
                      <a:pt x="213360" y="811530"/>
                      <a:pt x="189230" y="840740"/>
                      <a:pt x="171450" y="852170"/>
                    </a:cubicBezTo>
                    <a:cubicBezTo>
                      <a:pt x="154940" y="861060"/>
                      <a:pt x="134620" y="862330"/>
                      <a:pt x="118110" y="859790"/>
                    </a:cubicBezTo>
                    <a:cubicBezTo>
                      <a:pt x="100330" y="855980"/>
                      <a:pt x="85090" y="848360"/>
                      <a:pt x="69850" y="833120"/>
                    </a:cubicBezTo>
                    <a:cubicBezTo>
                      <a:pt x="48260" y="810260"/>
                      <a:pt x="25400" y="769620"/>
                      <a:pt x="16510" y="718820"/>
                    </a:cubicBezTo>
                    <a:cubicBezTo>
                      <a:pt x="0" y="636270"/>
                      <a:pt x="39370" y="477520"/>
                      <a:pt x="38100" y="367030"/>
                    </a:cubicBezTo>
                    <a:cubicBezTo>
                      <a:pt x="36830" y="269240"/>
                      <a:pt x="7620" y="148590"/>
                      <a:pt x="15240" y="90170"/>
                    </a:cubicBezTo>
                    <a:cubicBezTo>
                      <a:pt x="19050" y="63500"/>
                      <a:pt x="25400" y="45720"/>
                      <a:pt x="36830" y="31750"/>
                    </a:cubicBezTo>
                    <a:cubicBezTo>
                      <a:pt x="45720" y="20320"/>
                      <a:pt x="57150" y="11430"/>
                      <a:pt x="71120" y="7620"/>
                    </a:cubicBezTo>
                    <a:cubicBezTo>
                      <a:pt x="88900" y="1270"/>
                      <a:pt x="116840" y="1270"/>
                      <a:pt x="134620" y="6350"/>
                    </a:cubicBezTo>
                    <a:cubicBezTo>
                      <a:pt x="148590" y="11430"/>
                      <a:pt x="158750" y="19050"/>
                      <a:pt x="168910" y="30480"/>
                    </a:cubicBezTo>
                    <a:cubicBezTo>
                      <a:pt x="182880" y="45720"/>
                      <a:pt x="194310" y="69850"/>
                      <a:pt x="205740" y="93980"/>
                    </a:cubicBezTo>
                    <a:cubicBezTo>
                      <a:pt x="219710" y="121920"/>
                      <a:pt x="237490" y="157480"/>
                      <a:pt x="246380" y="190500"/>
                    </a:cubicBezTo>
                    <a:cubicBezTo>
                      <a:pt x="255270" y="219710"/>
                      <a:pt x="259080" y="242570"/>
                      <a:pt x="262890" y="279400"/>
                    </a:cubicBezTo>
                    <a:cubicBezTo>
                      <a:pt x="269240" y="342900"/>
                      <a:pt x="266700" y="461010"/>
                      <a:pt x="262890" y="537210"/>
                    </a:cubicBezTo>
                    <a:cubicBezTo>
                      <a:pt x="260350" y="598170"/>
                      <a:pt x="260350" y="641350"/>
                      <a:pt x="248920" y="702310"/>
                    </a:cubicBezTo>
                    <a:cubicBezTo>
                      <a:pt x="234950" y="778510"/>
                      <a:pt x="207010" y="915670"/>
                      <a:pt x="175260" y="958850"/>
                    </a:cubicBezTo>
                    <a:cubicBezTo>
                      <a:pt x="160020" y="980440"/>
                      <a:pt x="140970" y="988060"/>
                      <a:pt x="124460" y="993140"/>
                    </a:cubicBezTo>
                    <a:cubicBezTo>
                      <a:pt x="110490" y="996950"/>
                      <a:pt x="96520" y="995680"/>
                      <a:pt x="83820" y="991870"/>
                    </a:cubicBezTo>
                    <a:cubicBezTo>
                      <a:pt x="71120" y="988060"/>
                      <a:pt x="57150" y="981710"/>
                      <a:pt x="48260" y="972820"/>
                    </a:cubicBezTo>
                    <a:cubicBezTo>
                      <a:pt x="38100" y="963930"/>
                      <a:pt x="30480" y="955040"/>
                      <a:pt x="25400" y="938530"/>
                    </a:cubicBezTo>
                    <a:cubicBezTo>
                      <a:pt x="13970" y="902970"/>
                      <a:pt x="15240" y="831850"/>
                      <a:pt x="20320" y="758190"/>
                    </a:cubicBezTo>
                    <a:cubicBezTo>
                      <a:pt x="27940" y="642620"/>
                      <a:pt x="86360" y="439420"/>
                      <a:pt x="93980" y="314960"/>
                    </a:cubicBezTo>
                    <a:cubicBezTo>
                      <a:pt x="100330" y="227330"/>
                      <a:pt x="80010" y="130810"/>
                      <a:pt x="87630" y="86360"/>
                    </a:cubicBezTo>
                    <a:cubicBezTo>
                      <a:pt x="91440" y="68580"/>
                      <a:pt x="93980" y="59690"/>
                      <a:pt x="102870" y="48260"/>
                    </a:cubicBezTo>
                    <a:cubicBezTo>
                      <a:pt x="114300" y="35560"/>
                      <a:pt x="135890" y="19050"/>
                      <a:pt x="153670" y="15240"/>
                    </a:cubicBezTo>
                    <a:cubicBezTo>
                      <a:pt x="172720" y="11430"/>
                      <a:pt x="198120" y="16510"/>
                      <a:pt x="214630" y="24130"/>
                    </a:cubicBezTo>
                    <a:cubicBezTo>
                      <a:pt x="227330" y="30480"/>
                      <a:pt x="237490" y="39370"/>
                      <a:pt x="245110" y="52070"/>
                    </a:cubicBezTo>
                    <a:cubicBezTo>
                      <a:pt x="252730" y="67310"/>
                      <a:pt x="255270" y="80010"/>
                      <a:pt x="257810" y="111760"/>
                    </a:cubicBezTo>
                    <a:cubicBezTo>
                      <a:pt x="264160" y="227330"/>
                      <a:pt x="214630" y="834390"/>
                      <a:pt x="175260" y="935990"/>
                    </a:cubicBezTo>
                    <a:cubicBezTo>
                      <a:pt x="165100" y="962660"/>
                      <a:pt x="156210" y="971550"/>
                      <a:pt x="142240" y="980440"/>
                    </a:cubicBezTo>
                    <a:cubicBezTo>
                      <a:pt x="127000" y="989330"/>
                      <a:pt x="104140" y="994410"/>
                      <a:pt x="87630" y="991870"/>
                    </a:cubicBezTo>
                    <a:cubicBezTo>
                      <a:pt x="69850" y="989330"/>
                      <a:pt x="49530" y="976630"/>
                      <a:pt x="39370" y="963930"/>
                    </a:cubicBezTo>
                    <a:cubicBezTo>
                      <a:pt x="27940" y="949960"/>
                      <a:pt x="21590" y="910590"/>
                      <a:pt x="21590" y="910590"/>
                    </a:cubicBezTo>
                  </a:path>
                </a:pathLst>
              </a:custGeom>
              <a:solidFill>
                <a:srgbClr val="FFEEC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7420907" y="3054350"/>
              <a:ext cx="551180" cy="1176020"/>
              <a:chOff x="0" y="0"/>
              <a:chExt cx="551180" cy="117602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9530" y="48260"/>
                <a:ext cx="458470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458470" h="1082040">
                    <a:moveTo>
                      <a:pt x="123190" y="866140"/>
                    </a:moveTo>
                    <a:cubicBezTo>
                      <a:pt x="288290" y="251460"/>
                      <a:pt x="269240" y="99060"/>
                      <a:pt x="297180" y="45720"/>
                    </a:cubicBezTo>
                    <a:cubicBezTo>
                      <a:pt x="308610" y="22860"/>
                      <a:pt x="325120" y="13970"/>
                      <a:pt x="340360" y="7620"/>
                    </a:cubicBezTo>
                    <a:cubicBezTo>
                      <a:pt x="353060" y="1270"/>
                      <a:pt x="365760" y="0"/>
                      <a:pt x="379730" y="2540"/>
                    </a:cubicBezTo>
                    <a:cubicBezTo>
                      <a:pt x="394970" y="5080"/>
                      <a:pt x="419100" y="16510"/>
                      <a:pt x="430530" y="29210"/>
                    </a:cubicBezTo>
                    <a:cubicBezTo>
                      <a:pt x="441960" y="43180"/>
                      <a:pt x="450850" y="57150"/>
                      <a:pt x="450850" y="83820"/>
                    </a:cubicBezTo>
                    <a:cubicBezTo>
                      <a:pt x="449580" y="156210"/>
                      <a:pt x="325120" y="345440"/>
                      <a:pt x="279400" y="492760"/>
                    </a:cubicBezTo>
                    <a:cubicBezTo>
                      <a:pt x="228600" y="656590"/>
                      <a:pt x="218440" y="946150"/>
                      <a:pt x="167640" y="1026160"/>
                    </a:cubicBezTo>
                    <a:cubicBezTo>
                      <a:pt x="148590" y="1057910"/>
                      <a:pt x="124460" y="1070610"/>
                      <a:pt x="102870" y="1076960"/>
                    </a:cubicBezTo>
                    <a:cubicBezTo>
                      <a:pt x="85090" y="1082040"/>
                      <a:pt x="63500" y="1076960"/>
                      <a:pt x="48260" y="1068070"/>
                    </a:cubicBezTo>
                    <a:cubicBezTo>
                      <a:pt x="33020" y="1060450"/>
                      <a:pt x="16510" y="1046480"/>
                      <a:pt x="10160" y="1028700"/>
                    </a:cubicBezTo>
                    <a:cubicBezTo>
                      <a:pt x="1270" y="1007110"/>
                      <a:pt x="1270" y="967740"/>
                      <a:pt x="12700" y="947420"/>
                    </a:cubicBezTo>
                    <a:cubicBezTo>
                      <a:pt x="25400" y="927100"/>
                      <a:pt x="59690" y="908050"/>
                      <a:pt x="82550" y="904240"/>
                    </a:cubicBezTo>
                    <a:cubicBezTo>
                      <a:pt x="100330" y="901700"/>
                      <a:pt x="120650" y="909320"/>
                      <a:pt x="135890" y="918210"/>
                    </a:cubicBezTo>
                    <a:cubicBezTo>
                      <a:pt x="151130" y="928370"/>
                      <a:pt x="165100" y="944880"/>
                      <a:pt x="170180" y="962660"/>
                    </a:cubicBezTo>
                    <a:cubicBezTo>
                      <a:pt x="175260" y="984250"/>
                      <a:pt x="170180" y="1023620"/>
                      <a:pt x="157480" y="1042670"/>
                    </a:cubicBezTo>
                    <a:cubicBezTo>
                      <a:pt x="148590" y="1059180"/>
                      <a:pt x="129540" y="1069340"/>
                      <a:pt x="113030" y="1074420"/>
                    </a:cubicBezTo>
                    <a:cubicBezTo>
                      <a:pt x="95250" y="1079500"/>
                      <a:pt x="73660" y="1078230"/>
                      <a:pt x="57150" y="1071880"/>
                    </a:cubicBezTo>
                    <a:cubicBezTo>
                      <a:pt x="40640" y="1065530"/>
                      <a:pt x="22860" y="1051560"/>
                      <a:pt x="13970" y="1037590"/>
                    </a:cubicBezTo>
                    <a:cubicBezTo>
                      <a:pt x="5080" y="1022350"/>
                      <a:pt x="1270" y="1009650"/>
                      <a:pt x="1270" y="982980"/>
                    </a:cubicBezTo>
                    <a:cubicBezTo>
                      <a:pt x="0" y="899160"/>
                      <a:pt x="68580" y="603250"/>
                      <a:pt x="110490" y="464820"/>
                    </a:cubicBezTo>
                    <a:cubicBezTo>
                      <a:pt x="139700" y="369570"/>
                      <a:pt x="171450" y="302260"/>
                      <a:pt x="205740" y="228600"/>
                    </a:cubicBezTo>
                    <a:cubicBezTo>
                      <a:pt x="237490" y="157480"/>
                      <a:pt x="269240" y="63500"/>
                      <a:pt x="308610" y="29210"/>
                    </a:cubicBezTo>
                    <a:cubicBezTo>
                      <a:pt x="330200" y="8890"/>
                      <a:pt x="359410" y="2540"/>
                      <a:pt x="379730" y="2540"/>
                    </a:cubicBezTo>
                    <a:cubicBezTo>
                      <a:pt x="393700" y="2540"/>
                      <a:pt x="405130" y="7620"/>
                      <a:pt x="415290" y="16510"/>
                    </a:cubicBezTo>
                    <a:cubicBezTo>
                      <a:pt x="429260" y="26670"/>
                      <a:pt x="441960" y="43180"/>
                      <a:pt x="448310" y="63500"/>
                    </a:cubicBezTo>
                    <a:cubicBezTo>
                      <a:pt x="458470" y="96520"/>
                      <a:pt x="454660" y="144780"/>
                      <a:pt x="449580" y="196850"/>
                    </a:cubicBezTo>
                    <a:cubicBezTo>
                      <a:pt x="441960" y="278130"/>
                      <a:pt x="416560" y="388620"/>
                      <a:pt x="389890" y="497840"/>
                    </a:cubicBezTo>
                    <a:cubicBezTo>
                      <a:pt x="356870" y="627380"/>
                      <a:pt x="303530" y="863600"/>
                      <a:pt x="262890" y="924560"/>
                    </a:cubicBezTo>
                    <a:cubicBezTo>
                      <a:pt x="248920" y="946150"/>
                      <a:pt x="236220" y="953770"/>
                      <a:pt x="220980" y="958850"/>
                    </a:cubicBezTo>
                    <a:cubicBezTo>
                      <a:pt x="204470" y="963930"/>
                      <a:pt x="182880" y="963930"/>
                      <a:pt x="166370" y="957580"/>
                    </a:cubicBezTo>
                    <a:cubicBezTo>
                      <a:pt x="151130" y="949960"/>
                      <a:pt x="134620" y="934720"/>
                      <a:pt x="128270" y="919480"/>
                    </a:cubicBezTo>
                    <a:cubicBezTo>
                      <a:pt x="120650" y="904240"/>
                      <a:pt x="123190" y="866140"/>
                      <a:pt x="123190" y="866140"/>
                    </a:cubicBezTo>
                  </a:path>
                </a:pathLst>
              </a:custGeom>
              <a:solidFill>
                <a:srgbClr val="FFEEC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7880647" y="3271520"/>
              <a:ext cx="631190" cy="1097280"/>
              <a:chOff x="0" y="0"/>
              <a:chExt cx="631190" cy="109728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45720" y="46990"/>
                <a:ext cx="539750" cy="1002030"/>
              </a:xfrm>
              <a:custGeom>
                <a:avLst/>
                <a:gdLst/>
                <a:ahLst/>
                <a:cxnLst/>
                <a:rect l="l" t="t" r="r" b="b"/>
                <a:pathLst>
                  <a:path w="539750" h="1002030">
                    <a:moveTo>
                      <a:pt x="7620" y="831850"/>
                    </a:moveTo>
                    <a:cubicBezTo>
                      <a:pt x="313690" y="133350"/>
                      <a:pt x="351790" y="66040"/>
                      <a:pt x="387350" y="33020"/>
                    </a:cubicBezTo>
                    <a:cubicBezTo>
                      <a:pt x="405130" y="15240"/>
                      <a:pt x="421640" y="7620"/>
                      <a:pt x="438150" y="3810"/>
                    </a:cubicBezTo>
                    <a:cubicBezTo>
                      <a:pt x="450850" y="1270"/>
                      <a:pt x="464820" y="2540"/>
                      <a:pt x="477520" y="7620"/>
                    </a:cubicBezTo>
                    <a:cubicBezTo>
                      <a:pt x="488950" y="11430"/>
                      <a:pt x="501650" y="17780"/>
                      <a:pt x="510540" y="27940"/>
                    </a:cubicBezTo>
                    <a:cubicBezTo>
                      <a:pt x="521970" y="40640"/>
                      <a:pt x="530860" y="57150"/>
                      <a:pt x="533400" y="82550"/>
                    </a:cubicBezTo>
                    <a:cubicBezTo>
                      <a:pt x="539750" y="132080"/>
                      <a:pt x="524510" y="232410"/>
                      <a:pt x="495300" y="314960"/>
                    </a:cubicBezTo>
                    <a:cubicBezTo>
                      <a:pt x="459740" y="420370"/>
                      <a:pt x="347980" y="552450"/>
                      <a:pt x="309880" y="652780"/>
                    </a:cubicBezTo>
                    <a:cubicBezTo>
                      <a:pt x="281940" y="725170"/>
                      <a:pt x="289560" y="836930"/>
                      <a:pt x="265430" y="852170"/>
                    </a:cubicBezTo>
                    <a:cubicBezTo>
                      <a:pt x="255270" y="858520"/>
                      <a:pt x="232410" y="839470"/>
                      <a:pt x="229870" y="843280"/>
                    </a:cubicBezTo>
                    <a:cubicBezTo>
                      <a:pt x="226060" y="848360"/>
                      <a:pt x="256540" y="872490"/>
                      <a:pt x="261620" y="889000"/>
                    </a:cubicBezTo>
                    <a:cubicBezTo>
                      <a:pt x="265430" y="905510"/>
                      <a:pt x="265430" y="928370"/>
                      <a:pt x="259080" y="943610"/>
                    </a:cubicBezTo>
                    <a:cubicBezTo>
                      <a:pt x="252730" y="960120"/>
                      <a:pt x="238760" y="976630"/>
                      <a:pt x="223520" y="986790"/>
                    </a:cubicBezTo>
                    <a:cubicBezTo>
                      <a:pt x="208280" y="995680"/>
                      <a:pt x="187960" y="1002030"/>
                      <a:pt x="170180" y="998220"/>
                    </a:cubicBezTo>
                    <a:cubicBezTo>
                      <a:pt x="148590" y="994410"/>
                      <a:pt x="114300" y="975360"/>
                      <a:pt x="102870" y="953770"/>
                    </a:cubicBezTo>
                    <a:cubicBezTo>
                      <a:pt x="91440" y="933450"/>
                      <a:pt x="93980" y="894080"/>
                      <a:pt x="101600" y="873760"/>
                    </a:cubicBezTo>
                    <a:cubicBezTo>
                      <a:pt x="109220" y="855980"/>
                      <a:pt x="124460" y="842010"/>
                      <a:pt x="142240" y="835660"/>
                    </a:cubicBezTo>
                    <a:cubicBezTo>
                      <a:pt x="162560" y="826770"/>
                      <a:pt x="201930" y="826770"/>
                      <a:pt x="222250" y="838200"/>
                    </a:cubicBezTo>
                    <a:cubicBezTo>
                      <a:pt x="242570" y="850900"/>
                      <a:pt x="261620" y="885190"/>
                      <a:pt x="264160" y="908050"/>
                    </a:cubicBezTo>
                    <a:cubicBezTo>
                      <a:pt x="266700" y="925830"/>
                      <a:pt x="260350" y="946150"/>
                      <a:pt x="250190" y="960120"/>
                    </a:cubicBezTo>
                    <a:cubicBezTo>
                      <a:pt x="240030" y="975360"/>
                      <a:pt x="224790" y="989330"/>
                      <a:pt x="207010" y="994410"/>
                    </a:cubicBezTo>
                    <a:cubicBezTo>
                      <a:pt x="185420" y="999490"/>
                      <a:pt x="144780" y="1000760"/>
                      <a:pt x="127000" y="981710"/>
                    </a:cubicBezTo>
                    <a:cubicBezTo>
                      <a:pt x="100330" y="953770"/>
                      <a:pt x="102870" y="849630"/>
                      <a:pt x="104140" y="798830"/>
                    </a:cubicBezTo>
                    <a:cubicBezTo>
                      <a:pt x="105410" y="762000"/>
                      <a:pt x="111760" y="740410"/>
                      <a:pt x="121920" y="704850"/>
                    </a:cubicBezTo>
                    <a:cubicBezTo>
                      <a:pt x="134620" y="656590"/>
                      <a:pt x="149860" y="598170"/>
                      <a:pt x="177800" y="538480"/>
                    </a:cubicBezTo>
                    <a:cubicBezTo>
                      <a:pt x="214630" y="458470"/>
                      <a:pt x="303530" y="360680"/>
                      <a:pt x="336550" y="273050"/>
                    </a:cubicBezTo>
                    <a:cubicBezTo>
                      <a:pt x="364490" y="198120"/>
                      <a:pt x="353060" y="92710"/>
                      <a:pt x="375920" y="49530"/>
                    </a:cubicBezTo>
                    <a:cubicBezTo>
                      <a:pt x="387350" y="27940"/>
                      <a:pt x="401320" y="16510"/>
                      <a:pt x="417830" y="8890"/>
                    </a:cubicBezTo>
                    <a:cubicBezTo>
                      <a:pt x="435610" y="2540"/>
                      <a:pt x="459740" y="0"/>
                      <a:pt x="477520" y="7620"/>
                    </a:cubicBezTo>
                    <a:cubicBezTo>
                      <a:pt x="497840" y="15240"/>
                      <a:pt x="523240" y="41910"/>
                      <a:pt x="530860" y="62230"/>
                    </a:cubicBezTo>
                    <a:cubicBezTo>
                      <a:pt x="537210" y="80010"/>
                      <a:pt x="533400" y="99060"/>
                      <a:pt x="525780" y="120650"/>
                    </a:cubicBezTo>
                    <a:cubicBezTo>
                      <a:pt x="511810" y="160020"/>
                      <a:pt x="464820" y="196850"/>
                      <a:pt x="427990" y="264160"/>
                    </a:cubicBezTo>
                    <a:cubicBezTo>
                      <a:pt x="353060" y="397510"/>
                      <a:pt x="215900" y="807720"/>
                      <a:pt x="148590" y="894080"/>
                    </a:cubicBezTo>
                    <a:cubicBezTo>
                      <a:pt x="128270" y="922020"/>
                      <a:pt x="113030" y="933450"/>
                      <a:pt x="92710" y="938530"/>
                    </a:cubicBezTo>
                    <a:cubicBezTo>
                      <a:pt x="76200" y="943610"/>
                      <a:pt x="53340" y="938530"/>
                      <a:pt x="39370" y="929640"/>
                    </a:cubicBezTo>
                    <a:cubicBezTo>
                      <a:pt x="24130" y="920750"/>
                      <a:pt x="10160" y="902970"/>
                      <a:pt x="5080" y="886460"/>
                    </a:cubicBezTo>
                    <a:cubicBezTo>
                      <a:pt x="0" y="869950"/>
                      <a:pt x="7620" y="831850"/>
                      <a:pt x="7620" y="831850"/>
                    </a:cubicBezTo>
                  </a:path>
                </a:pathLst>
              </a:custGeom>
              <a:solidFill>
                <a:srgbClr val="FFEEC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8360707" y="3550920"/>
              <a:ext cx="694690" cy="914400"/>
              <a:chOff x="0" y="0"/>
              <a:chExt cx="694690" cy="914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260" y="48260"/>
                <a:ext cx="595630" cy="815340"/>
              </a:xfrm>
              <a:custGeom>
                <a:avLst/>
                <a:gdLst/>
                <a:ahLst/>
                <a:cxnLst/>
                <a:rect l="l" t="t" r="r" b="b"/>
                <a:pathLst>
                  <a:path w="595630" h="815340">
                    <a:moveTo>
                      <a:pt x="13970" y="623570"/>
                    </a:moveTo>
                    <a:cubicBezTo>
                      <a:pt x="472440" y="7620"/>
                      <a:pt x="477520" y="5080"/>
                      <a:pt x="491490" y="2540"/>
                    </a:cubicBezTo>
                    <a:cubicBezTo>
                      <a:pt x="508000" y="0"/>
                      <a:pt x="533400" y="1270"/>
                      <a:pt x="548640" y="8890"/>
                    </a:cubicBezTo>
                    <a:cubicBezTo>
                      <a:pt x="561340" y="13970"/>
                      <a:pt x="571500" y="21590"/>
                      <a:pt x="579120" y="33020"/>
                    </a:cubicBezTo>
                    <a:cubicBezTo>
                      <a:pt x="588010" y="46990"/>
                      <a:pt x="595630" y="67310"/>
                      <a:pt x="594360" y="88900"/>
                    </a:cubicBezTo>
                    <a:cubicBezTo>
                      <a:pt x="593090" y="121920"/>
                      <a:pt x="581660" y="161290"/>
                      <a:pt x="553720" y="208280"/>
                    </a:cubicBezTo>
                    <a:cubicBezTo>
                      <a:pt x="500380" y="300990"/>
                      <a:pt x="284480" y="499110"/>
                      <a:pt x="227330" y="574040"/>
                    </a:cubicBezTo>
                    <a:cubicBezTo>
                      <a:pt x="205740" y="603250"/>
                      <a:pt x="195580" y="613410"/>
                      <a:pt x="185420" y="640080"/>
                    </a:cubicBezTo>
                    <a:cubicBezTo>
                      <a:pt x="173990" y="671830"/>
                      <a:pt x="182880" y="725170"/>
                      <a:pt x="170180" y="754380"/>
                    </a:cubicBezTo>
                    <a:cubicBezTo>
                      <a:pt x="161290" y="775970"/>
                      <a:pt x="147320" y="792480"/>
                      <a:pt x="133350" y="802640"/>
                    </a:cubicBezTo>
                    <a:cubicBezTo>
                      <a:pt x="120650" y="810260"/>
                      <a:pt x="106680" y="814070"/>
                      <a:pt x="93980" y="814070"/>
                    </a:cubicBezTo>
                    <a:cubicBezTo>
                      <a:pt x="80010" y="815340"/>
                      <a:pt x="64770" y="812800"/>
                      <a:pt x="53340" y="807720"/>
                    </a:cubicBezTo>
                    <a:cubicBezTo>
                      <a:pt x="40640" y="801370"/>
                      <a:pt x="29210" y="793750"/>
                      <a:pt x="20320" y="782320"/>
                    </a:cubicBezTo>
                    <a:cubicBezTo>
                      <a:pt x="10160" y="767080"/>
                      <a:pt x="2540" y="753110"/>
                      <a:pt x="2540" y="723900"/>
                    </a:cubicBezTo>
                    <a:cubicBezTo>
                      <a:pt x="1270" y="638810"/>
                      <a:pt x="104140" y="311150"/>
                      <a:pt x="148590" y="222250"/>
                    </a:cubicBezTo>
                    <a:cubicBezTo>
                      <a:pt x="166370" y="186690"/>
                      <a:pt x="175260" y="172720"/>
                      <a:pt x="199390" y="152400"/>
                    </a:cubicBezTo>
                    <a:cubicBezTo>
                      <a:pt x="232410" y="124460"/>
                      <a:pt x="297180" y="83820"/>
                      <a:pt x="337820" y="82550"/>
                    </a:cubicBezTo>
                    <a:cubicBezTo>
                      <a:pt x="368300" y="81280"/>
                      <a:pt x="401320" y="97790"/>
                      <a:pt x="420370" y="116840"/>
                    </a:cubicBezTo>
                    <a:cubicBezTo>
                      <a:pt x="436880" y="134620"/>
                      <a:pt x="445770" y="157480"/>
                      <a:pt x="449580" y="187960"/>
                    </a:cubicBezTo>
                    <a:cubicBezTo>
                      <a:pt x="454660" y="240030"/>
                      <a:pt x="430530" y="347980"/>
                      <a:pt x="408940" y="398780"/>
                    </a:cubicBezTo>
                    <a:cubicBezTo>
                      <a:pt x="394970" y="431800"/>
                      <a:pt x="378460" y="452120"/>
                      <a:pt x="358140" y="474980"/>
                    </a:cubicBezTo>
                    <a:cubicBezTo>
                      <a:pt x="337820" y="496570"/>
                      <a:pt x="306070" y="506730"/>
                      <a:pt x="289560" y="532130"/>
                    </a:cubicBezTo>
                    <a:cubicBezTo>
                      <a:pt x="269240" y="560070"/>
                      <a:pt x="260350" y="601980"/>
                      <a:pt x="251460" y="640080"/>
                    </a:cubicBezTo>
                    <a:cubicBezTo>
                      <a:pt x="240030" y="681990"/>
                      <a:pt x="246380" y="746760"/>
                      <a:pt x="228600" y="773430"/>
                    </a:cubicBezTo>
                    <a:cubicBezTo>
                      <a:pt x="217170" y="791210"/>
                      <a:pt x="200660" y="801370"/>
                      <a:pt x="181610" y="805180"/>
                    </a:cubicBezTo>
                    <a:cubicBezTo>
                      <a:pt x="158750" y="808990"/>
                      <a:pt x="119380" y="800100"/>
                      <a:pt x="101600" y="786130"/>
                    </a:cubicBezTo>
                    <a:cubicBezTo>
                      <a:pt x="86360" y="775970"/>
                      <a:pt x="76200" y="755650"/>
                      <a:pt x="72390" y="737870"/>
                    </a:cubicBezTo>
                    <a:cubicBezTo>
                      <a:pt x="68580" y="720090"/>
                      <a:pt x="71120" y="698500"/>
                      <a:pt x="78740" y="681990"/>
                    </a:cubicBezTo>
                    <a:cubicBezTo>
                      <a:pt x="86360" y="665480"/>
                      <a:pt x="100330" y="648970"/>
                      <a:pt x="118110" y="641350"/>
                    </a:cubicBezTo>
                    <a:cubicBezTo>
                      <a:pt x="139700" y="632460"/>
                      <a:pt x="180340" y="632460"/>
                      <a:pt x="200660" y="642620"/>
                    </a:cubicBezTo>
                    <a:cubicBezTo>
                      <a:pt x="218440" y="650240"/>
                      <a:pt x="232410" y="665480"/>
                      <a:pt x="238760" y="683260"/>
                    </a:cubicBezTo>
                    <a:cubicBezTo>
                      <a:pt x="246380" y="704850"/>
                      <a:pt x="246380" y="745490"/>
                      <a:pt x="233680" y="765810"/>
                    </a:cubicBezTo>
                    <a:cubicBezTo>
                      <a:pt x="220980" y="786130"/>
                      <a:pt x="186690" y="806450"/>
                      <a:pt x="162560" y="807720"/>
                    </a:cubicBezTo>
                    <a:cubicBezTo>
                      <a:pt x="138430" y="808990"/>
                      <a:pt x="105410" y="792480"/>
                      <a:pt x="87630" y="772160"/>
                    </a:cubicBezTo>
                    <a:cubicBezTo>
                      <a:pt x="69850" y="750570"/>
                      <a:pt x="60960" y="708660"/>
                      <a:pt x="59690" y="678180"/>
                    </a:cubicBezTo>
                    <a:cubicBezTo>
                      <a:pt x="58420" y="650240"/>
                      <a:pt x="68580" y="628650"/>
                      <a:pt x="78740" y="598170"/>
                    </a:cubicBezTo>
                    <a:cubicBezTo>
                      <a:pt x="93980" y="551180"/>
                      <a:pt x="121920" y="473710"/>
                      <a:pt x="152400" y="429260"/>
                    </a:cubicBezTo>
                    <a:cubicBezTo>
                      <a:pt x="177800" y="393700"/>
                      <a:pt x="218440" y="379730"/>
                      <a:pt x="242570" y="345440"/>
                    </a:cubicBezTo>
                    <a:cubicBezTo>
                      <a:pt x="269240" y="306070"/>
                      <a:pt x="275590" y="210820"/>
                      <a:pt x="302260" y="203200"/>
                    </a:cubicBezTo>
                    <a:cubicBezTo>
                      <a:pt x="322580" y="198120"/>
                      <a:pt x="374650" y="238760"/>
                      <a:pt x="373380" y="254000"/>
                    </a:cubicBezTo>
                    <a:cubicBezTo>
                      <a:pt x="373380" y="270510"/>
                      <a:pt x="318770" y="270510"/>
                      <a:pt x="297180" y="299720"/>
                    </a:cubicBezTo>
                    <a:cubicBezTo>
                      <a:pt x="255270" y="355600"/>
                      <a:pt x="245110" y="535940"/>
                      <a:pt x="215900" y="624840"/>
                    </a:cubicBezTo>
                    <a:cubicBezTo>
                      <a:pt x="194310" y="690880"/>
                      <a:pt x="172720" y="762000"/>
                      <a:pt x="148590" y="789940"/>
                    </a:cubicBezTo>
                    <a:cubicBezTo>
                      <a:pt x="137160" y="802640"/>
                      <a:pt x="127000" y="806450"/>
                      <a:pt x="114300" y="811530"/>
                    </a:cubicBezTo>
                    <a:cubicBezTo>
                      <a:pt x="101600" y="815340"/>
                      <a:pt x="86360" y="815340"/>
                      <a:pt x="72390" y="814070"/>
                    </a:cubicBezTo>
                    <a:cubicBezTo>
                      <a:pt x="59690" y="811530"/>
                      <a:pt x="45720" y="805180"/>
                      <a:pt x="35560" y="796290"/>
                    </a:cubicBezTo>
                    <a:cubicBezTo>
                      <a:pt x="25400" y="788670"/>
                      <a:pt x="15240" y="778510"/>
                      <a:pt x="10160" y="764540"/>
                    </a:cubicBezTo>
                    <a:cubicBezTo>
                      <a:pt x="2540" y="742950"/>
                      <a:pt x="3810" y="703580"/>
                      <a:pt x="7620" y="673100"/>
                    </a:cubicBezTo>
                    <a:cubicBezTo>
                      <a:pt x="11430" y="640080"/>
                      <a:pt x="17780" y="603250"/>
                      <a:pt x="30480" y="572770"/>
                    </a:cubicBezTo>
                    <a:cubicBezTo>
                      <a:pt x="44450" y="542290"/>
                      <a:pt x="57150" y="524510"/>
                      <a:pt x="85090" y="488950"/>
                    </a:cubicBezTo>
                    <a:cubicBezTo>
                      <a:pt x="147320" y="406400"/>
                      <a:pt x="369570" y="198120"/>
                      <a:pt x="421640" y="111760"/>
                    </a:cubicBezTo>
                    <a:cubicBezTo>
                      <a:pt x="445770" y="74930"/>
                      <a:pt x="441960" y="39370"/>
                      <a:pt x="457200" y="21590"/>
                    </a:cubicBezTo>
                    <a:cubicBezTo>
                      <a:pt x="467360" y="10160"/>
                      <a:pt x="477520" y="5080"/>
                      <a:pt x="491490" y="2540"/>
                    </a:cubicBezTo>
                    <a:cubicBezTo>
                      <a:pt x="508000" y="0"/>
                      <a:pt x="533400" y="0"/>
                      <a:pt x="548640" y="8890"/>
                    </a:cubicBezTo>
                    <a:cubicBezTo>
                      <a:pt x="565150" y="16510"/>
                      <a:pt x="582930" y="33020"/>
                      <a:pt x="589280" y="50800"/>
                    </a:cubicBezTo>
                    <a:cubicBezTo>
                      <a:pt x="595630" y="71120"/>
                      <a:pt x="594360" y="93980"/>
                      <a:pt x="581660" y="125730"/>
                    </a:cubicBezTo>
                    <a:cubicBezTo>
                      <a:pt x="547370" y="212090"/>
                      <a:pt x="339090" y="427990"/>
                      <a:pt x="257810" y="539750"/>
                    </a:cubicBezTo>
                    <a:cubicBezTo>
                      <a:pt x="204470" y="610870"/>
                      <a:pt x="170180" y="692150"/>
                      <a:pt x="133350" y="722630"/>
                    </a:cubicBezTo>
                    <a:cubicBezTo>
                      <a:pt x="114300" y="736600"/>
                      <a:pt x="99060" y="742950"/>
                      <a:pt x="82550" y="742950"/>
                    </a:cubicBezTo>
                    <a:cubicBezTo>
                      <a:pt x="64770" y="744220"/>
                      <a:pt x="43180" y="736600"/>
                      <a:pt x="29210" y="725170"/>
                    </a:cubicBezTo>
                    <a:cubicBezTo>
                      <a:pt x="16510" y="715010"/>
                      <a:pt x="5080" y="694690"/>
                      <a:pt x="2540" y="676910"/>
                    </a:cubicBezTo>
                    <a:cubicBezTo>
                      <a:pt x="0" y="660400"/>
                      <a:pt x="13970" y="623570"/>
                      <a:pt x="13970" y="623570"/>
                    </a:cubicBezTo>
                  </a:path>
                </a:pathLst>
              </a:custGeom>
              <a:solidFill>
                <a:srgbClr val="FFEEC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8675667" y="3792220"/>
              <a:ext cx="873760" cy="1018540"/>
              <a:chOff x="0" y="0"/>
              <a:chExt cx="873760" cy="10185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50800" y="48260"/>
                <a:ext cx="774700" cy="924560"/>
              </a:xfrm>
              <a:custGeom>
                <a:avLst/>
                <a:gdLst/>
                <a:ahLst/>
                <a:cxnLst/>
                <a:rect l="l" t="t" r="r" b="b"/>
                <a:pathLst>
                  <a:path w="774700" h="924560">
                    <a:moveTo>
                      <a:pt x="0" y="795020"/>
                    </a:moveTo>
                    <a:cubicBezTo>
                      <a:pt x="3810" y="721360"/>
                      <a:pt x="19050" y="676910"/>
                      <a:pt x="33020" y="646430"/>
                    </a:cubicBezTo>
                    <a:cubicBezTo>
                      <a:pt x="45720" y="618490"/>
                      <a:pt x="55880" y="605790"/>
                      <a:pt x="80010" y="571500"/>
                    </a:cubicBezTo>
                    <a:cubicBezTo>
                      <a:pt x="140970" y="483870"/>
                      <a:pt x="325120" y="218440"/>
                      <a:pt x="420370" y="129540"/>
                    </a:cubicBezTo>
                    <a:cubicBezTo>
                      <a:pt x="472440" y="80010"/>
                      <a:pt x="513080" y="57150"/>
                      <a:pt x="558800" y="35560"/>
                    </a:cubicBezTo>
                    <a:cubicBezTo>
                      <a:pt x="598170" y="17780"/>
                      <a:pt x="641350" y="0"/>
                      <a:pt x="674370" y="2540"/>
                    </a:cubicBezTo>
                    <a:cubicBezTo>
                      <a:pt x="701040" y="5080"/>
                      <a:pt x="727710" y="16510"/>
                      <a:pt x="744220" y="35560"/>
                    </a:cubicBezTo>
                    <a:cubicBezTo>
                      <a:pt x="762000" y="58420"/>
                      <a:pt x="774700" y="106680"/>
                      <a:pt x="770890" y="137160"/>
                    </a:cubicBezTo>
                    <a:cubicBezTo>
                      <a:pt x="768350" y="163830"/>
                      <a:pt x="753110" y="180340"/>
                      <a:pt x="732790" y="208280"/>
                    </a:cubicBezTo>
                    <a:cubicBezTo>
                      <a:pt x="695960" y="262890"/>
                      <a:pt x="609600" y="344170"/>
                      <a:pt x="543560" y="425450"/>
                    </a:cubicBezTo>
                    <a:cubicBezTo>
                      <a:pt x="463550" y="523240"/>
                      <a:pt x="359410" y="695960"/>
                      <a:pt x="293370" y="760730"/>
                    </a:cubicBezTo>
                    <a:cubicBezTo>
                      <a:pt x="260350" y="793750"/>
                      <a:pt x="227330" y="819150"/>
                      <a:pt x="208280" y="824230"/>
                    </a:cubicBezTo>
                    <a:cubicBezTo>
                      <a:pt x="200660" y="825500"/>
                      <a:pt x="196850" y="817880"/>
                      <a:pt x="190500" y="820420"/>
                    </a:cubicBezTo>
                    <a:cubicBezTo>
                      <a:pt x="179070" y="828040"/>
                      <a:pt x="180340" y="882650"/>
                      <a:pt x="162560" y="897890"/>
                    </a:cubicBezTo>
                    <a:cubicBezTo>
                      <a:pt x="144780" y="914400"/>
                      <a:pt x="106680" y="924560"/>
                      <a:pt x="82550" y="918210"/>
                    </a:cubicBezTo>
                    <a:cubicBezTo>
                      <a:pt x="59690" y="911860"/>
                      <a:pt x="30480" y="886460"/>
                      <a:pt x="21590" y="863600"/>
                    </a:cubicBezTo>
                    <a:cubicBezTo>
                      <a:pt x="13970" y="840740"/>
                      <a:pt x="19050" y="801370"/>
                      <a:pt x="33020" y="782320"/>
                    </a:cubicBezTo>
                    <a:cubicBezTo>
                      <a:pt x="46990" y="762000"/>
                      <a:pt x="82550" y="744220"/>
                      <a:pt x="106680" y="745490"/>
                    </a:cubicBezTo>
                    <a:cubicBezTo>
                      <a:pt x="130810" y="745490"/>
                      <a:pt x="165100" y="765810"/>
                      <a:pt x="177800" y="786130"/>
                    </a:cubicBezTo>
                    <a:cubicBezTo>
                      <a:pt x="190500" y="806450"/>
                      <a:pt x="194310" y="845820"/>
                      <a:pt x="184150" y="867410"/>
                    </a:cubicBezTo>
                    <a:cubicBezTo>
                      <a:pt x="175260" y="890270"/>
                      <a:pt x="142240" y="913130"/>
                      <a:pt x="120650" y="919480"/>
                    </a:cubicBezTo>
                    <a:cubicBezTo>
                      <a:pt x="102870" y="924560"/>
                      <a:pt x="81280" y="919480"/>
                      <a:pt x="64770" y="911860"/>
                    </a:cubicBezTo>
                    <a:cubicBezTo>
                      <a:pt x="49530" y="904240"/>
                      <a:pt x="33020" y="885190"/>
                      <a:pt x="25400" y="872490"/>
                    </a:cubicBezTo>
                    <a:cubicBezTo>
                      <a:pt x="20320" y="862330"/>
                      <a:pt x="16510" y="857250"/>
                      <a:pt x="17780" y="844550"/>
                    </a:cubicBezTo>
                    <a:cubicBezTo>
                      <a:pt x="19050" y="815340"/>
                      <a:pt x="53340" y="735330"/>
                      <a:pt x="81280" y="702310"/>
                    </a:cubicBezTo>
                    <a:cubicBezTo>
                      <a:pt x="102870" y="676910"/>
                      <a:pt x="133350" y="670560"/>
                      <a:pt x="156210" y="651510"/>
                    </a:cubicBezTo>
                    <a:cubicBezTo>
                      <a:pt x="177800" y="633730"/>
                      <a:pt x="187960" y="618490"/>
                      <a:pt x="212090" y="589280"/>
                    </a:cubicBezTo>
                    <a:cubicBezTo>
                      <a:pt x="259080" y="532130"/>
                      <a:pt x="350520" y="391160"/>
                      <a:pt x="411480" y="316230"/>
                    </a:cubicBezTo>
                    <a:cubicBezTo>
                      <a:pt x="457200" y="259080"/>
                      <a:pt x="500380" y="201930"/>
                      <a:pt x="539750" y="172720"/>
                    </a:cubicBezTo>
                    <a:cubicBezTo>
                      <a:pt x="565150" y="153670"/>
                      <a:pt x="588010" y="142240"/>
                      <a:pt x="612140" y="139700"/>
                    </a:cubicBezTo>
                    <a:cubicBezTo>
                      <a:pt x="636270" y="138430"/>
                      <a:pt x="683260" y="151130"/>
                      <a:pt x="684530" y="162560"/>
                    </a:cubicBezTo>
                    <a:cubicBezTo>
                      <a:pt x="687070" y="180340"/>
                      <a:pt x="593090" y="198120"/>
                      <a:pt x="539750" y="243840"/>
                    </a:cubicBezTo>
                    <a:cubicBezTo>
                      <a:pt x="443230" y="327660"/>
                      <a:pt x="260350" y="598170"/>
                      <a:pt x="201930" y="681990"/>
                    </a:cubicBezTo>
                    <a:cubicBezTo>
                      <a:pt x="179070" y="713740"/>
                      <a:pt x="165100" y="726440"/>
                      <a:pt x="158750" y="750570"/>
                    </a:cubicBezTo>
                    <a:cubicBezTo>
                      <a:pt x="151130" y="770890"/>
                      <a:pt x="160020" y="796290"/>
                      <a:pt x="154940" y="814070"/>
                    </a:cubicBezTo>
                    <a:cubicBezTo>
                      <a:pt x="152400" y="828040"/>
                      <a:pt x="146050" y="838200"/>
                      <a:pt x="138430" y="847090"/>
                    </a:cubicBezTo>
                    <a:cubicBezTo>
                      <a:pt x="129540" y="857250"/>
                      <a:pt x="119380" y="864870"/>
                      <a:pt x="106680" y="868680"/>
                    </a:cubicBezTo>
                    <a:cubicBezTo>
                      <a:pt x="91440" y="873760"/>
                      <a:pt x="66040" y="873760"/>
                      <a:pt x="50800" y="868680"/>
                    </a:cubicBezTo>
                    <a:cubicBezTo>
                      <a:pt x="38100" y="864870"/>
                      <a:pt x="27940" y="858520"/>
                      <a:pt x="20320" y="847090"/>
                    </a:cubicBezTo>
                    <a:cubicBezTo>
                      <a:pt x="10160" y="835660"/>
                      <a:pt x="0" y="795020"/>
                      <a:pt x="0" y="795020"/>
                    </a:cubicBezTo>
                  </a:path>
                </a:pathLst>
              </a:custGeom>
              <a:solidFill>
                <a:srgbClr val="FFEEC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852197" y="4118610"/>
              <a:ext cx="1177290" cy="1101090"/>
              <a:chOff x="0" y="0"/>
              <a:chExt cx="1177290" cy="110109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49530" y="49530"/>
                <a:ext cx="1082040" cy="1004570"/>
              </a:xfrm>
              <a:custGeom>
                <a:avLst/>
                <a:gdLst/>
                <a:ahLst/>
                <a:cxnLst/>
                <a:rect l="l" t="t" r="r" b="b"/>
                <a:pathLst>
                  <a:path w="1082040" h="1004570">
                    <a:moveTo>
                      <a:pt x="24130" y="800100"/>
                    </a:moveTo>
                    <a:cubicBezTo>
                      <a:pt x="193040" y="645160"/>
                      <a:pt x="316230" y="574040"/>
                      <a:pt x="422910" y="482600"/>
                    </a:cubicBezTo>
                    <a:cubicBezTo>
                      <a:pt x="562610" y="363220"/>
                      <a:pt x="783590" y="106680"/>
                      <a:pt x="876300" y="40640"/>
                    </a:cubicBezTo>
                    <a:cubicBezTo>
                      <a:pt x="910590" y="16510"/>
                      <a:pt x="925830" y="3810"/>
                      <a:pt x="955040" y="1270"/>
                    </a:cubicBezTo>
                    <a:cubicBezTo>
                      <a:pt x="988060" y="0"/>
                      <a:pt x="1043940" y="15240"/>
                      <a:pt x="1064260" y="40640"/>
                    </a:cubicBezTo>
                    <a:cubicBezTo>
                      <a:pt x="1082040" y="62230"/>
                      <a:pt x="1082040" y="106680"/>
                      <a:pt x="1075690" y="138430"/>
                    </a:cubicBezTo>
                    <a:cubicBezTo>
                      <a:pt x="1068070" y="171450"/>
                      <a:pt x="1049020" y="205740"/>
                      <a:pt x="1021080" y="232410"/>
                    </a:cubicBezTo>
                    <a:cubicBezTo>
                      <a:pt x="985520" y="265430"/>
                      <a:pt x="924560" y="265430"/>
                      <a:pt x="866140" y="307340"/>
                    </a:cubicBezTo>
                    <a:cubicBezTo>
                      <a:pt x="760730" y="382270"/>
                      <a:pt x="607060" y="574040"/>
                      <a:pt x="481330" y="692150"/>
                    </a:cubicBezTo>
                    <a:cubicBezTo>
                      <a:pt x="368300" y="798830"/>
                      <a:pt x="219710" y="955040"/>
                      <a:pt x="149860" y="989330"/>
                    </a:cubicBezTo>
                    <a:cubicBezTo>
                      <a:pt x="124460" y="1002030"/>
                      <a:pt x="107950" y="1004570"/>
                      <a:pt x="88900" y="1000760"/>
                    </a:cubicBezTo>
                    <a:cubicBezTo>
                      <a:pt x="69850" y="996950"/>
                      <a:pt x="46990" y="984250"/>
                      <a:pt x="35560" y="969010"/>
                    </a:cubicBezTo>
                    <a:cubicBezTo>
                      <a:pt x="22860" y="953770"/>
                      <a:pt x="15240" y="928370"/>
                      <a:pt x="16510" y="909320"/>
                    </a:cubicBezTo>
                    <a:cubicBezTo>
                      <a:pt x="17780" y="890270"/>
                      <a:pt x="41910" y="852170"/>
                      <a:pt x="41910" y="852170"/>
                    </a:cubicBezTo>
                    <a:cubicBezTo>
                      <a:pt x="40640" y="852170"/>
                      <a:pt x="15240" y="904240"/>
                      <a:pt x="16510" y="905510"/>
                    </a:cubicBezTo>
                    <a:cubicBezTo>
                      <a:pt x="17780" y="906780"/>
                      <a:pt x="43180" y="849630"/>
                      <a:pt x="62230" y="836930"/>
                    </a:cubicBezTo>
                    <a:cubicBezTo>
                      <a:pt x="77470" y="826770"/>
                      <a:pt x="100330" y="824230"/>
                      <a:pt x="118110" y="826770"/>
                    </a:cubicBezTo>
                    <a:cubicBezTo>
                      <a:pt x="134620" y="830580"/>
                      <a:pt x="154940" y="838200"/>
                      <a:pt x="167640" y="853440"/>
                    </a:cubicBezTo>
                    <a:cubicBezTo>
                      <a:pt x="181610" y="871220"/>
                      <a:pt x="195580" y="908050"/>
                      <a:pt x="190500" y="932180"/>
                    </a:cubicBezTo>
                    <a:cubicBezTo>
                      <a:pt x="185420" y="956310"/>
                      <a:pt x="160020" y="986790"/>
                      <a:pt x="137160" y="995680"/>
                    </a:cubicBezTo>
                    <a:cubicBezTo>
                      <a:pt x="114300" y="1004570"/>
                      <a:pt x="74930" y="1000760"/>
                      <a:pt x="55880" y="986790"/>
                    </a:cubicBezTo>
                    <a:cubicBezTo>
                      <a:pt x="35560" y="974090"/>
                      <a:pt x="16510" y="938530"/>
                      <a:pt x="16510" y="914400"/>
                    </a:cubicBezTo>
                    <a:cubicBezTo>
                      <a:pt x="16510" y="890270"/>
                      <a:pt x="34290" y="855980"/>
                      <a:pt x="54610" y="842010"/>
                    </a:cubicBezTo>
                    <a:cubicBezTo>
                      <a:pt x="73660" y="828040"/>
                      <a:pt x="113030" y="822960"/>
                      <a:pt x="135890" y="831850"/>
                    </a:cubicBezTo>
                    <a:cubicBezTo>
                      <a:pt x="158750" y="840740"/>
                      <a:pt x="184150" y="871220"/>
                      <a:pt x="189230" y="894080"/>
                    </a:cubicBezTo>
                    <a:cubicBezTo>
                      <a:pt x="195580" y="918210"/>
                      <a:pt x="176530" y="961390"/>
                      <a:pt x="166370" y="975360"/>
                    </a:cubicBezTo>
                    <a:cubicBezTo>
                      <a:pt x="161290" y="982980"/>
                      <a:pt x="157480" y="985520"/>
                      <a:pt x="149860" y="989330"/>
                    </a:cubicBezTo>
                    <a:cubicBezTo>
                      <a:pt x="137160" y="995680"/>
                      <a:pt x="107950" y="1004570"/>
                      <a:pt x="88900" y="1000760"/>
                    </a:cubicBezTo>
                    <a:cubicBezTo>
                      <a:pt x="69850" y="996950"/>
                      <a:pt x="46990" y="984250"/>
                      <a:pt x="35560" y="969010"/>
                    </a:cubicBezTo>
                    <a:cubicBezTo>
                      <a:pt x="22860" y="953770"/>
                      <a:pt x="15240" y="928370"/>
                      <a:pt x="16510" y="909320"/>
                    </a:cubicBezTo>
                    <a:cubicBezTo>
                      <a:pt x="17780" y="890270"/>
                      <a:pt x="24130" y="876300"/>
                      <a:pt x="41910" y="852170"/>
                    </a:cubicBezTo>
                    <a:cubicBezTo>
                      <a:pt x="88900" y="788670"/>
                      <a:pt x="265430" y="664210"/>
                      <a:pt x="383540" y="553720"/>
                    </a:cubicBezTo>
                    <a:cubicBezTo>
                      <a:pt x="519430" y="427990"/>
                      <a:pt x="707390" y="193040"/>
                      <a:pt x="806450" y="134620"/>
                    </a:cubicBezTo>
                    <a:cubicBezTo>
                      <a:pt x="848360" y="109220"/>
                      <a:pt x="878840" y="99060"/>
                      <a:pt x="910590" y="104140"/>
                    </a:cubicBezTo>
                    <a:cubicBezTo>
                      <a:pt x="941070" y="109220"/>
                      <a:pt x="991870" y="130810"/>
                      <a:pt x="994410" y="161290"/>
                    </a:cubicBezTo>
                    <a:cubicBezTo>
                      <a:pt x="999490" y="237490"/>
                      <a:pt x="674370" y="477520"/>
                      <a:pt x="519430" y="609600"/>
                    </a:cubicBezTo>
                    <a:cubicBezTo>
                      <a:pt x="383540" y="727710"/>
                      <a:pt x="194310" y="889000"/>
                      <a:pt x="119380" y="923290"/>
                    </a:cubicBezTo>
                    <a:cubicBezTo>
                      <a:pt x="95250" y="933450"/>
                      <a:pt x="82550" y="935990"/>
                      <a:pt x="64770" y="933450"/>
                    </a:cubicBezTo>
                    <a:cubicBezTo>
                      <a:pt x="48260" y="929640"/>
                      <a:pt x="27940" y="918210"/>
                      <a:pt x="17780" y="904240"/>
                    </a:cubicBezTo>
                    <a:cubicBezTo>
                      <a:pt x="6350" y="890270"/>
                      <a:pt x="0" y="868680"/>
                      <a:pt x="1270" y="850900"/>
                    </a:cubicBezTo>
                    <a:cubicBezTo>
                      <a:pt x="1270" y="833120"/>
                      <a:pt x="24130" y="800100"/>
                      <a:pt x="24130" y="800100"/>
                    </a:cubicBezTo>
                  </a:path>
                </a:pathLst>
              </a:custGeom>
              <a:solidFill>
                <a:srgbClr val="FFEEC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8843307" y="4159250"/>
              <a:ext cx="1132840" cy="1051560"/>
              <a:chOff x="0" y="0"/>
              <a:chExt cx="1132840" cy="105156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48260" y="50800"/>
                <a:ext cx="1032510" cy="951230"/>
              </a:xfrm>
              <a:custGeom>
                <a:avLst/>
                <a:gdLst/>
                <a:ahLst/>
                <a:cxnLst/>
                <a:rect l="l" t="t" r="r" b="b"/>
                <a:pathLst>
                  <a:path w="1032510" h="951230">
                    <a:moveTo>
                      <a:pt x="54610" y="922020"/>
                    </a:moveTo>
                    <a:cubicBezTo>
                      <a:pt x="15240" y="867410"/>
                      <a:pt x="0" y="830580"/>
                      <a:pt x="2540" y="801370"/>
                    </a:cubicBezTo>
                    <a:cubicBezTo>
                      <a:pt x="3810" y="772160"/>
                      <a:pt x="15240" y="746760"/>
                      <a:pt x="38100" y="716280"/>
                    </a:cubicBezTo>
                    <a:cubicBezTo>
                      <a:pt x="74930" y="662940"/>
                      <a:pt x="158750" y="603250"/>
                      <a:pt x="238760" y="535940"/>
                    </a:cubicBezTo>
                    <a:cubicBezTo>
                      <a:pt x="346710" y="444500"/>
                      <a:pt x="524510" y="317500"/>
                      <a:pt x="635000" y="223520"/>
                    </a:cubicBezTo>
                    <a:cubicBezTo>
                      <a:pt x="718820" y="151130"/>
                      <a:pt x="777240" y="52070"/>
                      <a:pt x="848360" y="24130"/>
                    </a:cubicBezTo>
                    <a:cubicBezTo>
                      <a:pt x="900430" y="2540"/>
                      <a:pt x="980440" y="10160"/>
                      <a:pt x="1005840" y="22860"/>
                    </a:cubicBezTo>
                    <a:cubicBezTo>
                      <a:pt x="1016000" y="26670"/>
                      <a:pt x="1018540" y="33020"/>
                      <a:pt x="1022350" y="43180"/>
                    </a:cubicBezTo>
                    <a:cubicBezTo>
                      <a:pt x="1028700" y="60960"/>
                      <a:pt x="1031240" y="101600"/>
                      <a:pt x="1023620" y="121920"/>
                    </a:cubicBezTo>
                    <a:cubicBezTo>
                      <a:pt x="1016000" y="138430"/>
                      <a:pt x="999490" y="152400"/>
                      <a:pt x="984250" y="160020"/>
                    </a:cubicBezTo>
                    <a:cubicBezTo>
                      <a:pt x="969010" y="166370"/>
                      <a:pt x="948690" y="171450"/>
                      <a:pt x="930910" y="166370"/>
                    </a:cubicBezTo>
                    <a:cubicBezTo>
                      <a:pt x="910590" y="160020"/>
                      <a:pt x="880110" y="137160"/>
                      <a:pt x="871220" y="115570"/>
                    </a:cubicBezTo>
                    <a:cubicBezTo>
                      <a:pt x="862330" y="93980"/>
                      <a:pt x="866140" y="57150"/>
                      <a:pt x="878840" y="38100"/>
                    </a:cubicBezTo>
                    <a:cubicBezTo>
                      <a:pt x="891540" y="19050"/>
                      <a:pt x="924560" y="0"/>
                      <a:pt x="947420" y="0"/>
                    </a:cubicBezTo>
                    <a:cubicBezTo>
                      <a:pt x="970280" y="0"/>
                      <a:pt x="1003300" y="19050"/>
                      <a:pt x="1017270" y="35560"/>
                    </a:cubicBezTo>
                    <a:cubicBezTo>
                      <a:pt x="1028700" y="49530"/>
                      <a:pt x="1032510" y="69850"/>
                      <a:pt x="1032510" y="87630"/>
                    </a:cubicBezTo>
                    <a:cubicBezTo>
                      <a:pt x="1031240" y="104140"/>
                      <a:pt x="1023620" y="124460"/>
                      <a:pt x="1013460" y="137160"/>
                    </a:cubicBezTo>
                    <a:cubicBezTo>
                      <a:pt x="1002030" y="149860"/>
                      <a:pt x="985520" y="162560"/>
                      <a:pt x="967740" y="165100"/>
                    </a:cubicBezTo>
                    <a:cubicBezTo>
                      <a:pt x="946150" y="168910"/>
                      <a:pt x="894080" y="140970"/>
                      <a:pt x="891540" y="146050"/>
                    </a:cubicBezTo>
                    <a:cubicBezTo>
                      <a:pt x="890270" y="148590"/>
                      <a:pt x="929640" y="162560"/>
                      <a:pt x="929640" y="177800"/>
                    </a:cubicBezTo>
                    <a:cubicBezTo>
                      <a:pt x="930910" y="208280"/>
                      <a:pt x="844550" y="261620"/>
                      <a:pt x="775970" y="320040"/>
                    </a:cubicBezTo>
                    <a:cubicBezTo>
                      <a:pt x="650240" y="429260"/>
                      <a:pt x="335280" y="707390"/>
                      <a:pt x="231140" y="765810"/>
                    </a:cubicBezTo>
                    <a:cubicBezTo>
                      <a:pt x="194310" y="786130"/>
                      <a:pt x="154940" y="777240"/>
                      <a:pt x="148590" y="792480"/>
                    </a:cubicBezTo>
                    <a:cubicBezTo>
                      <a:pt x="143510" y="807720"/>
                      <a:pt x="186690" y="833120"/>
                      <a:pt x="190500" y="854710"/>
                    </a:cubicBezTo>
                    <a:cubicBezTo>
                      <a:pt x="194310" y="877570"/>
                      <a:pt x="184150" y="909320"/>
                      <a:pt x="171450" y="925830"/>
                    </a:cubicBezTo>
                    <a:cubicBezTo>
                      <a:pt x="160020" y="938530"/>
                      <a:pt x="139700" y="948690"/>
                      <a:pt x="121920" y="949960"/>
                    </a:cubicBezTo>
                    <a:cubicBezTo>
                      <a:pt x="101600" y="951230"/>
                      <a:pt x="54610" y="922020"/>
                      <a:pt x="54610" y="922020"/>
                    </a:cubicBezTo>
                  </a:path>
                </a:pathLst>
              </a:custGeom>
              <a:solidFill>
                <a:srgbClr val="FFEEC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0773707" y="2881630"/>
              <a:ext cx="955040" cy="831850"/>
              <a:chOff x="0" y="0"/>
              <a:chExt cx="955040" cy="83185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50800" y="41910"/>
                <a:ext cx="86614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866140" h="749300">
                    <a:moveTo>
                      <a:pt x="0" y="641350"/>
                    </a:moveTo>
                    <a:cubicBezTo>
                      <a:pt x="35560" y="530860"/>
                      <a:pt x="55880" y="504190"/>
                      <a:pt x="74930" y="482600"/>
                    </a:cubicBezTo>
                    <a:cubicBezTo>
                      <a:pt x="92710" y="461010"/>
                      <a:pt x="115570" y="445770"/>
                      <a:pt x="134620" y="426720"/>
                    </a:cubicBezTo>
                    <a:cubicBezTo>
                      <a:pt x="153670" y="406400"/>
                      <a:pt x="170180" y="383540"/>
                      <a:pt x="189230" y="364490"/>
                    </a:cubicBezTo>
                    <a:cubicBezTo>
                      <a:pt x="208280" y="344170"/>
                      <a:pt x="228600" y="326390"/>
                      <a:pt x="251460" y="309880"/>
                    </a:cubicBezTo>
                    <a:cubicBezTo>
                      <a:pt x="276860" y="290830"/>
                      <a:pt x="307340" y="273050"/>
                      <a:pt x="334010" y="255270"/>
                    </a:cubicBezTo>
                    <a:cubicBezTo>
                      <a:pt x="359410" y="237490"/>
                      <a:pt x="383540" y="222250"/>
                      <a:pt x="408940" y="205740"/>
                    </a:cubicBezTo>
                    <a:cubicBezTo>
                      <a:pt x="433070" y="190500"/>
                      <a:pt x="457200" y="176530"/>
                      <a:pt x="480060" y="160020"/>
                    </a:cubicBezTo>
                    <a:cubicBezTo>
                      <a:pt x="502920" y="143510"/>
                      <a:pt x="525780" y="123190"/>
                      <a:pt x="547370" y="104140"/>
                    </a:cubicBezTo>
                    <a:cubicBezTo>
                      <a:pt x="567690" y="87630"/>
                      <a:pt x="581660" y="68580"/>
                      <a:pt x="604520" y="53340"/>
                    </a:cubicBezTo>
                    <a:cubicBezTo>
                      <a:pt x="629920" y="36830"/>
                      <a:pt x="664210" y="19050"/>
                      <a:pt x="693420" y="12700"/>
                    </a:cubicBezTo>
                    <a:cubicBezTo>
                      <a:pt x="720090" y="5080"/>
                      <a:pt x="748030" y="0"/>
                      <a:pt x="773430" y="8890"/>
                    </a:cubicBezTo>
                    <a:cubicBezTo>
                      <a:pt x="801370" y="16510"/>
                      <a:pt x="840740" y="40640"/>
                      <a:pt x="853440" y="67310"/>
                    </a:cubicBezTo>
                    <a:cubicBezTo>
                      <a:pt x="866140" y="96520"/>
                      <a:pt x="858520" y="147320"/>
                      <a:pt x="844550" y="177800"/>
                    </a:cubicBezTo>
                    <a:cubicBezTo>
                      <a:pt x="831850" y="205740"/>
                      <a:pt x="800100" y="224790"/>
                      <a:pt x="775970" y="245110"/>
                    </a:cubicBezTo>
                    <a:cubicBezTo>
                      <a:pt x="751840" y="264160"/>
                      <a:pt x="725170" y="276860"/>
                      <a:pt x="702310" y="295910"/>
                    </a:cubicBezTo>
                    <a:cubicBezTo>
                      <a:pt x="679450" y="312420"/>
                      <a:pt x="662940" y="332740"/>
                      <a:pt x="640080" y="351790"/>
                    </a:cubicBezTo>
                    <a:cubicBezTo>
                      <a:pt x="614680" y="373380"/>
                      <a:pt x="566420" y="410210"/>
                      <a:pt x="558800" y="417830"/>
                    </a:cubicBezTo>
                    <a:cubicBezTo>
                      <a:pt x="556260" y="419100"/>
                      <a:pt x="556260" y="419100"/>
                      <a:pt x="554990" y="420370"/>
                    </a:cubicBezTo>
                    <a:cubicBezTo>
                      <a:pt x="554990" y="421640"/>
                      <a:pt x="556260" y="424180"/>
                      <a:pt x="556260" y="425450"/>
                    </a:cubicBezTo>
                    <a:cubicBezTo>
                      <a:pt x="556260" y="427990"/>
                      <a:pt x="554990" y="429260"/>
                      <a:pt x="554990" y="430530"/>
                    </a:cubicBezTo>
                    <a:cubicBezTo>
                      <a:pt x="554990" y="431800"/>
                      <a:pt x="554990" y="433070"/>
                      <a:pt x="554990" y="435610"/>
                    </a:cubicBezTo>
                    <a:cubicBezTo>
                      <a:pt x="553720" y="438150"/>
                      <a:pt x="552450" y="441960"/>
                      <a:pt x="551180" y="444500"/>
                    </a:cubicBezTo>
                    <a:cubicBezTo>
                      <a:pt x="551180" y="447040"/>
                      <a:pt x="549910" y="452120"/>
                      <a:pt x="549910" y="453390"/>
                    </a:cubicBezTo>
                    <a:cubicBezTo>
                      <a:pt x="548640" y="454660"/>
                      <a:pt x="548640" y="454660"/>
                      <a:pt x="547370" y="455930"/>
                    </a:cubicBezTo>
                    <a:cubicBezTo>
                      <a:pt x="546100" y="457200"/>
                      <a:pt x="546100" y="459740"/>
                      <a:pt x="544830" y="462280"/>
                    </a:cubicBezTo>
                    <a:cubicBezTo>
                      <a:pt x="542290" y="468630"/>
                      <a:pt x="533400" y="478790"/>
                      <a:pt x="527050" y="485140"/>
                    </a:cubicBezTo>
                    <a:cubicBezTo>
                      <a:pt x="521970" y="490220"/>
                      <a:pt x="516890" y="491490"/>
                      <a:pt x="509270" y="496570"/>
                    </a:cubicBezTo>
                    <a:cubicBezTo>
                      <a:pt x="496570" y="508000"/>
                      <a:pt x="481330" y="533400"/>
                      <a:pt x="462280" y="547370"/>
                    </a:cubicBezTo>
                    <a:cubicBezTo>
                      <a:pt x="441960" y="562610"/>
                      <a:pt x="416560" y="572770"/>
                      <a:pt x="392430" y="584200"/>
                    </a:cubicBezTo>
                    <a:cubicBezTo>
                      <a:pt x="367030" y="596900"/>
                      <a:pt x="339090" y="605790"/>
                      <a:pt x="316230" y="619760"/>
                    </a:cubicBezTo>
                    <a:cubicBezTo>
                      <a:pt x="293370" y="633730"/>
                      <a:pt x="276860" y="654050"/>
                      <a:pt x="254000" y="670560"/>
                    </a:cubicBezTo>
                    <a:cubicBezTo>
                      <a:pt x="229870" y="689610"/>
                      <a:pt x="201930" y="712470"/>
                      <a:pt x="171450" y="723900"/>
                    </a:cubicBezTo>
                    <a:cubicBezTo>
                      <a:pt x="140970" y="735330"/>
                      <a:pt x="96520" y="749300"/>
                      <a:pt x="68580" y="737870"/>
                    </a:cubicBezTo>
                    <a:cubicBezTo>
                      <a:pt x="38100" y="723900"/>
                      <a:pt x="0" y="641350"/>
                      <a:pt x="0" y="641350"/>
                    </a:cubicBezTo>
                  </a:path>
                </a:pathLst>
              </a:custGeom>
              <a:solidFill>
                <a:srgbClr val="FFD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0570507" y="2561590"/>
              <a:ext cx="890270" cy="843280"/>
              <a:chOff x="0" y="0"/>
              <a:chExt cx="890270" cy="84328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46990" y="49530"/>
                <a:ext cx="792480" cy="744220"/>
              </a:xfrm>
              <a:custGeom>
                <a:avLst/>
                <a:gdLst/>
                <a:ahLst/>
                <a:cxnLst/>
                <a:rect l="l" t="t" r="r" b="b"/>
                <a:pathLst>
                  <a:path w="792480" h="744220">
                    <a:moveTo>
                      <a:pt x="19050" y="563880"/>
                    </a:moveTo>
                    <a:cubicBezTo>
                      <a:pt x="184150" y="373380"/>
                      <a:pt x="223520" y="337820"/>
                      <a:pt x="279400" y="290830"/>
                    </a:cubicBezTo>
                    <a:cubicBezTo>
                      <a:pt x="355600" y="224790"/>
                      <a:pt x="495300" y="109220"/>
                      <a:pt x="563880" y="69850"/>
                    </a:cubicBezTo>
                    <a:cubicBezTo>
                      <a:pt x="596900" y="50800"/>
                      <a:pt x="617220" y="36830"/>
                      <a:pt x="645160" y="38100"/>
                    </a:cubicBezTo>
                    <a:cubicBezTo>
                      <a:pt x="676910" y="39370"/>
                      <a:pt x="731520" y="60960"/>
                      <a:pt x="745490" y="85090"/>
                    </a:cubicBezTo>
                    <a:cubicBezTo>
                      <a:pt x="756920" y="105410"/>
                      <a:pt x="748030" y="142240"/>
                      <a:pt x="737870" y="165100"/>
                    </a:cubicBezTo>
                    <a:cubicBezTo>
                      <a:pt x="726440" y="187960"/>
                      <a:pt x="703580" y="204470"/>
                      <a:pt x="676910" y="223520"/>
                    </a:cubicBezTo>
                    <a:cubicBezTo>
                      <a:pt x="640080" y="250190"/>
                      <a:pt x="584200" y="259080"/>
                      <a:pt x="528320" y="300990"/>
                    </a:cubicBezTo>
                    <a:cubicBezTo>
                      <a:pt x="430530" y="374650"/>
                      <a:pt x="233680" y="683260"/>
                      <a:pt x="175260" y="674370"/>
                    </a:cubicBezTo>
                    <a:cubicBezTo>
                      <a:pt x="151130" y="670560"/>
                      <a:pt x="129540" y="617220"/>
                      <a:pt x="133350" y="590550"/>
                    </a:cubicBezTo>
                    <a:cubicBezTo>
                      <a:pt x="137160" y="560070"/>
                      <a:pt x="180340" y="530860"/>
                      <a:pt x="213360" y="501650"/>
                    </a:cubicBezTo>
                    <a:cubicBezTo>
                      <a:pt x="254000" y="464820"/>
                      <a:pt x="312420" y="439420"/>
                      <a:pt x="363220" y="389890"/>
                    </a:cubicBezTo>
                    <a:cubicBezTo>
                      <a:pt x="434340" y="322580"/>
                      <a:pt x="534670" y="186690"/>
                      <a:pt x="584200" y="118110"/>
                    </a:cubicBezTo>
                    <a:cubicBezTo>
                      <a:pt x="612140" y="80010"/>
                      <a:pt x="621030" y="43180"/>
                      <a:pt x="643890" y="24130"/>
                    </a:cubicBezTo>
                    <a:cubicBezTo>
                      <a:pt x="659130" y="10160"/>
                      <a:pt x="676910" y="1270"/>
                      <a:pt x="695960" y="1270"/>
                    </a:cubicBezTo>
                    <a:cubicBezTo>
                      <a:pt x="718820" y="1270"/>
                      <a:pt x="755650" y="16510"/>
                      <a:pt x="772160" y="33020"/>
                    </a:cubicBezTo>
                    <a:cubicBezTo>
                      <a:pt x="784860" y="46990"/>
                      <a:pt x="791210" y="68580"/>
                      <a:pt x="791210" y="86360"/>
                    </a:cubicBezTo>
                    <a:cubicBezTo>
                      <a:pt x="792480" y="104140"/>
                      <a:pt x="787400" y="125730"/>
                      <a:pt x="775970" y="140970"/>
                    </a:cubicBezTo>
                    <a:cubicBezTo>
                      <a:pt x="760730" y="158750"/>
                      <a:pt x="723900" y="176530"/>
                      <a:pt x="701040" y="177800"/>
                    </a:cubicBezTo>
                    <a:cubicBezTo>
                      <a:pt x="681990" y="179070"/>
                      <a:pt x="661670" y="171450"/>
                      <a:pt x="647700" y="158750"/>
                    </a:cubicBezTo>
                    <a:cubicBezTo>
                      <a:pt x="631190" y="143510"/>
                      <a:pt x="613410" y="107950"/>
                      <a:pt x="614680" y="82550"/>
                    </a:cubicBezTo>
                    <a:cubicBezTo>
                      <a:pt x="617220" y="58420"/>
                      <a:pt x="637540" y="25400"/>
                      <a:pt x="659130" y="12700"/>
                    </a:cubicBezTo>
                    <a:cubicBezTo>
                      <a:pt x="680720" y="0"/>
                      <a:pt x="720090" y="1270"/>
                      <a:pt x="741680" y="10160"/>
                    </a:cubicBezTo>
                    <a:cubicBezTo>
                      <a:pt x="759460" y="16510"/>
                      <a:pt x="774700" y="34290"/>
                      <a:pt x="782320" y="49530"/>
                    </a:cubicBezTo>
                    <a:cubicBezTo>
                      <a:pt x="789940" y="66040"/>
                      <a:pt x="792480" y="86360"/>
                      <a:pt x="789940" y="105410"/>
                    </a:cubicBezTo>
                    <a:cubicBezTo>
                      <a:pt x="787400" y="129540"/>
                      <a:pt x="774700" y="149860"/>
                      <a:pt x="755650" y="181610"/>
                    </a:cubicBezTo>
                    <a:cubicBezTo>
                      <a:pt x="713740" y="248920"/>
                      <a:pt x="610870" y="386080"/>
                      <a:pt x="524510" y="471170"/>
                    </a:cubicBezTo>
                    <a:cubicBezTo>
                      <a:pt x="441960" y="552450"/>
                      <a:pt x="330200" y="636270"/>
                      <a:pt x="251460" y="681990"/>
                    </a:cubicBezTo>
                    <a:cubicBezTo>
                      <a:pt x="200660" y="712470"/>
                      <a:pt x="154940" y="740410"/>
                      <a:pt x="115570" y="742950"/>
                    </a:cubicBezTo>
                    <a:cubicBezTo>
                      <a:pt x="85090" y="744220"/>
                      <a:pt x="50800" y="735330"/>
                      <a:pt x="33020" y="715010"/>
                    </a:cubicBezTo>
                    <a:cubicBezTo>
                      <a:pt x="12700" y="690880"/>
                      <a:pt x="0" y="641350"/>
                      <a:pt x="15240" y="593090"/>
                    </a:cubicBezTo>
                    <a:cubicBezTo>
                      <a:pt x="46990" y="492760"/>
                      <a:pt x="283210" y="284480"/>
                      <a:pt x="378460" y="200660"/>
                    </a:cubicBezTo>
                    <a:cubicBezTo>
                      <a:pt x="433070" y="153670"/>
                      <a:pt x="472440" y="128270"/>
                      <a:pt x="516890" y="104140"/>
                    </a:cubicBezTo>
                    <a:cubicBezTo>
                      <a:pt x="551180" y="83820"/>
                      <a:pt x="603250" y="49530"/>
                      <a:pt x="617220" y="60960"/>
                    </a:cubicBezTo>
                    <a:cubicBezTo>
                      <a:pt x="631190" y="69850"/>
                      <a:pt x="603250" y="124460"/>
                      <a:pt x="607060" y="154940"/>
                    </a:cubicBezTo>
                    <a:cubicBezTo>
                      <a:pt x="609600" y="182880"/>
                      <a:pt x="642620" y="208280"/>
                      <a:pt x="635000" y="233680"/>
                    </a:cubicBezTo>
                    <a:cubicBezTo>
                      <a:pt x="622300" y="271780"/>
                      <a:pt x="532130" y="300990"/>
                      <a:pt x="476250" y="342900"/>
                    </a:cubicBezTo>
                    <a:cubicBezTo>
                      <a:pt x="407670" y="393700"/>
                      <a:pt x="318770" y="462280"/>
                      <a:pt x="259080" y="521970"/>
                    </a:cubicBezTo>
                    <a:cubicBezTo>
                      <a:pt x="208280" y="571500"/>
                      <a:pt x="167640" y="647700"/>
                      <a:pt x="130810" y="671830"/>
                    </a:cubicBezTo>
                    <a:cubicBezTo>
                      <a:pt x="111760" y="684530"/>
                      <a:pt x="95250" y="689610"/>
                      <a:pt x="78740" y="688340"/>
                    </a:cubicBezTo>
                    <a:cubicBezTo>
                      <a:pt x="60960" y="688340"/>
                      <a:pt x="39370" y="679450"/>
                      <a:pt x="27940" y="666750"/>
                    </a:cubicBezTo>
                    <a:cubicBezTo>
                      <a:pt x="15240" y="655320"/>
                      <a:pt x="5080" y="633730"/>
                      <a:pt x="3810" y="617220"/>
                    </a:cubicBezTo>
                    <a:cubicBezTo>
                      <a:pt x="2540" y="599440"/>
                      <a:pt x="19050" y="563880"/>
                      <a:pt x="19050" y="563880"/>
                    </a:cubicBezTo>
                  </a:path>
                </a:pathLst>
              </a:custGeom>
              <a:solidFill>
                <a:srgbClr val="FFD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0143787" y="2104390"/>
              <a:ext cx="1074420" cy="1118870"/>
              <a:chOff x="0" y="0"/>
              <a:chExt cx="1074420" cy="111887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48260" y="49530"/>
                <a:ext cx="976630" cy="1017270"/>
              </a:xfrm>
              <a:custGeom>
                <a:avLst/>
                <a:gdLst/>
                <a:ahLst/>
                <a:cxnLst/>
                <a:rect l="l" t="t" r="r" b="b"/>
                <a:pathLst>
                  <a:path w="976630" h="1017270">
                    <a:moveTo>
                      <a:pt x="50800" y="855980"/>
                    </a:moveTo>
                    <a:cubicBezTo>
                      <a:pt x="278130" y="661670"/>
                      <a:pt x="464820" y="441960"/>
                      <a:pt x="572770" y="335280"/>
                    </a:cubicBezTo>
                    <a:cubicBezTo>
                      <a:pt x="645160" y="265430"/>
                      <a:pt x="706120" y="189230"/>
                      <a:pt x="759460" y="168910"/>
                    </a:cubicBezTo>
                    <a:cubicBezTo>
                      <a:pt x="791210" y="157480"/>
                      <a:pt x="835660" y="157480"/>
                      <a:pt x="844550" y="171450"/>
                    </a:cubicBezTo>
                    <a:cubicBezTo>
                      <a:pt x="853440" y="186690"/>
                      <a:pt x="833120" y="226060"/>
                      <a:pt x="808990" y="257810"/>
                    </a:cubicBezTo>
                    <a:cubicBezTo>
                      <a:pt x="764540" y="318770"/>
                      <a:pt x="619760" y="389890"/>
                      <a:pt x="538480" y="469900"/>
                    </a:cubicBezTo>
                    <a:cubicBezTo>
                      <a:pt x="459740" y="549910"/>
                      <a:pt x="392430" y="662940"/>
                      <a:pt x="330200" y="735330"/>
                    </a:cubicBezTo>
                    <a:cubicBezTo>
                      <a:pt x="283210" y="789940"/>
                      <a:pt x="242570" y="863600"/>
                      <a:pt x="200660" y="872490"/>
                    </a:cubicBezTo>
                    <a:cubicBezTo>
                      <a:pt x="170180" y="878840"/>
                      <a:pt x="111760" y="849630"/>
                      <a:pt x="111760" y="835660"/>
                    </a:cubicBezTo>
                    <a:cubicBezTo>
                      <a:pt x="110490" y="821690"/>
                      <a:pt x="168910" y="795020"/>
                      <a:pt x="194310" y="788670"/>
                    </a:cubicBezTo>
                    <a:cubicBezTo>
                      <a:pt x="214630" y="783590"/>
                      <a:pt x="234950" y="782320"/>
                      <a:pt x="252730" y="791210"/>
                    </a:cubicBezTo>
                    <a:cubicBezTo>
                      <a:pt x="274320" y="801370"/>
                      <a:pt x="302260" y="831850"/>
                      <a:pt x="308610" y="855980"/>
                    </a:cubicBezTo>
                    <a:cubicBezTo>
                      <a:pt x="313690" y="880110"/>
                      <a:pt x="303530" y="920750"/>
                      <a:pt x="285750" y="938530"/>
                    </a:cubicBezTo>
                    <a:cubicBezTo>
                      <a:pt x="269240" y="956310"/>
                      <a:pt x="228600" y="967740"/>
                      <a:pt x="205740" y="966470"/>
                    </a:cubicBezTo>
                    <a:cubicBezTo>
                      <a:pt x="185420" y="965200"/>
                      <a:pt x="166370" y="955040"/>
                      <a:pt x="153670" y="939800"/>
                    </a:cubicBezTo>
                    <a:cubicBezTo>
                      <a:pt x="138430" y="920750"/>
                      <a:pt x="124460" y="881380"/>
                      <a:pt x="130810" y="857250"/>
                    </a:cubicBezTo>
                    <a:cubicBezTo>
                      <a:pt x="135890" y="833120"/>
                      <a:pt x="163830" y="802640"/>
                      <a:pt x="185420" y="791210"/>
                    </a:cubicBezTo>
                    <a:cubicBezTo>
                      <a:pt x="203200" y="783590"/>
                      <a:pt x="226060" y="783590"/>
                      <a:pt x="243840" y="788670"/>
                    </a:cubicBezTo>
                    <a:cubicBezTo>
                      <a:pt x="260350" y="793750"/>
                      <a:pt x="280670" y="806450"/>
                      <a:pt x="292100" y="820420"/>
                    </a:cubicBezTo>
                    <a:cubicBezTo>
                      <a:pt x="302260" y="835660"/>
                      <a:pt x="309880" y="857250"/>
                      <a:pt x="309880" y="876300"/>
                    </a:cubicBezTo>
                    <a:cubicBezTo>
                      <a:pt x="311150" y="894080"/>
                      <a:pt x="304800" y="913130"/>
                      <a:pt x="292100" y="930910"/>
                    </a:cubicBezTo>
                    <a:cubicBezTo>
                      <a:pt x="274320" y="955040"/>
                      <a:pt x="228600" y="982980"/>
                      <a:pt x="196850" y="998220"/>
                    </a:cubicBezTo>
                    <a:cubicBezTo>
                      <a:pt x="171450" y="1009650"/>
                      <a:pt x="147320" y="1017270"/>
                      <a:pt x="121920" y="1017270"/>
                    </a:cubicBezTo>
                    <a:cubicBezTo>
                      <a:pt x="95250" y="1017270"/>
                      <a:pt x="59690" y="1014730"/>
                      <a:pt x="40640" y="995680"/>
                    </a:cubicBezTo>
                    <a:cubicBezTo>
                      <a:pt x="15240" y="971550"/>
                      <a:pt x="0" y="905510"/>
                      <a:pt x="2540" y="868680"/>
                    </a:cubicBezTo>
                    <a:cubicBezTo>
                      <a:pt x="3810" y="839470"/>
                      <a:pt x="16510" y="824230"/>
                      <a:pt x="39370" y="788670"/>
                    </a:cubicBezTo>
                    <a:cubicBezTo>
                      <a:pt x="100330" y="694690"/>
                      <a:pt x="326390" y="429260"/>
                      <a:pt x="444500" y="317500"/>
                    </a:cubicBezTo>
                    <a:cubicBezTo>
                      <a:pt x="523240" y="243840"/>
                      <a:pt x="596900" y="208280"/>
                      <a:pt x="656590" y="156210"/>
                    </a:cubicBezTo>
                    <a:cubicBezTo>
                      <a:pt x="706120" y="114300"/>
                      <a:pt x="741680" y="58420"/>
                      <a:pt x="782320" y="31750"/>
                    </a:cubicBezTo>
                    <a:cubicBezTo>
                      <a:pt x="811530" y="13970"/>
                      <a:pt x="840740" y="0"/>
                      <a:pt x="868680" y="1270"/>
                    </a:cubicBezTo>
                    <a:cubicBezTo>
                      <a:pt x="895350" y="2540"/>
                      <a:pt x="928370" y="16510"/>
                      <a:pt x="946150" y="35560"/>
                    </a:cubicBezTo>
                    <a:cubicBezTo>
                      <a:pt x="962660" y="53340"/>
                      <a:pt x="970280" y="82550"/>
                      <a:pt x="974090" y="107950"/>
                    </a:cubicBezTo>
                    <a:cubicBezTo>
                      <a:pt x="976630" y="135890"/>
                      <a:pt x="972820" y="171450"/>
                      <a:pt x="961390" y="198120"/>
                    </a:cubicBezTo>
                    <a:cubicBezTo>
                      <a:pt x="949960" y="226060"/>
                      <a:pt x="932180" y="243840"/>
                      <a:pt x="905510" y="271780"/>
                    </a:cubicBezTo>
                    <a:cubicBezTo>
                      <a:pt x="859790" y="318770"/>
                      <a:pt x="781050" y="370840"/>
                      <a:pt x="702310" y="443230"/>
                    </a:cubicBezTo>
                    <a:cubicBezTo>
                      <a:pt x="585470" y="552450"/>
                      <a:pt x="387350" y="777240"/>
                      <a:pt x="283210" y="869950"/>
                    </a:cubicBezTo>
                    <a:cubicBezTo>
                      <a:pt x="227330" y="920750"/>
                      <a:pt x="181610" y="961390"/>
                      <a:pt x="146050" y="980440"/>
                    </a:cubicBezTo>
                    <a:cubicBezTo>
                      <a:pt x="124460" y="990600"/>
                      <a:pt x="109220" y="996950"/>
                      <a:pt x="92710" y="995680"/>
                    </a:cubicBezTo>
                    <a:cubicBezTo>
                      <a:pt x="74930" y="994410"/>
                      <a:pt x="54610" y="984250"/>
                      <a:pt x="41910" y="972820"/>
                    </a:cubicBezTo>
                    <a:cubicBezTo>
                      <a:pt x="30480" y="960120"/>
                      <a:pt x="20320" y="939800"/>
                      <a:pt x="20320" y="922020"/>
                    </a:cubicBezTo>
                    <a:cubicBezTo>
                      <a:pt x="20320" y="900430"/>
                      <a:pt x="50800" y="855980"/>
                      <a:pt x="50800" y="855980"/>
                    </a:cubicBezTo>
                  </a:path>
                </a:pathLst>
              </a:custGeom>
              <a:solidFill>
                <a:srgbClr val="FFD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9922807" y="1795780"/>
              <a:ext cx="943610" cy="1069340"/>
              <a:chOff x="0" y="0"/>
              <a:chExt cx="943610" cy="106934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38100" y="45720"/>
                <a:ext cx="859790" cy="984250"/>
              </a:xfrm>
              <a:custGeom>
                <a:avLst/>
                <a:gdLst/>
                <a:ahLst/>
                <a:cxnLst/>
                <a:rect l="l" t="t" r="r" b="b"/>
                <a:pathLst>
                  <a:path w="859790" h="984250">
                    <a:moveTo>
                      <a:pt x="755650" y="252730"/>
                    </a:moveTo>
                    <a:cubicBezTo>
                      <a:pt x="548640" y="499110"/>
                      <a:pt x="462280" y="560070"/>
                      <a:pt x="408940" y="618490"/>
                    </a:cubicBezTo>
                    <a:cubicBezTo>
                      <a:pt x="368300" y="664210"/>
                      <a:pt x="346710" y="708660"/>
                      <a:pt x="308610" y="751840"/>
                    </a:cubicBezTo>
                    <a:cubicBezTo>
                      <a:pt x="267970" y="797560"/>
                      <a:pt x="200660" y="890270"/>
                      <a:pt x="172720" y="885190"/>
                    </a:cubicBezTo>
                    <a:cubicBezTo>
                      <a:pt x="154940" y="881380"/>
                      <a:pt x="135890" y="840740"/>
                      <a:pt x="142240" y="808990"/>
                    </a:cubicBezTo>
                    <a:cubicBezTo>
                      <a:pt x="160020" y="718820"/>
                      <a:pt x="485140" y="488950"/>
                      <a:pt x="570230" y="377190"/>
                    </a:cubicBezTo>
                    <a:cubicBezTo>
                      <a:pt x="615950" y="317500"/>
                      <a:pt x="640080" y="270510"/>
                      <a:pt x="657860" y="224790"/>
                    </a:cubicBezTo>
                    <a:cubicBezTo>
                      <a:pt x="670560" y="193040"/>
                      <a:pt x="661670" y="144780"/>
                      <a:pt x="678180" y="137160"/>
                    </a:cubicBezTo>
                    <a:cubicBezTo>
                      <a:pt x="694690" y="129540"/>
                      <a:pt x="746760" y="152400"/>
                      <a:pt x="751840" y="175260"/>
                    </a:cubicBezTo>
                    <a:cubicBezTo>
                      <a:pt x="759460" y="223520"/>
                      <a:pt x="570230" y="401320"/>
                      <a:pt x="510540" y="447040"/>
                    </a:cubicBezTo>
                    <a:cubicBezTo>
                      <a:pt x="481330" y="468630"/>
                      <a:pt x="462280" y="482600"/>
                      <a:pt x="438150" y="481330"/>
                    </a:cubicBezTo>
                    <a:cubicBezTo>
                      <a:pt x="415290" y="480060"/>
                      <a:pt x="382270" y="461010"/>
                      <a:pt x="369570" y="440690"/>
                    </a:cubicBezTo>
                    <a:cubicBezTo>
                      <a:pt x="358140" y="420370"/>
                      <a:pt x="355600" y="382270"/>
                      <a:pt x="364490" y="361950"/>
                    </a:cubicBezTo>
                    <a:cubicBezTo>
                      <a:pt x="374650" y="340360"/>
                      <a:pt x="403860" y="316230"/>
                      <a:pt x="427990" y="312420"/>
                    </a:cubicBezTo>
                    <a:cubicBezTo>
                      <a:pt x="450850" y="308610"/>
                      <a:pt x="486410" y="322580"/>
                      <a:pt x="502920" y="337820"/>
                    </a:cubicBezTo>
                    <a:cubicBezTo>
                      <a:pt x="516890" y="349250"/>
                      <a:pt x="524510" y="369570"/>
                      <a:pt x="525780" y="386080"/>
                    </a:cubicBezTo>
                    <a:cubicBezTo>
                      <a:pt x="528320" y="402590"/>
                      <a:pt x="525780" y="424180"/>
                      <a:pt x="515620" y="439420"/>
                    </a:cubicBezTo>
                    <a:cubicBezTo>
                      <a:pt x="502920" y="457200"/>
                      <a:pt x="471170" y="478790"/>
                      <a:pt x="447040" y="481330"/>
                    </a:cubicBezTo>
                    <a:cubicBezTo>
                      <a:pt x="424180" y="482600"/>
                      <a:pt x="389890" y="467360"/>
                      <a:pt x="374650" y="448310"/>
                    </a:cubicBezTo>
                    <a:cubicBezTo>
                      <a:pt x="360680" y="429260"/>
                      <a:pt x="353060" y="400050"/>
                      <a:pt x="361950" y="369570"/>
                    </a:cubicBezTo>
                    <a:cubicBezTo>
                      <a:pt x="375920" y="316230"/>
                      <a:pt x="474980" y="232410"/>
                      <a:pt x="524510" y="175260"/>
                    </a:cubicBezTo>
                    <a:cubicBezTo>
                      <a:pt x="566420" y="129540"/>
                      <a:pt x="603250" y="82550"/>
                      <a:pt x="640080" y="53340"/>
                    </a:cubicBezTo>
                    <a:cubicBezTo>
                      <a:pt x="668020" y="31750"/>
                      <a:pt x="690880" y="10160"/>
                      <a:pt x="718820" y="5080"/>
                    </a:cubicBezTo>
                    <a:cubicBezTo>
                      <a:pt x="746760" y="0"/>
                      <a:pt x="787400" y="6350"/>
                      <a:pt x="810260" y="22860"/>
                    </a:cubicBezTo>
                    <a:cubicBezTo>
                      <a:pt x="834390" y="41910"/>
                      <a:pt x="849630" y="80010"/>
                      <a:pt x="854710" y="118110"/>
                    </a:cubicBezTo>
                    <a:cubicBezTo>
                      <a:pt x="859790" y="171450"/>
                      <a:pt x="829310" y="267970"/>
                      <a:pt x="811530" y="316230"/>
                    </a:cubicBezTo>
                    <a:cubicBezTo>
                      <a:pt x="801370" y="345440"/>
                      <a:pt x="792480" y="358140"/>
                      <a:pt x="775970" y="384810"/>
                    </a:cubicBezTo>
                    <a:cubicBezTo>
                      <a:pt x="750570" y="425450"/>
                      <a:pt x="711200" y="486410"/>
                      <a:pt x="668020" y="535940"/>
                    </a:cubicBezTo>
                    <a:cubicBezTo>
                      <a:pt x="615950" y="594360"/>
                      <a:pt x="542290" y="645160"/>
                      <a:pt x="480060" y="706120"/>
                    </a:cubicBezTo>
                    <a:cubicBezTo>
                      <a:pt x="412750" y="772160"/>
                      <a:pt x="330200" y="876300"/>
                      <a:pt x="281940" y="919480"/>
                    </a:cubicBezTo>
                    <a:cubicBezTo>
                      <a:pt x="256540" y="942340"/>
                      <a:pt x="245110" y="955040"/>
                      <a:pt x="218440" y="965200"/>
                    </a:cubicBezTo>
                    <a:cubicBezTo>
                      <a:pt x="184150" y="976630"/>
                      <a:pt x="124460" y="984250"/>
                      <a:pt x="90170" y="972820"/>
                    </a:cubicBezTo>
                    <a:cubicBezTo>
                      <a:pt x="60960" y="962660"/>
                      <a:pt x="34290" y="941070"/>
                      <a:pt x="21590" y="914400"/>
                    </a:cubicBezTo>
                    <a:cubicBezTo>
                      <a:pt x="7620" y="886460"/>
                      <a:pt x="0" y="842010"/>
                      <a:pt x="12700" y="808990"/>
                    </a:cubicBezTo>
                    <a:cubicBezTo>
                      <a:pt x="29210" y="767080"/>
                      <a:pt x="90170" y="736600"/>
                      <a:pt x="132080" y="690880"/>
                    </a:cubicBezTo>
                    <a:cubicBezTo>
                      <a:pt x="181610" y="636270"/>
                      <a:pt x="231140" y="560070"/>
                      <a:pt x="289560" y="500380"/>
                    </a:cubicBezTo>
                    <a:cubicBezTo>
                      <a:pt x="350520" y="438150"/>
                      <a:pt x="427990" y="386080"/>
                      <a:pt x="488950" y="325120"/>
                    </a:cubicBezTo>
                    <a:cubicBezTo>
                      <a:pt x="548640" y="265430"/>
                      <a:pt x="608330" y="162560"/>
                      <a:pt x="652780" y="135890"/>
                    </a:cubicBezTo>
                    <a:cubicBezTo>
                      <a:pt x="673100" y="123190"/>
                      <a:pt x="688340" y="120650"/>
                      <a:pt x="706120" y="121920"/>
                    </a:cubicBezTo>
                    <a:cubicBezTo>
                      <a:pt x="723900" y="124460"/>
                      <a:pt x="744220" y="135890"/>
                      <a:pt x="755650" y="148590"/>
                    </a:cubicBezTo>
                    <a:cubicBezTo>
                      <a:pt x="767080" y="161290"/>
                      <a:pt x="774700" y="182880"/>
                      <a:pt x="774700" y="200660"/>
                    </a:cubicBezTo>
                    <a:cubicBezTo>
                      <a:pt x="774700" y="217170"/>
                      <a:pt x="755650" y="252730"/>
                      <a:pt x="755650" y="252730"/>
                    </a:cubicBezTo>
                  </a:path>
                </a:pathLst>
              </a:custGeom>
              <a:solidFill>
                <a:srgbClr val="FFD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9530377" y="1545590"/>
              <a:ext cx="965200" cy="1271270"/>
              <a:chOff x="0" y="0"/>
              <a:chExt cx="965200" cy="127127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45720" y="50800"/>
                <a:ext cx="868680" cy="1172210"/>
              </a:xfrm>
              <a:custGeom>
                <a:avLst/>
                <a:gdLst/>
                <a:ahLst/>
                <a:cxnLst/>
                <a:rect l="l" t="t" r="r" b="b"/>
                <a:pathLst>
                  <a:path w="868680" h="1172210">
                    <a:moveTo>
                      <a:pt x="10160" y="1056640"/>
                    </a:moveTo>
                    <a:cubicBezTo>
                      <a:pt x="175260" y="759460"/>
                      <a:pt x="261620" y="632460"/>
                      <a:pt x="330200" y="532130"/>
                    </a:cubicBezTo>
                    <a:cubicBezTo>
                      <a:pt x="393700" y="440690"/>
                      <a:pt x="449580" y="360680"/>
                      <a:pt x="514350" y="275590"/>
                    </a:cubicBezTo>
                    <a:cubicBezTo>
                      <a:pt x="581660" y="187960"/>
                      <a:pt x="679450" y="50800"/>
                      <a:pt x="730250" y="16510"/>
                    </a:cubicBezTo>
                    <a:cubicBezTo>
                      <a:pt x="751840" y="2540"/>
                      <a:pt x="765810" y="0"/>
                      <a:pt x="783590" y="0"/>
                    </a:cubicBezTo>
                    <a:cubicBezTo>
                      <a:pt x="801370" y="1270"/>
                      <a:pt x="821690" y="8890"/>
                      <a:pt x="835660" y="19050"/>
                    </a:cubicBezTo>
                    <a:cubicBezTo>
                      <a:pt x="849630" y="30480"/>
                      <a:pt x="861060" y="49530"/>
                      <a:pt x="864870" y="66040"/>
                    </a:cubicBezTo>
                    <a:cubicBezTo>
                      <a:pt x="868680" y="82550"/>
                      <a:pt x="868680" y="104140"/>
                      <a:pt x="859790" y="120650"/>
                    </a:cubicBezTo>
                    <a:cubicBezTo>
                      <a:pt x="849630" y="140970"/>
                      <a:pt x="820420" y="167640"/>
                      <a:pt x="797560" y="171450"/>
                    </a:cubicBezTo>
                    <a:cubicBezTo>
                      <a:pt x="773430" y="176530"/>
                      <a:pt x="736600" y="162560"/>
                      <a:pt x="720090" y="147320"/>
                    </a:cubicBezTo>
                    <a:cubicBezTo>
                      <a:pt x="706120" y="135890"/>
                      <a:pt x="695960" y="116840"/>
                      <a:pt x="694690" y="97790"/>
                    </a:cubicBezTo>
                    <a:cubicBezTo>
                      <a:pt x="694690" y="74930"/>
                      <a:pt x="708660" y="38100"/>
                      <a:pt x="723900" y="21590"/>
                    </a:cubicBezTo>
                    <a:cubicBezTo>
                      <a:pt x="736600" y="8890"/>
                      <a:pt x="755650" y="0"/>
                      <a:pt x="774700" y="0"/>
                    </a:cubicBezTo>
                    <a:cubicBezTo>
                      <a:pt x="796290" y="0"/>
                      <a:pt x="833120" y="16510"/>
                      <a:pt x="848360" y="33020"/>
                    </a:cubicBezTo>
                    <a:cubicBezTo>
                      <a:pt x="861060" y="45720"/>
                      <a:pt x="867410" y="67310"/>
                      <a:pt x="867410" y="85090"/>
                    </a:cubicBezTo>
                    <a:cubicBezTo>
                      <a:pt x="867410" y="101600"/>
                      <a:pt x="863600" y="113030"/>
                      <a:pt x="850900" y="137160"/>
                    </a:cubicBezTo>
                    <a:cubicBezTo>
                      <a:pt x="811530" y="212090"/>
                      <a:pt x="626110" y="406400"/>
                      <a:pt x="521970" y="547370"/>
                    </a:cubicBezTo>
                    <a:cubicBezTo>
                      <a:pt x="417830" y="689610"/>
                      <a:pt x="293370" y="876300"/>
                      <a:pt x="226060" y="985520"/>
                    </a:cubicBezTo>
                    <a:cubicBezTo>
                      <a:pt x="186690" y="1050290"/>
                      <a:pt x="168910" y="1113790"/>
                      <a:pt x="139700" y="1143000"/>
                    </a:cubicBezTo>
                    <a:cubicBezTo>
                      <a:pt x="123190" y="1158240"/>
                      <a:pt x="107950" y="1167130"/>
                      <a:pt x="91440" y="1169670"/>
                    </a:cubicBezTo>
                    <a:cubicBezTo>
                      <a:pt x="73660" y="1172210"/>
                      <a:pt x="52070" y="1167130"/>
                      <a:pt x="36830" y="1156970"/>
                    </a:cubicBezTo>
                    <a:cubicBezTo>
                      <a:pt x="22860" y="1148080"/>
                      <a:pt x="8890" y="1129030"/>
                      <a:pt x="5080" y="1112520"/>
                    </a:cubicBezTo>
                    <a:cubicBezTo>
                      <a:pt x="0" y="1094740"/>
                      <a:pt x="10160" y="1056640"/>
                      <a:pt x="10160" y="1056640"/>
                    </a:cubicBezTo>
                  </a:path>
                </a:pathLst>
              </a:custGeom>
              <a:solidFill>
                <a:srgbClr val="FFD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9544347" y="1570990"/>
              <a:ext cx="974090" cy="1238250"/>
              <a:chOff x="0" y="0"/>
              <a:chExt cx="974090" cy="123825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48260" y="48260"/>
                <a:ext cx="878840" cy="1140460"/>
              </a:xfrm>
              <a:custGeom>
                <a:avLst/>
                <a:gdLst/>
                <a:ahLst/>
                <a:cxnLst/>
                <a:rect l="l" t="t" r="r" b="b"/>
                <a:pathLst>
                  <a:path w="878840" h="1140460">
                    <a:moveTo>
                      <a:pt x="843280" y="144780"/>
                    </a:moveTo>
                    <a:cubicBezTo>
                      <a:pt x="622300" y="378460"/>
                      <a:pt x="444500" y="707390"/>
                      <a:pt x="336550" y="863600"/>
                    </a:cubicBezTo>
                    <a:cubicBezTo>
                      <a:pt x="265430" y="967740"/>
                      <a:pt x="195580" y="1076960"/>
                      <a:pt x="148590" y="1115060"/>
                    </a:cubicBezTo>
                    <a:cubicBezTo>
                      <a:pt x="129540" y="1131570"/>
                      <a:pt x="115570" y="1136650"/>
                      <a:pt x="99060" y="1139190"/>
                    </a:cubicBezTo>
                    <a:cubicBezTo>
                      <a:pt x="81280" y="1140460"/>
                      <a:pt x="59690" y="1137920"/>
                      <a:pt x="44450" y="1126490"/>
                    </a:cubicBezTo>
                    <a:cubicBezTo>
                      <a:pt x="25400" y="1113790"/>
                      <a:pt x="5080" y="1079500"/>
                      <a:pt x="2540" y="1056640"/>
                    </a:cubicBezTo>
                    <a:cubicBezTo>
                      <a:pt x="0" y="1038860"/>
                      <a:pt x="5080" y="1018540"/>
                      <a:pt x="16510" y="1003300"/>
                    </a:cubicBezTo>
                    <a:cubicBezTo>
                      <a:pt x="30480" y="985520"/>
                      <a:pt x="64770" y="965200"/>
                      <a:pt x="88900" y="965200"/>
                    </a:cubicBezTo>
                    <a:cubicBezTo>
                      <a:pt x="113030" y="965200"/>
                      <a:pt x="147320" y="982980"/>
                      <a:pt x="161290" y="1003300"/>
                    </a:cubicBezTo>
                    <a:cubicBezTo>
                      <a:pt x="173990" y="1023620"/>
                      <a:pt x="176530" y="1062990"/>
                      <a:pt x="170180" y="1084580"/>
                    </a:cubicBezTo>
                    <a:cubicBezTo>
                      <a:pt x="163830" y="1102360"/>
                      <a:pt x="148590" y="1117600"/>
                      <a:pt x="133350" y="1126490"/>
                    </a:cubicBezTo>
                    <a:cubicBezTo>
                      <a:pt x="119380" y="1135380"/>
                      <a:pt x="96520" y="1140460"/>
                      <a:pt x="80010" y="1139190"/>
                    </a:cubicBezTo>
                    <a:cubicBezTo>
                      <a:pt x="62230" y="1136650"/>
                      <a:pt x="41910" y="1127760"/>
                      <a:pt x="29210" y="1115060"/>
                    </a:cubicBezTo>
                    <a:cubicBezTo>
                      <a:pt x="16510" y="1103630"/>
                      <a:pt x="6350" y="1083310"/>
                      <a:pt x="2540" y="1066800"/>
                    </a:cubicBezTo>
                    <a:cubicBezTo>
                      <a:pt x="0" y="1049020"/>
                      <a:pt x="2540" y="1035050"/>
                      <a:pt x="11430" y="1012190"/>
                    </a:cubicBezTo>
                    <a:cubicBezTo>
                      <a:pt x="34290" y="960120"/>
                      <a:pt x="114300" y="882650"/>
                      <a:pt x="180340" y="788670"/>
                    </a:cubicBezTo>
                    <a:cubicBezTo>
                      <a:pt x="288290" y="637540"/>
                      <a:pt x="481330" y="304800"/>
                      <a:pt x="580390" y="180340"/>
                    </a:cubicBezTo>
                    <a:cubicBezTo>
                      <a:pt x="628650" y="118110"/>
                      <a:pt x="662940" y="83820"/>
                      <a:pt x="702310" y="52070"/>
                    </a:cubicBezTo>
                    <a:cubicBezTo>
                      <a:pt x="731520" y="29210"/>
                      <a:pt x="763270" y="7620"/>
                      <a:pt x="787400" y="2540"/>
                    </a:cubicBezTo>
                    <a:cubicBezTo>
                      <a:pt x="801370" y="0"/>
                      <a:pt x="812800" y="1270"/>
                      <a:pt x="824230" y="6350"/>
                    </a:cubicBezTo>
                    <a:cubicBezTo>
                      <a:pt x="839470" y="12700"/>
                      <a:pt x="858520" y="27940"/>
                      <a:pt x="867410" y="43180"/>
                    </a:cubicBezTo>
                    <a:cubicBezTo>
                      <a:pt x="875030" y="58420"/>
                      <a:pt x="878840" y="81280"/>
                      <a:pt x="875030" y="97790"/>
                    </a:cubicBezTo>
                    <a:cubicBezTo>
                      <a:pt x="871220" y="114300"/>
                      <a:pt x="843280" y="144780"/>
                      <a:pt x="843280" y="144780"/>
                    </a:cubicBezTo>
                  </a:path>
                </a:pathLst>
              </a:custGeom>
              <a:solidFill>
                <a:srgbClr val="FFD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9544347" y="1518920"/>
              <a:ext cx="927100" cy="1240790"/>
              <a:chOff x="0" y="0"/>
              <a:chExt cx="927100" cy="124079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45720" y="48260"/>
                <a:ext cx="833120" cy="1141730"/>
              </a:xfrm>
              <a:custGeom>
                <a:avLst/>
                <a:gdLst/>
                <a:ahLst/>
                <a:cxnLst/>
                <a:rect l="l" t="t" r="r" b="b"/>
                <a:pathLst>
                  <a:path w="833120" h="1141730">
                    <a:moveTo>
                      <a:pt x="5080" y="1037590"/>
                    </a:moveTo>
                    <a:cubicBezTo>
                      <a:pt x="105410" y="819150"/>
                      <a:pt x="199390" y="659130"/>
                      <a:pt x="288290" y="528320"/>
                    </a:cubicBezTo>
                    <a:cubicBezTo>
                      <a:pt x="386080" y="383540"/>
                      <a:pt x="556260" y="167640"/>
                      <a:pt x="624840" y="87630"/>
                    </a:cubicBezTo>
                    <a:cubicBezTo>
                      <a:pt x="651510" y="55880"/>
                      <a:pt x="662940" y="36830"/>
                      <a:pt x="685800" y="22860"/>
                    </a:cubicBezTo>
                    <a:cubicBezTo>
                      <a:pt x="703580" y="11430"/>
                      <a:pt x="726440" y="2540"/>
                      <a:pt x="744220" y="2540"/>
                    </a:cubicBezTo>
                    <a:cubicBezTo>
                      <a:pt x="759460" y="2540"/>
                      <a:pt x="773430" y="7620"/>
                      <a:pt x="786130" y="13970"/>
                    </a:cubicBezTo>
                    <a:cubicBezTo>
                      <a:pt x="797560" y="20320"/>
                      <a:pt x="808990" y="29210"/>
                      <a:pt x="816610" y="43180"/>
                    </a:cubicBezTo>
                    <a:cubicBezTo>
                      <a:pt x="825500" y="60960"/>
                      <a:pt x="831850" y="95250"/>
                      <a:pt x="826770" y="115570"/>
                    </a:cubicBezTo>
                    <a:cubicBezTo>
                      <a:pt x="822960" y="134620"/>
                      <a:pt x="810260" y="152400"/>
                      <a:pt x="793750" y="162560"/>
                    </a:cubicBezTo>
                    <a:cubicBezTo>
                      <a:pt x="774700" y="173990"/>
                      <a:pt x="735330" y="181610"/>
                      <a:pt x="712470" y="173990"/>
                    </a:cubicBezTo>
                    <a:cubicBezTo>
                      <a:pt x="689610" y="165100"/>
                      <a:pt x="662940" y="135890"/>
                      <a:pt x="656590" y="113030"/>
                    </a:cubicBezTo>
                    <a:cubicBezTo>
                      <a:pt x="650240" y="88900"/>
                      <a:pt x="661670" y="50800"/>
                      <a:pt x="675640" y="31750"/>
                    </a:cubicBezTo>
                    <a:cubicBezTo>
                      <a:pt x="687070" y="16510"/>
                      <a:pt x="707390" y="7620"/>
                      <a:pt x="725170" y="3810"/>
                    </a:cubicBezTo>
                    <a:cubicBezTo>
                      <a:pt x="741680" y="0"/>
                      <a:pt x="764540" y="1270"/>
                      <a:pt x="781050" y="11430"/>
                    </a:cubicBezTo>
                    <a:cubicBezTo>
                      <a:pt x="800100" y="22860"/>
                      <a:pt x="824230" y="55880"/>
                      <a:pt x="829310" y="78740"/>
                    </a:cubicBezTo>
                    <a:cubicBezTo>
                      <a:pt x="833120" y="96520"/>
                      <a:pt x="829310" y="118110"/>
                      <a:pt x="819150" y="133350"/>
                    </a:cubicBezTo>
                    <a:cubicBezTo>
                      <a:pt x="806450" y="152400"/>
                      <a:pt x="772160" y="175260"/>
                      <a:pt x="750570" y="179070"/>
                    </a:cubicBezTo>
                    <a:cubicBezTo>
                      <a:pt x="731520" y="181610"/>
                      <a:pt x="709930" y="176530"/>
                      <a:pt x="694690" y="165100"/>
                    </a:cubicBezTo>
                    <a:cubicBezTo>
                      <a:pt x="676910" y="152400"/>
                      <a:pt x="656590" y="116840"/>
                      <a:pt x="654050" y="93980"/>
                    </a:cubicBezTo>
                    <a:cubicBezTo>
                      <a:pt x="651510" y="74930"/>
                      <a:pt x="659130" y="53340"/>
                      <a:pt x="670560" y="38100"/>
                    </a:cubicBezTo>
                    <a:cubicBezTo>
                      <a:pt x="681990" y="22860"/>
                      <a:pt x="704850" y="8890"/>
                      <a:pt x="723900" y="3810"/>
                    </a:cubicBezTo>
                    <a:cubicBezTo>
                      <a:pt x="742950" y="0"/>
                      <a:pt x="768350" y="3810"/>
                      <a:pt x="786130" y="13970"/>
                    </a:cubicBezTo>
                    <a:cubicBezTo>
                      <a:pt x="802640" y="22860"/>
                      <a:pt x="819150" y="43180"/>
                      <a:pt x="825500" y="62230"/>
                    </a:cubicBezTo>
                    <a:cubicBezTo>
                      <a:pt x="831850" y="80010"/>
                      <a:pt x="825500" y="124460"/>
                      <a:pt x="824230" y="124460"/>
                    </a:cubicBezTo>
                    <a:cubicBezTo>
                      <a:pt x="822960" y="124460"/>
                      <a:pt x="822960" y="93980"/>
                      <a:pt x="819150" y="93980"/>
                    </a:cubicBezTo>
                    <a:cubicBezTo>
                      <a:pt x="812800" y="92710"/>
                      <a:pt x="803910" y="137160"/>
                      <a:pt x="782320" y="171450"/>
                    </a:cubicBezTo>
                    <a:cubicBezTo>
                      <a:pt x="730250" y="255270"/>
                      <a:pt x="557530" y="445770"/>
                      <a:pt x="461010" y="581660"/>
                    </a:cubicBezTo>
                    <a:cubicBezTo>
                      <a:pt x="370840" y="708660"/>
                      <a:pt x="274320" y="861060"/>
                      <a:pt x="215900" y="961390"/>
                    </a:cubicBezTo>
                    <a:cubicBezTo>
                      <a:pt x="179070" y="1024890"/>
                      <a:pt x="162560" y="1092200"/>
                      <a:pt x="133350" y="1118870"/>
                    </a:cubicBezTo>
                    <a:cubicBezTo>
                      <a:pt x="116840" y="1134110"/>
                      <a:pt x="97790" y="1139190"/>
                      <a:pt x="82550" y="1140460"/>
                    </a:cubicBezTo>
                    <a:cubicBezTo>
                      <a:pt x="68580" y="1141730"/>
                      <a:pt x="57150" y="1139190"/>
                      <a:pt x="45720" y="1132840"/>
                    </a:cubicBezTo>
                    <a:cubicBezTo>
                      <a:pt x="31750" y="1125220"/>
                      <a:pt x="13970" y="1108710"/>
                      <a:pt x="7620" y="1093470"/>
                    </a:cubicBezTo>
                    <a:cubicBezTo>
                      <a:pt x="0" y="1076960"/>
                      <a:pt x="5080" y="1037590"/>
                      <a:pt x="5080" y="1037590"/>
                    </a:cubicBezTo>
                  </a:path>
                </a:pathLst>
              </a:custGeom>
              <a:solidFill>
                <a:srgbClr val="FFD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9733577" y="2119630"/>
              <a:ext cx="415290" cy="472440"/>
              <a:chOff x="0" y="0"/>
              <a:chExt cx="415290" cy="47244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46990" y="46990"/>
                <a:ext cx="32004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320040" h="381000">
                    <a:moveTo>
                      <a:pt x="22860" y="247650"/>
                    </a:moveTo>
                    <a:cubicBezTo>
                      <a:pt x="175260" y="57150"/>
                      <a:pt x="156210" y="72390"/>
                      <a:pt x="153670" y="69850"/>
                    </a:cubicBezTo>
                    <a:cubicBezTo>
                      <a:pt x="151130" y="67310"/>
                      <a:pt x="156210" y="53340"/>
                      <a:pt x="162560" y="44450"/>
                    </a:cubicBezTo>
                    <a:cubicBezTo>
                      <a:pt x="170180" y="33020"/>
                      <a:pt x="185420" y="15240"/>
                      <a:pt x="200660" y="8890"/>
                    </a:cubicBezTo>
                    <a:cubicBezTo>
                      <a:pt x="215900" y="1270"/>
                      <a:pt x="236220" y="0"/>
                      <a:pt x="252730" y="3810"/>
                    </a:cubicBezTo>
                    <a:cubicBezTo>
                      <a:pt x="269240" y="6350"/>
                      <a:pt x="287020" y="17780"/>
                      <a:pt x="297180" y="30480"/>
                    </a:cubicBezTo>
                    <a:cubicBezTo>
                      <a:pt x="308610" y="43180"/>
                      <a:pt x="317500" y="62230"/>
                      <a:pt x="316230" y="80010"/>
                    </a:cubicBezTo>
                    <a:cubicBezTo>
                      <a:pt x="316230" y="100330"/>
                      <a:pt x="302260" y="135890"/>
                      <a:pt x="284480" y="149860"/>
                    </a:cubicBezTo>
                    <a:cubicBezTo>
                      <a:pt x="266700" y="162560"/>
                      <a:pt x="229870" y="168910"/>
                      <a:pt x="208280" y="161290"/>
                    </a:cubicBezTo>
                    <a:cubicBezTo>
                      <a:pt x="186690" y="153670"/>
                      <a:pt x="162560" y="125730"/>
                      <a:pt x="154940" y="105410"/>
                    </a:cubicBezTo>
                    <a:cubicBezTo>
                      <a:pt x="148590" y="88900"/>
                      <a:pt x="152400" y="68580"/>
                      <a:pt x="158750" y="53340"/>
                    </a:cubicBezTo>
                    <a:cubicBezTo>
                      <a:pt x="163830" y="38100"/>
                      <a:pt x="176530" y="20320"/>
                      <a:pt x="191770" y="12700"/>
                    </a:cubicBezTo>
                    <a:cubicBezTo>
                      <a:pt x="212090" y="3810"/>
                      <a:pt x="248920" y="1270"/>
                      <a:pt x="269240" y="8890"/>
                    </a:cubicBezTo>
                    <a:cubicBezTo>
                      <a:pt x="285750" y="15240"/>
                      <a:pt x="299720" y="30480"/>
                      <a:pt x="307340" y="45720"/>
                    </a:cubicBezTo>
                    <a:cubicBezTo>
                      <a:pt x="314960" y="59690"/>
                      <a:pt x="320040" y="74930"/>
                      <a:pt x="316230" y="97790"/>
                    </a:cubicBezTo>
                    <a:cubicBezTo>
                      <a:pt x="304800" y="147320"/>
                      <a:pt x="208280" y="275590"/>
                      <a:pt x="166370" y="322580"/>
                    </a:cubicBezTo>
                    <a:cubicBezTo>
                      <a:pt x="144780" y="347980"/>
                      <a:pt x="127000" y="365760"/>
                      <a:pt x="106680" y="373380"/>
                    </a:cubicBezTo>
                    <a:cubicBezTo>
                      <a:pt x="88900" y="379730"/>
                      <a:pt x="67310" y="381000"/>
                      <a:pt x="50800" y="372110"/>
                    </a:cubicBezTo>
                    <a:cubicBezTo>
                      <a:pt x="33020" y="364490"/>
                      <a:pt x="8890" y="337820"/>
                      <a:pt x="3810" y="317500"/>
                    </a:cubicBezTo>
                    <a:cubicBezTo>
                      <a:pt x="0" y="297180"/>
                      <a:pt x="22860" y="247650"/>
                      <a:pt x="22860" y="247650"/>
                    </a:cubicBezTo>
                  </a:path>
                </a:pathLst>
              </a:custGeom>
              <a:solidFill>
                <a:srgbClr val="FFD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9263677" y="1362710"/>
              <a:ext cx="824230" cy="1088390"/>
              <a:chOff x="0" y="0"/>
              <a:chExt cx="824230" cy="108839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43180" y="46990"/>
                <a:ext cx="734060" cy="991870"/>
              </a:xfrm>
              <a:custGeom>
                <a:avLst/>
                <a:gdLst/>
                <a:ahLst/>
                <a:cxnLst/>
                <a:rect l="l" t="t" r="r" b="b"/>
                <a:pathLst>
                  <a:path w="734060" h="991870">
                    <a:moveTo>
                      <a:pt x="698500" y="146050"/>
                    </a:moveTo>
                    <a:cubicBezTo>
                      <a:pt x="508000" y="349250"/>
                      <a:pt x="359410" y="793750"/>
                      <a:pt x="275590" y="897890"/>
                    </a:cubicBezTo>
                    <a:cubicBezTo>
                      <a:pt x="242570" y="938530"/>
                      <a:pt x="218440" y="949960"/>
                      <a:pt x="186690" y="965200"/>
                    </a:cubicBezTo>
                    <a:cubicBezTo>
                      <a:pt x="158750" y="979170"/>
                      <a:pt x="123190" y="990600"/>
                      <a:pt x="96520" y="989330"/>
                    </a:cubicBezTo>
                    <a:cubicBezTo>
                      <a:pt x="74930" y="988060"/>
                      <a:pt x="52070" y="977900"/>
                      <a:pt x="38100" y="966470"/>
                    </a:cubicBezTo>
                    <a:cubicBezTo>
                      <a:pt x="26670" y="957580"/>
                      <a:pt x="19050" y="944880"/>
                      <a:pt x="13970" y="932180"/>
                    </a:cubicBezTo>
                    <a:cubicBezTo>
                      <a:pt x="8890" y="919480"/>
                      <a:pt x="7620" y="902970"/>
                      <a:pt x="8890" y="890270"/>
                    </a:cubicBezTo>
                    <a:cubicBezTo>
                      <a:pt x="10160" y="876300"/>
                      <a:pt x="16510" y="861060"/>
                      <a:pt x="24130" y="850900"/>
                    </a:cubicBezTo>
                    <a:cubicBezTo>
                      <a:pt x="31750" y="839470"/>
                      <a:pt x="53340" y="820420"/>
                      <a:pt x="55880" y="822960"/>
                    </a:cubicBezTo>
                    <a:cubicBezTo>
                      <a:pt x="59690" y="825500"/>
                      <a:pt x="13970" y="911860"/>
                      <a:pt x="7620" y="909320"/>
                    </a:cubicBezTo>
                    <a:cubicBezTo>
                      <a:pt x="0" y="906780"/>
                      <a:pt x="1270" y="838200"/>
                      <a:pt x="17780" y="797560"/>
                    </a:cubicBezTo>
                    <a:cubicBezTo>
                      <a:pt x="43180" y="735330"/>
                      <a:pt x="151130" y="659130"/>
                      <a:pt x="189230" y="589280"/>
                    </a:cubicBezTo>
                    <a:cubicBezTo>
                      <a:pt x="220980" y="532130"/>
                      <a:pt x="222250" y="472440"/>
                      <a:pt x="246380" y="415290"/>
                    </a:cubicBezTo>
                    <a:cubicBezTo>
                      <a:pt x="270510" y="356870"/>
                      <a:pt x="306070" y="292100"/>
                      <a:pt x="334010" y="245110"/>
                    </a:cubicBezTo>
                    <a:cubicBezTo>
                      <a:pt x="355600" y="209550"/>
                      <a:pt x="370840" y="179070"/>
                      <a:pt x="394970" y="156210"/>
                    </a:cubicBezTo>
                    <a:cubicBezTo>
                      <a:pt x="414020" y="137160"/>
                      <a:pt x="461010" y="113030"/>
                      <a:pt x="461010" y="111760"/>
                    </a:cubicBezTo>
                    <a:cubicBezTo>
                      <a:pt x="459740" y="111760"/>
                      <a:pt x="431800" y="130810"/>
                      <a:pt x="429260" y="128270"/>
                    </a:cubicBezTo>
                    <a:cubicBezTo>
                      <a:pt x="427990" y="127000"/>
                      <a:pt x="439420" y="113030"/>
                      <a:pt x="448310" y="105410"/>
                    </a:cubicBezTo>
                    <a:cubicBezTo>
                      <a:pt x="461010" y="96520"/>
                      <a:pt x="481330" y="83820"/>
                      <a:pt x="501650" y="83820"/>
                    </a:cubicBezTo>
                    <a:cubicBezTo>
                      <a:pt x="524510" y="83820"/>
                      <a:pt x="562610" y="97790"/>
                      <a:pt x="579120" y="116840"/>
                    </a:cubicBezTo>
                    <a:cubicBezTo>
                      <a:pt x="594360" y="135890"/>
                      <a:pt x="599440" y="176530"/>
                      <a:pt x="594360" y="199390"/>
                    </a:cubicBezTo>
                    <a:cubicBezTo>
                      <a:pt x="589280" y="218440"/>
                      <a:pt x="576580" y="236220"/>
                      <a:pt x="560070" y="246380"/>
                    </a:cubicBezTo>
                    <a:cubicBezTo>
                      <a:pt x="539750" y="259080"/>
                      <a:pt x="499110" y="264160"/>
                      <a:pt x="476250" y="257810"/>
                    </a:cubicBezTo>
                    <a:cubicBezTo>
                      <a:pt x="458470" y="252730"/>
                      <a:pt x="440690" y="238760"/>
                      <a:pt x="431800" y="220980"/>
                    </a:cubicBezTo>
                    <a:cubicBezTo>
                      <a:pt x="421640" y="200660"/>
                      <a:pt x="417830" y="158750"/>
                      <a:pt x="425450" y="137160"/>
                    </a:cubicBezTo>
                    <a:cubicBezTo>
                      <a:pt x="431800" y="119380"/>
                      <a:pt x="448310" y="102870"/>
                      <a:pt x="463550" y="93980"/>
                    </a:cubicBezTo>
                    <a:cubicBezTo>
                      <a:pt x="480060" y="85090"/>
                      <a:pt x="502920" y="81280"/>
                      <a:pt x="520700" y="83820"/>
                    </a:cubicBezTo>
                    <a:cubicBezTo>
                      <a:pt x="538480" y="86360"/>
                      <a:pt x="560070" y="95250"/>
                      <a:pt x="571500" y="109220"/>
                    </a:cubicBezTo>
                    <a:cubicBezTo>
                      <a:pt x="586740" y="127000"/>
                      <a:pt x="601980" y="161290"/>
                      <a:pt x="596900" y="190500"/>
                    </a:cubicBezTo>
                    <a:cubicBezTo>
                      <a:pt x="589280" y="232410"/>
                      <a:pt x="521970" y="279400"/>
                      <a:pt x="490220" y="328930"/>
                    </a:cubicBezTo>
                    <a:cubicBezTo>
                      <a:pt x="458470" y="379730"/>
                      <a:pt x="429260" y="435610"/>
                      <a:pt x="406400" y="490220"/>
                    </a:cubicBezTo>
                    <a:cubicBezTo>
                      <a:pt x="384810" y="543560"/>
                      <a:pt x="378460" y="608330"/>
                      <a:pt x="359410" y="652780"/>
                    </a:cubicBezTo>
                    <a:cubicBezTo>
                      <a:pt x="344170" y="684530"/>
                      <a:pt x="331470" y="703580"/>
                      <a:pt x="308610" y="732790"/>
                    </a:cubicBezTo>
                    <a:cubicBezTo>
                      <a:pt x="278130" y="773430"/>
                      <a:pt x="208280" y="820420"/>
                      <a:pt x="179070" y="866140"/>
                    </a:cubicBezTo>
                    <a:cubicBezTo>
                      <a:pt x="156210" y="902970"/>
                      <a:pt x="152400" y="963930"/>
                      <a:pt x="137160" y="979170"/>
                    </a:cubicBezTo>
                    <a:cubicBezTo>
                      <a:pt x="130810" y="985520"/>
                      <a:pt x="125730" y="985520"/>
                      <a:pt x="118110" y="986790"/>
                    </a:cubicBezTo>
                    <a:cubicBezTo>
                      <a:pt x="106680" y="989330"/>
                      <a:pt x="88900" y="991870"/>
                      <a:pt x="74930" y="986790"/>
                    </a:cubicBezTo>
                    <a:cubicBezTo>
                      <a:pt x="58420" y="981710"/>
                      <a:pt x="34290" y="965200"/>
                      <a:pt x="24130" y="951230"/>
                    </a:cubicBezTo>
                    <a:cubicBezTo>
                      <a:pt x="15240" y="939800"/>
                      <a:pt x="10160" y="924560"/>
                      <a:pt x="8890" y="911860"/>
                    </a:cubicBezTo>
                    <a:cubicBezTo>
                      <a:pt x="7620" y="897890"/>
                      <a:pt x="8890" y="882650"/>
                      <a:pt x="13970" y="868680"/>
                    </a:cubicBezTo>
                    <a:cubicBezTo>
                      <a:pt x="19050" y="855980"/>
                      <a:pt x="25400" y="845820"/>
                      <a:pt x="38100" y="834390"/>
                    </a:cubicBezTo>
                    <a:cubicBezTo>
                      <a:pt x="59690" y="815340"/>
                      <a:pt x="107950" y="816610"/>
                      <a:pt x="142240" y="779780"/>
                    </a:cubicBezTo>
                    <a:cubicBezTo>
                      <a:pt x="215900" y="703580"/>
                      <a:pt x="303530" y="425450"/>
                      <a:pt x="361950" y="313690"/>
                    </a:cubicBezTo>
                    <a:cubicBezTo>
                      <a:pt x="396240" y="250190"/>
                      <a:pt x="422910" y="204470"/>
                      <a:pt x="449580" y="165100"/>
                    </a:cubicBezTo>
                    <a:cubicBezTo>
                      <a:pt x="467360" y="137160"/>
                      <a:pt x="477520" y="119380"/>
                      <a:pt x="501650" y="96520"/>
                    </a:cubicBezTo>
                    <a:cubicBezTo>
                      <a:pt x="535940" y="64770"/>
                      <a:pt x="607060" y="10160"/>
                      <a:pt x="645160" y="3810"/>
                    </a:cubicBezTo>
                    <a:cubicBezTo>
                      <a:pt x="666750" y="0"/>
                      <a:pt x="684530" y="7620"/>
                      <a:pt x="698500" y="17780"/>
                    </a:cubicBezTo>
                    <a:cubicBezTo>
                      <a:pt x="712470" y="26670"/>
                      <a:pt x="726440" y="45720"/>
                      <a:pt x="730250" y="63500"/>
                    </a:cubicBezTo>
                    <a:cubicBezTo>
                      <a:pt x="734060" y="80010"/>
                      <a:pt x="728980" y="102870"/>
                      <a:pt x="722630" y="118110"/>
                    </a:cubicBezTo>
                    <a:cubicBezTo>
                      <a:pt x="717550" y="129540"/>
                      <a:pt x="698500" y="146050"/>
                      <a:pt x="698500" y="146050"/>
                    </a:cubicBezTo>
                  </a:path>
                </a:pathLst>
              </a:custGeom>
              <a:solidFill>
                <a:srgbClr val="FFD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8876327" y="1239520"/>
              <a:ext cx="744220" cy="1055370"/>
              <a:chOff x="0" y="0"/>
              <a:chExt cx="744220" cy="105537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49530" y="46990"/>
                <a:ext cx="646430" cy="957580"/>
              </a:xfrm>
              <a:custGeom>
                <a:avLst/>
                <a:gdLst/>
                <a:ahLst/>
                <a:cxnLst/>
                <a:rect l="l" t="t" r="r" b="b"/>
                <a:pathLst>
                  <a:path w="646430" h="957580">
                    <a:moveTo>
                      <a:pt x="575310" y="121920"/>
                    </a:moveTo>
                    <a:cubicBezTo>
                      <a:pt x="392430" y="405130"/>
                      <a:pt x="240030" y="681990"/>
                      <a:pt x="195580" y="777240"/>
                    </a:cubicBezTo>
                    <a:cubicBezTo>
                      <a:pt x="177800" y="815340"/>
                      <a:pt x="179070" y="854710"/>
                      <a:pt x="163830" y="857250"/>
                    </a:cubicBezTo>
                    <a:cubicBezTo>
                      <a:pt x="148590" y="861060"/>
                      <a:pt x="95250" y="795020"/>
                      <a:pt x="100330" y="784860"/>
                    </a:cubicBezTo>
                    <a:cubicBezTo>
                      <a:pt x="104140" y="775970"/>
                      <a:pt x="153670" y="805180"/>
                      <a:pt x="176530" y="788670"/>
                    </a:cubicBezTo>
                    <a:cubicBezTo>
                      <a:pt x="226060" y="756920"/>
                      <a:pt x="252730" y="546100"/>
                      <a:pt x="292100" y="462280"/>
                    </a:cubicBezTo>
                    <a:cubicBezTo>
                      <a:pt x="318770" y="405130"/>
                      <a:pt x="345440" y="378460"/>
                      <a:pt x="373380" y="325120"/>
                    </a:cubicBezTo>
                    <a:cubicBezTo>
                      <a:pt x="408940" y="252730"/>
                      <a:pt x="447040" y="111760"/>
                      <a:pt x="481330" y="67310"/>
                    </a:cubicBezTo>
                    <a:cubicBezTo>
                      <a:pt x="497840" y="46990"/>
                      <a:pt x="510540" y="38100"/>
                      <a:pt x="527050" y="33020"/>
                    </a:cubicBezTo>
                    <a:cubicBezTo>
                      <a:pt x="543560" y="26670"/>
                      <a:pt x="566420" y="26670"/>
                      <a:pt x="584200" y="33020"/>
                    </a:cubicBezTo>
                    <a:cubicBezTo>
                      <a:pt x="600710" y="38100"/>
                      <a:pt x="618490" y="52070"/>
                      <a:pt x="628650" y="67310"/>
                    </a:cubicBezTo>
                    <a:cubicBezTo>
                      <a:pt x="638810" y="81280"/>
                      <a:pt x="646430" y="102870"/>
                      <a:pt x="643890" y="121920"/>
                    </a:cubicBezTo>
                    <a:cubicBezTo>
                      <a:pt x="641350" y="144780"/>
                      <a:pt x="622300" y="180340"/>
                      <a:pt x="600710" y="193040"/>
                    </a:cubicBezTo>
                    <a:cubicBezTo>
                      <a:pt x="580390" y="205740"/>
                      <a:pt x="539750" y="205740"/>
                      <a:pt x="518160" y="198120"/>
                    </a:cubicBezTo>
                    <a:cubicBezTo>
                      <a:pt x="500380" y="190500"/>
                      <a:pt x="485140" y="173990"/>
                      <a:pt x="477520" y="158750"/>
                    </a:cubicBezTo>
                    <a:cubicBezTo>
                      <a:pt x="468630" y="143510"/>
                      <a:pt x="463550" y="120650"/>
                      <a:pt x="467360" y="102870"/>
                    </a:cubicBezTo>
                    <a:cubicBezTo>
                      <a:pt x="473710" y="80010"/>
                      <a:pt x="497840" y="48260"/>
                      <a:pt x="518160" y="36830"/>
                    </a:cubicBezTo>
                    <a:cubicBezTo>
                      <a:pt x="534670" y="26670"/>
                      <a:pt x="556260" y="26670"/>
                      <a:pt x="574040" y="30480"/>
                    </a:cubicBezTo>
                    <a:cubicBezTo>
                      <a:pt x="591820" y="34290"/>
                      <a:pt x="612140" y="44450"/>
                      <a:pt x="623570" y="59690"/>
                    </a:cubicBezTo>
                    <a:cubicBezTo>
                      <a:pt x="636270" y="77470"/>
                      <a:pt x="642620" y="110490"/>
                      <a:pt x="641350" y="140970"/>
                    </a:cubicBezTo>
                    <a:cubicBezTo>
                      <a:pt x="638810" y="181610"/>
                      <a:pt x="613410" y="231140"/>
                      <a:pt x="589280" y="283210"/>
                    </a:cubicBezTo>
                    <a:cubicBezTo>
                      <a:pt x="558800" y="351790"/>
                      <a:pt x="505460" y="427990"/>
                      <a:pt x="464820" y="513080"/>
                    </a:cubicBezTo>
                    <a:cubicBezTo>
                      <a:pt x="417830" y="613410"/>
                      <a:pt x="370840" y="778510"/>
                      <a:pt x="328930" y="852170"/>
                    </a:cubicBezTo>
                    <a:cubicBezTo>
                      <a:pt x="306070" y="891540"/>
                      <a:pt x="290830" y="918210"/>
                      <a:pt x="261620" y="935990"/>
                    </a:cubicBezTo>
                    <a:cubicBezTo>
                      <a:pt x="233680" y="952500"/>
                      <a:pt x="191770" y="957580"/>
                      <a:pt x="158750" y="957580"/>
                    </a:cubicBezTo>
                    <a:cubicBezTo>
                      <a:pt x="125730" y="957580"/>
                      <a:pt x="86360" y="956310"/>
                      <a:pt x="60960" y="937260"/>
                    </a:cubicBezTo>
                    <a:cubicBezTo>
                      <a:pt x="31750" y="913130"/>
                      <a:pt x="3810" y="850900"/>
                      <a:pt x="1270" y="812800"/>
                    </a:cubicBezTo>
                    <a:cubicBezTo>
                      <a:pt x="0" y="784860"/>
                      <a:pt x="12700" y="770890"/>
                      <a:pt x="30480" y="734060"/>
                    </a:cubicBezTo>
                    <a:cubicBezTo>
                      <a:pt x="76200" y="633730"/>
                      <a:pt x="256540" y="327660"/>
                      <a:pt x="334010" y="201930"/>
                    </a:cubicBezTo>
                    <a:cubicBezTo>
                      <a:pt x="378460" y="129540"/>
                      <a:pt x="412750" y="69850"/>
                      <a:pt x="444500" y="36830"/>
                    </a:cubicBezTo>
                    <a:cubicBezTo>
                      <a:pt x="461010" y="20320"/>
                      <a:pt x="472440" y="8890"/>
                      <a:pt x="488950" y="3810"/>
                    </a:cubicBezTo>
                    <a:cubicBezTo>
                      <a:pt x="505460" y="0"/>
                      <a:pt x="528320" y="1270"/>
                      <a:pt x="543560" y="8890"/>
                    </a:cubicBezTo>
                    <a:cubicBezTo>
                      <a:pt x="558800" y="16510"/>
                      <a:pt x="575310" y="33020"/>
                      <a:pt x="581660" y="49530"/>
                    </a:cubicBezTo>
                    <a:cubicBezTo>
                      <a:pt x="588010" y="68580"/>
                      <a:pt x="575310" y="121920"/>
                      <a:pt x="575310" y="121920"/>
                    </a:cubicBezTo>
                  </a:path>
                </a:pathLst>
              </a:custGeom>
              <a:solidFill>
                <a:srgbClr val="FFD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8494057" y="916940"/>
              <a:ext cx="751840" cy="1375410"/>
              <a:chOff x="0" y="0"/>
              <a:chExt cx="751840" cy="137541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30480" y="45720"/>
                <a:ext cx="685800" cy="12827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1282700">
                    <a:moveTo>
                      <a:pt x="603250" y="138430"/>
                    </a:moveTo>
                    <a:cubicBezTo>
                      <a:pt x="501650" y="364490"/>
                      <a:pt x="485140" y="463550"/>
                      <a:pt x="453390" y="554990"/>
                    </a:cubicBezTo>
                    <a:cubicBezTo>
                      <a:pt x="417830" y="656590"/>
                      <a:pt x="356870" y="772160"/>
                      <a:pt x="321310" y="871220"/>
                    </a:cubicBezTo>
                    <a:cubicBezTo>
                      <a:pt x="289560" y="957580"/>
                      <a:pt x="271780" y="1108710"/>
                      <a:pt x="242570" y="1113790"/>
                    </a:cubicBezTo>
                    <a:cubicBezTo>
                      <a:pt x="226060" y="1117600"/>
                      <a:pt x="198120" y="1076960"/>
                      <a:pt x="189230" y="1051560"/>
                    </a:cubicBezTo>
                    <a:cubicBezTo>
                      <a:pt x="180340" y="1024890"/>
                      <a:pt x="182880" y="1002030"/>
                      <a:pt x="191770" y="960120"/>
                    </a:cubicBezTo>
                    <a:cubicBezTo>
                      <a:pt x="212090" y="858520"/>
                      <a:pt x="345440" y="600710"/>
                      <a:pt x="389890" y="453390"/>
                    </a:cubicBezTo>
                    <a:cubicBezTo>
                      <a:pt x="424180" y="344170"/>
                      <a:pt x="429260" y="224790"/>
                      <a:pt x="454660" y="160020"/>
                    </a:cubicBezTo>
                    <a:cubicBezTo>
                      <a:pt x="468630" y="127000"/>
                      <a:pt x="478790" y="91440"/>
                      <a:pt x="499110" y="87630"/>
                    </a:cubicBezTo>
                    <a:cubicBezTo>
                      <a:pt x="521970" y="82550"/>
                      <a:pt x="585470" y="130810"/>
                      <a:pt x="594360" y="160020"/>
                    </a:cubicBezTo>
                    <a:cubicBezTo>
                      <a:pt x="601980" y="189230"/>
                      <a:pt x="575310" y="222250"/>
                      <a:pt x="556260" y="260350"/>
                    </a:cubicBezTo>
                    <a:cubicBezTo>
                      <a:pt x="527050" y="317500"/>
                      <a:pt x="469900" y="392430"/>
                      <a:pt x="426720" y="467360"/>
                    </a:cubicBezTo>
                    <a:cubicBezTo>
                      <a:pt x="378460" y="551180"/>
                      <a:pt x="318770" y="659130"/>
                      <a:pt x="284480" y="740410"/>
                    </a:cubicBezTo>
                    <a:cubicBezTo>
                      <a:pt x="257810" y="803910"/>
                      <a:pt x="241300" y="854710"/>
                      <a:pt x="229870" y="914400"/>
                    </a:cubicBezTo>
                    <a:cubicBezTo>
                      <a:pt x="219710" y="972820"/>
                      <a:pt x="228600" y="1038860"/>
                      <a:pt x="219710" y="1094740"/>
                    </a:cubicBezTo>
                    <a:cubicBezTo>
                      <a:pt x="213360" y="1141730"/>
                      <a:pt x="207010" y="1193800"/>
                      <a:pt x="186690" y="1225550"/>
                    </a:cubicBezTo>
                    <a:cubicBezTo>
                      <a:pt x="171450" y="1249680"/>
                      <a:pt x="146050" y="1271270"/>
                      <a:pt x="123190" y="1277620"/>
                    </a:cubicBezTo>
                    <a:cubicBezTo>
                      <a:pt x="105410" y="1282700"/>
                      <a:pt x="83820" y="1278890"/>
                      <a:pt x="67310" y="1271270"/>
                    </a:cubicBezTo>
                    <a:cubicBezTo>
                      <a:pt x="52070" y="1263650"/>
                      <a:pt x="34290" y="1249680"/>
                      <a:pt x="27940" y="1231900"/>
                    </a:cubicBezTo>
                    <a:cubicBezTo>
                      <a:pt x="19050" y="1210310"/>
                      <a:pt x="19050" y="1169670"/>
                      <a:pt x="29210" y="1149350"/>
                    </a:cubicBezTo>
                    <a:cubicBezTo>
                      <a:pt x="36830" y="1131570"/>
                      <a:pt x="52070" y="1117600"/>
                      <a:pt x="69850" y="1111250"/>
                    </a:cubicBezTo>
                    <a:cubicBezTo>
                      <a:pt x="91440" y="1103630"/>
                      <a:pt x="132080" y="1106170"/>
                      <a:pt x="152400" y="1116330"/>
                    </a:cubicBezTo>
                    <a:cubicBezTo>
                      <a:pt x="168910" y="1125220"/>
                      <a:pt x="182880" y="1141730"/>
                      <a:pt x="187960" y="1160780"/>
                    </a:cubicBezTo>
                    <a:cubicBezTo>
                      <a:pt x="194310" y="1182370"/>
                      <a:pt x="189230" y="1221740"/>
                      <a:pt x="177800" y="1242060"/>
                    </a:cubicBezTo>
                    <a:cubicBezTo>
                      <a:pt x="168910" y="1258570"/>
                      <a:pt x="149860" y="1270000"/>
                      <a:pt x="133350" y="1275080"/>
                    </a:cubicBezTo>
                    <a:cubicBezTo>
                      <a:pt x="115570" y="1281430"/>
                      <a:pt x="93980" y="1282700"/>
                      <a:pt x="76200" y="1275080"/>
                    </a:cubicBezTo>
                    <a:cubicBezTo>
                      <a:pt x="55880" y="1264920"/>
                      <a:pt x="30480" y="1245870"/>
                      <a:pt x="20320" y="1214120"/>
                    </a:cubicBezTo>
                    <a:cubicBezTo>
                      <a:pt x="0" y="1146810"/>
                      <a:pt x="45720" y="952500"/>
                      <a:pt x="68580" y="853440"/>
                    </a:cubicBezTo>
                    <a:cubicBezTo>
                      <a:pt x="86360" y="781050"/>
                      <a:pt x="100330" y="744220"/>
                      <a:pt x="133350" y="668020"/>
                    </a:cubicBezTo>
                    <a:cubicBezTo>
                      <a:pt x="191770" y="538480"/>
                      <a:pt x="351790" y="250190"/>
                      <a:pt x="415290" y="152400"/>
                    </a:cubicBezTo>
                    <a:cubicBezTo>
                      <a:pt x="441960" y="111760"/>
                      <a:pt x="454660" y="93980"/>
                      <a:pt x="477520" y="68580"/>
                    </a:cubicBezTo>
                    <a:cubicBezTo>
                      <a:pt x="501650" y="44450"/>
                      <a:pt x="527050" y="10160"/>
                      <a:pt x="556260" y="5080"/>
                    </a:cubicBezTo>
                    <a:cubicBezTo>
                      <a:pt x="589280" y="0"/>
                      <a:pt x="651510" y="24130"/>
                      <a:pt x="669290" y="49530"/>
                    </a:cubicBezTo>
                    <a:cubicBezTo>
                      <a:pt x="685800" y="73660"/>
                      <a:pt x="679450" y="120650"/>
                      <a:pt x="670560" y="148590"/>
                    </a:cubicBezTo>
                    <a:cubicBezTo>
                      <a:pt x="662940" y="173990"/>
                      <a:pt x="638810" y="184150"/>
                      <a:pt x="626110" y="214630"/>
                    </a:cubicBezTo>
                    <a:cubicBezTo>
                      <a:pt x="604520" y="267970"/>
                      <a:pt x="610870" y="355600"/>
                      <a:pt x="581660" y="453390"/>
                    </a:cubicBezTo>
                    <a:cubicBezTo>
                      <a:pt x="533400" y="622300"/>
                      <a:pt x="384810" y="1009650"/>
                      <a:pt x="318770" y="1118870"/>
                    </a:cubicBezTo>
                    <a:cubicBezTo>
                      <a:pt x="294640" y="1158240"/>
                      <a:pt x="281940" y="1176020"/>
                      <a:pt x="255270" y="1192530"/>
                    </a:cubicBezTo>
                    <a:cubicBezTo>
                      <a:pt x="227330" y="1210310"/>
                      <a:pt x="181610" y="1225550"/>
                      <a:pt x="152400" y="1220470"/>
                    </a:cubicBezTo>
                    <a:cubicBezTo>
                      <a:pt x="128270" y="1216660"/>
                      <a:pt x="102870" y="1198880"/>
                      <a:pt x="90170" y="1176020"/>
                    </a:cubicBezTo>
                    <a:cubicBezTo>
                      <a:pt x="72390" y="1145540"/>
                      <a:pt x="74930" y="1094740"/>
                      <a:pt x="81280" y="1045210"/>
                    </a:cubicBezTo>
                    <a:cubicBezTo>
                      <a:pt x="91440" y="975360"/>
                      <a:pt x="130810" y="887730"/>
                      <a:pt x="165100" y="801370"/>
                    </a:cubicBezTo>
                    <a:cubicBezTo>
                      <a:pt x="205740" y="697230"/>
                      <a:pt x="280670" y="562610"/>
                      <a:pt x="314960" y="466090"/>
                    </a:cubicBezTo>
                    <a:cubicBezTo>
                      <a:pt x="339090" y="394970"/>
                      <a:pt x="341630" y="336550"/>
                      <a:pt x="361950" y="276860"/>
                    </a:cubicBezTo>
                    <a:cubicBezTo>
                      <a:pt x="382270" y="218440"/>
                      <a:pt x="414020" y="153670"/>
                      <a:pt x="436880" y="111760"/>
                    </a:cubicBezTo>
                    <a:cubicBezTo>
                      <a:pt x="452120" y="83820"/>
                      <a:pt x="459740" y="58420"/>
                      <a:pt x="480060" y="44450"/>
                    </a:cubicBezTo>
                    <a:cubicBezTo>
                      <a:pt x="497840" y="29210"/>
                      <a:pt x="527050" y="17780"/>
                      <a:pt x="548640" y="21590"/>
                    </a:cubicBezTo>
                    <a:cubicBezTo>
                      <a:pt x="570230" y="25400"/>
                      <a:pt x="598170" y="46990"/>
                      <a:pt x="607060" y="66040"/>
                    </a:cubicBezTo>
                    <a:cubicBezTo>
                      <a:pt x="615950" y="85090"/>
                      <a:pt x="603250" y="138430"/>
                      <a:pt x="603250" y="138430"/>
                    </a:cubicBezTo>
                  </a:path>
                </a:pathLst>
              </a:custGeom>
              <a:solidFill>
                <a:srgbClr val="FFD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8201957" y="891540"/>
              <a:ext cx="554990" cy="1051560"/>
              <a:chOff x="0" y="0"/>
              <a:chExt cx="554990" cy="105156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48260" y="46990"/>
                <a:ext cx="458470" cy="958850"/>
              </a:xfrm>
              <a:custGeom>
                <a:avLst/>
                <a:gdLst/>
                <a:ahLst/>
                <a:cxnLst/>
                <a:rect l="l" t="t" r="r" b="b"/>
                <a:pathLst>
                  <a:path w="458470" h="958850">
                    <a:moveTo>
                      <a:pt x="364490" y="123190"/>
                    </a:moveTo>
                    <a:cubicBezTo>
                      <a:pt x="219710" y="722630"/>
                      <a:pt x="191770" y="869950"/>
                      <a:pt x="171450" y="871220"/>
                    </a:cubicBezTo>
                    <a:cubicBezTo>
                      <a:pt x="160020" y="871220"/>
                      <a:pt x="158750" y="812800"/>
                      <a:pt x="140970" y="800100"/>
                    </a:cubicBezTo>
                    <a:cubicBezTo>
                      <a:pt x="123190" y="786130"/>
                      <a:pt x="71120" y="803910"/>
                      <a:pt x="63500" y="789940"/>
                    </a:cubicBezTo>
                    <a:cubicBezTo>
                      <a:pt x="55880" y="774700"/>
                      <a:pt x="91440" y="741680"/>
                      <a:pt x="105410" y="706120"/>
                    </a:cubicBezTo>
                    <a:cubicBezTo>
                      <a:pt x="127000" y="643890"/>
                      <a:pt x="138430" y="544830"/>
                      <a:pt x="165100" y="449580"/>
                    </a:cubicBezTo>
                    <a:cubicBezTo>
                      <a:pt x="198120" y="330200"/>
                      <a:pt x="250190" y="107950"/>
                      <a:pt x="292100" y="45720"/>
                    </a:cubicBezTo>
                    <a:cubicBezTo>
                      <a:pt x="308610" y="21590"/>
                      <a:pt x="322580" y="12700"/>
                      <a:pt x="340360" y="6350"/>
                    </a:cubicBezTo>
                    <a:cubicBezTo>
                      <a:pt x="358140" y="1270"/>
                      <a:pt x="384810" y="1270"/>
                      <a:pt x="402590" y="8890"/>
                    </a:cubicBezTo>
                    <a:cubicBezTo>
                      <a:pt x="420370" y="16510"/>
                      <a:pt x="438150" y="35560"/>
                      <a:pt x="447040" y="52070"/>
                    </a:cubicBezTo>
                    <a:cubicBezTo>
                      <a:pt x="454660" y="69850"/>
                      <a:pt x="457200" y="95250"/>
                      <a:pt x="450850" y="114300"/>
                    </a:cubicBezTo>
                    <a:cubicBezTo>
                      <a:pt x="445770" y="133350"/>
                      <a:pt x="430530" y="154940"/>
                      <a:pt x="411480" y="165100"/>
                    </a:cubicBezTo>
                    <a:cubicBezTo>
                      <a:pt x="391160" y="175260"/>
                      <a:pt x="351790" y="179070"/>
                      <a:pt x="330200" y="168910"/>
                    </a:cubicBezTo>
                    <a:cubicBezTo>
                      <a:pt x="308610" y="157480"/>
                      <a:pt x="287020" y="124460"/>
                      <a:pt x="281940" y="102870"/>
                    </a:cubicBezTo>
                    <a:cubicBezTo>
                      <a:pt x="276860" y="83820"/>
                      <a:pt x="283210" y="63500"/>
                      <a:pt x="290830" y="48260"/>
                    </a:cubicBezTo>
                    <a:cubicBezTo>
                      <a:pt x="299720" y="31750"/>
                      <a:pt x="314960" y="16510"/>
                      <a:pt x="331470" y="10160"/>
                    </a:cubicBezTo>
                    <a:cubicBezTo>
                      <a:pt x="353060" y="2540"/>
                      <a:pt x="393700" y="5080"/>
                      <a:pt x="414020" y="15240"/>
                    </a:cubicBezTo>
                    <a:cubicBezTo>
                      <a:pt x="430530" y="24130"/>
                      <a:pt x="443230" y="41910"/>
                      <a:pt x="449580" y="58420"/>
                    </a:cubicBezTo>
                    <a:cubicBezTo>
                      <a:pt x="455930" y="74930"/>
                      <a:pt x="458470" y="96520"/>
                      <a:pt x="452120" y="114300"/>
                    </a:cubicBezTo>
                    <a:cubicBezTo>
                      <a:pt x="443230" y="134620"/>
                      <a:pt x="417830" y="165100"/>
                      <a:pt x="394970" y="172720"/>
                    </a:cubicBezTo>
                    <a:cubicBezTo>
                      <a:pt x="372110" y="180340"/>
                      <a:pt x="332740" y="172720"/>
                      <a:pt x="313690" y="158750"/>
                    </a:cubicBezTo>
                    <a:cubicBezTo>
                      <a:pt x="294640" y="143510"/>
                      <a:pt x="280670" y="106680"/>
                      <a:pt x="280670" y="83820"/>
                    </a:cubicBezTo>
                    <a:cubicBezTo>
                      <a:pt x="280670" y="64770"/>
                      <a:pt x="302260" y="33020"/>
                      <a:pt x="302260" y="31750"/>
                    </a:cubicBezTo>
                    <a:cubicBezTo>
                      <a:pt x="300990" y="31750"/>
                      <a:pt x="283210" y="64770"/>
                      <a:pt x="284480" y="64770"/>
                    </a:cubicBezTo>
                    <a:cubicBezTo>
                      <a:pt x="284480" y="66040"/>
                      <a:pt x="304800" y="25400"/>
                      <a:pt x="321310" y="15240"/>
                    </a:cubicBezTo>
                    <a:cubicBezTo>
                      <a:pt x="337820" y="5080"/>
                      <a:pt x="363220" y="0"/>
                      <a:pt x="382270" y="3810"/>
                    </a:cubicBezTo>
                    <a:cubicBezTo>
                      <a:pt x="401320" y="6350"/>
                      <a:pt x="422910" y="19050"/>
                      <a:pt x="435610" y="34290"/>
                    </a:cubicBezTo>
                    <a:cubicBezTo>
                      <a:pt x="447040" y="49530"/>
                      <a:pt x="454660" y="62230"/>
                      <a:pt x="454660" y="93980"/>
                    </a:cubicBezTo>
                    <a:cubicBezTo>
                      <a:pt x="457200" y="198120"/>
                      <a:pt x="309880" y="668020"/>
                      <a:pt x="260350" y="791210"/>
                    </a:cubicBezTo>
                    <a:cubicBezTo>
                      <a:pt x="241300" y="839470"/>
                      <a:pt x="232410" y="859790"/>
                      <a:pt x="210820" y="886460"/>
                    </a:cubicBezTo>
                    <a:cubicBezTo>
                      <a:pt x="187960" y="913130"/>
                      <a:pt x="156210" y="946150"/>
                      <a:pt x="125730" y="952500"/>
                    </a:cubicBezTo>
                    <a:cubicBezTo>
                      <a:pt x="97790" y="958850"/>
                      <a:pt x="57150" y="951230"/>
                      <a:pt x="36830" y="933450"/>
                    </a:cubicBezTo>
                    <a:cubicBezTo>
                      <a:pt x="15240" y="913130"/>
                      <a:pt x="3810" y="867410"/>
                      <a:pt x="2540" y="834390"/>
                    </a:cubicBezTo>
                    <a:cubicBezTo>
                      <a:pt x="0" y="802640"/>
                      <a:pt x="13970" y="774700"/>
                      <a:pt x="24130" y="740410"/>
                    </a:cubicBezTo>
                    <a:cubicBezTo>
                      <a:pt x="38100" y="697230"/>
                      <a:pt x="59690" y="657860"/>
                      <a:pt x="81280" y="593090"/>
                    </a:cubicBezTo>
                    <a:cubicBezTo>
                      <a:pt x="120650" y="471170"/>
                      <a:pt x="175260" y="134620"/>
                      <a:pt x="219710" y="63500"/>
                    </a:cubicBezTo>
                    <a:cubicBezTo>
                      <a:pt x="234950" y="40640"/>
                      <a:pt x="246380" y="33020"/>
                      <a:pt x="262890" y="27940"/>
                    </a:cubicBezTo>
                    <a:cubicBezTo>
                      <a:pt x="279400" y="22860"/>
                      <a:pt x="302260" y="22860"/>
                      <a:pt x="318770" y="29210"/>
                    </a:cubicBezTo>
                    <a:cubicBezTo>
                      <a:pt x="334010" y="36830"/>
                      <a:pt x="351790" y="52070"/>
                      <a:pt x="359410" y="67310"/>
                    </a:cubicBezTo>
                    <a:cubicBezTo>
                      <a:pt x="367030" y="83820"/>
                      <a:pt x="364490" y="123190"/>
                      <a:pt x="364490" y="123190"/>
                    </a:cubicBezTo>
                  </a:path>
                </a:pathLst>
              </a:custGeom>
              <a:solidFill>
                <a:srgbClr val="FFD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7716817" y="523240"/>
              <a:ext cx="669290" cy="1620520"/>
              <a:chOff x="0" y="0"/>
              <a:chExt cx="669290" cy="162052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48260" y="44450"/>
                <a:ext cx="575310" cy="1526540"/>
              </a:xfrm>
              <a:custGeom>
                <a:avLst/>
                <a:gdLst/>
                <a:ahLst/>
                <a:cxnLst/>
                <a:rect l="l" t="t" r="r" b="b"/>
                <a:pathLst>
                  <a:path w="575310" h="1526540">
                    <a:moveTo>
                      <a:pt x="461010" y="102870"/>
                    </a:moveTo>
                    <a:cubicBezTo>
                      <a:pt x="391160" y="355600"/>
                      <a:pt x="384810" y="532130"/>
                      <a:pt x="355600" y="676910"/>
                    </a:cubicBezTo>
                    <a:cubicBezTo>
                      <a:pt x="323850" y="830580"/>
                      <a:pt x="254000" y="1021080"/>
                      <a:pt x="224790" y="1148080"/>
                    </a:cubicBezTo>
                    <a:cubicBezTo>
                      <a:pt x="205740" y="1234440"/>
                      <a:pt x="219710" y="1339850"/>
                      <a:pt x="186690" y="1365250"/>
                    </a:cubicBezTo>
                    <a:cubicBezTo>
                      <a:pt x="166370" y="1381760"/>
                      <a:pt x="116840" y="1375410"/>
                      <a:pt x="104140" y="1360170"/>
                    </a:cubicBezTo>
                    <a:cubicBezTo>
                      <a:pt x="91440" y="1346200"/>
                      <a:pt x="104140" y="1319530"/>
                      <a:pt x="110490" y="1278890"/>
                    </a:cubicBezTo>
                    <a:cubicBezTo>
                      <a:pt x="133350" y="1140460"/>
                      <a:pt x="270510" y="580390"/>
                      <a:pt x="326390" y="397510"/>
                    </a:cubicBezTo>
                    <a:cubicBezTo>
                      <a:pt x="351790" y="313690"/>
                      <a:pt x="364490" y="245110"/>
                      <a:pt x="392430" y="215900"/>
                    </a:cubicBezTo>
                    <a:cubicBezTo>
                      <a:pt x="408940" y="199390"/>
                      <a:pt x="441960" y="205740"/>
                      <a:pt x="444500" y="194310"/>
                    </a:cubicBezTo>
                    <a:cubicBezTo>
                      <a:pt x="447040" y="181610"/>
                      <a:pt x="393700" y="158750"/>
                      <a:pt x="384810" y="137160"/>
                    </a:cubicBezTo>
                    <a:cubicBezTo>
                      <a:pt x="378460" y="119380"/>
                      <a:pt x="378460" y="97790"/>
                      <a:pt x="386080" y="81280"/>
                    </a:cubicBezTo>
                    <a:cubicBezTo>
                      <a:pt x="394970" y="59690"/>
                      <a:pt x="422910" y="30480"/>
                      <a:pt x="447040" y="25400"/>
                    </a:cubicBezTo>
                    <a:cubicBezTo>
                      <a:pt x="469900" y="19050"/>
                      <a:pt x="509270" y="27940"/>
                      <a:pt x="527050" y="43180"/>
                    </a:cubicBezTo>
                    <a:cubicBezTo>
                      <a:pt x="544830" y="59690"/>
                      <a:pt x="557530" y="97790"/>
                      <a:pt x="556260" y="120650"/>
                    </a:cubicBezTo>
                    <a:cubicBezTo>
                      <a:pt x="556260" y="139700"/>
                      <a:pt x="544830" y="158750"/>
                      <a:pt x="532130" y="171450"/>
                    </a:cubicBezTo>
                    <a:cubicBezTo>
                      <a:pt x="519430" y="184150"/>
                      <a:pt x="501650" y="195580"/>
                      <a:pt x="482600" y="196850"/>
                    </a:cubicBezTo>
                    <a:cubicBezTo>
                      <a:pt x="459740" y="199390"/>
                      <a:pt x="420370" y="187960"/>
                      <a:pt x="403860" y="170180"/>
                    </a:cubicBezTo>
                    <a:cubicBezTo>
                      <a:pt x="387350" y="152400"/>
                      <a:pt x="379730" y="113030"/>
                      <a:pt x="383540" y="90170"/>
                    </a:cubicBezTo>
                    <a:cubicBezTo>
                      <a:pt x="386080" y="71120"/>
                      <a:pt x="397510" y="53340"/>
                      <a:pt x="412750" y="41910"/>
                    </a:cubicBezTo>
                    <a:cubicBezTo>
                      <a:pt x="431800" y="29210"/>
                      <a:pt x="471170" y="13970"/>
                      <a:pt x="494030" y="25400"/>
                    </a:cubicBezTo>
                    <a:cubicBezTo>
                      <a:pt x="527050" y="40640"/>
                      <a:pt x="561340" y="130810"/>
                      <a:pt x="568960" y="173990"/>
                    </a:cubicBezTo>
                    <a:cubicBezTo>
                      <a:pt x="575310" y="204470"/>
                      <a:pt x="570230" y="222250"/>
                      <a:pt x="562610" y="256540"/>
                    </a:cubicBezTo>
                    <a:cubicBezTo>
                      <a:pt x="551180" y="317500"/>
                      <a:pt x="511810" y="394970"/>
                      <a:pt x="481330" y="504190"/>
                    </a:cubicBezTo>
                    <a:cubicBezTo>
                      <a:pt x="422910" y="707390"/>
                      <a:pt x="323850" y="1248410"/>
                      <a:pt x="264160" y="1390650"/>
                    </a:cubicBezTo>
                    <a:cubicBezTo>
                      <a:pt x="245110" y="1438910"/>
                      <a:pt x="234950" y="1460500"/>
                      <a:pt x="209550" y="1482090"/>
                    </a:cubicBezTo>
                    <a:cubicBezTo>
                      <a:pt x="181610" y="1504950"/>
                      <a:pt x="135890" y="1526540"/>
                      <a:pt x="104140" y="1524000"/>
                    </a:cubicBezTo>
                    <a:cubicBezTo>
                      <a:pt x="76200" y="1522730"/>
                      <a:pt x="44450" y="1504950"/>
                      <a:pt x="26670" y="1483360"/>
                    </a:cubicBezTo>
                    <a:cubicBezTo>
                      <a:pt x="8890" y="1460500"/>
                      <a:pt x="3810" y="1427480"/>
                      <a:pt x="2540" y="1386840"/>
                    </a:cubicBezTo>
                    <a:cubicBezTo>
                      <a:pt x="0" y="1322070"/>
                      <a:pt x="25400" y="1231900"/>
                      <a:pt x="48260" y="1130300"/>
                    </a:cubicBezTo>
                    <a:cubicBezTo>
                      <a:pt x="83820" y="977900"/>
                      <a:pt x="167640" y="734060"/>
                      <a:pt x="203200" y="567690"/>
                    </a:cubicBezTo>
                    <a:cubicBezTo>
                      <a:pt x="232410" y="435610"/>
                      <a:pt x="240030" y="303530"/>
                      <a:pt x="261620" y="209550"/>
                    </a:cubicBezTo>
                    <a:cubicBezTo>
                      <a:pt x="276860" y="148590"/>
                      <a:pt x="289560" y="93980"/>
                      <a:pt x="311150" y="58420"/>
                    </a:cubicBezTo>
                    <a:cubicBezTo>
                      <a:pt x="325120" y="34290"/>
                      <a:pt x="342900" y="13970"/>
                      <a:pt x="361950" y="6350"/>
                    </a:cubicBezTo>
                    <a:cubicBezTo>
                      <a:pt x="378460" y="0"/>
                      <a:pt x="401320" y="2540"/>
                      <a:pt x="416560" y="8890"/>
                    </a:cubicBezTo>
                    <a:cubicBezTo>
                      <a:pt x="433070" y="16510"/>
                      <a:pt x="449580" y="31750"/>
                      <a:pt x="457200" y="48260"/>
                    </a:cubicBezTo>
                    <a:cubicBezTo>
                      <a:pt x="463550" y="63500"/>
                      <a:pt x="461010" y="102870"/>
                      <a:pt x="461010" y="102870"/>
                    </a:cubicBezTo>
                  </a:path>
                </a:pathLst>
              </a:custGeom>
              <a:solidFill>
                <a:srgbClr val="FFD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7373917" y="582930"/>
              <a:ext cx="538480" cy="1360170"/>
              <a:chOff x="0" y="0"/>
              <a:chExt cx="538480" cy="136017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44450" y="50800"/>
                <a:ext cx="452120" cy="1262380"/>
              </a:xfrm>
              <a:custGeom>
                <a:avLst/>
                <a:gdLst/>
                <a:ahLst/>
                <a:cxnLst/>
                <a:rect l="l" t="t" r="r" b="b"/>
                <a:pathLst>
                  <a:path w="452120" h="1262380">
                    <a:moveTo>
                      <a:pt x="293370" y="109220"/>
                    </a:moveTo>
                    <a:cubicBezTo>
                      <a:pt x="261620" y="514350"/>
                      <a:pt x="241300" y="562610"/>
                      <a:pt x="227330" y="637540"/>
                    </a:cubicBezTo>
                    <a:cubicBezTo>
                      <a:pt x="209550" y="734060"/>
                      <a:pt x="186690" y="883920"/>
                      <a:pt x="181610" y="975360"/>
                    </a:cubicBezTo>
                    <a:cubicBezTo>
                      <a:pt x="177800" y="1037590"/>
                      <a:pt x="199390" y="1123950"/>
                      <a:pt x="182880" y="1132840"/>
                    </a:cubicBezTo>
                    <a:cubicBezTo>
                      <a:pt x="170180" y="1139190"/>
                      <a:pt x="130810" y="1113790"/>
                      <a:pt x="119380" y="1087120"/>
                    </a:cubicBezTo>
                    <a:cubicBezTo>
                      <a:pt x="97790" y="1037590"/>
                      <a:pt x="130810" y="910590"/>
                      <a:pt x="149860" y="824230"/>
                    </a:cubicBezTo>
                    <a:cubicBezTo>
                      <a:pt x="167640" y="737870"/>
                      <a:pt x="209550" y="661670"/>
                      <a:pt x="228600" y="566420"/>
                    </a:cubicBezTo>
                    <a:cubicBezTo>
                      <a:pt x="251460" y="453390"/>
                      <a:pt x="232410" y="236220"/>
                      <a:pt x="264160" y="189230"/>
                    </a:cubicBezTo>
                    <a:cubicBezTo>
                      <a:pt x="275590" y="172720"/>
                      <a:pt x="304800" y="177800"/>
                      <a:pt x="306070" y="168910"/>
                    </a:cubicBezTo>
                    <a:cubicBezTo>
                      <a:pt x="308610" y="157480"/>
                      <a:pt x="274320" y="143510"/>
                      <a:pt x="266700" y="127000"/>
                    </a:cubicBezTo>
                    <a:cubicBezTo>
                      <a:pt x="259080" y="110490"/>
                      <a:pt x="257810" y="87630"/>
                      <a:pt x="261620" y="69850"/>
                    </a:cubicBezTo>
                    <a:cubicBezTo>
                      <a:pt x="265430" y="52070"/>
                      <a:pt x="276860" y="33020"/>
                      <a:pt x="290830" y="21590"/>
                    </a:cubicBezTo>
                    <a:cubicBezTo>
                      <a:pt x="304800" y="10160"/>
                      <a:pt x="325120" y="0"/>
                      <a:pt x="344170" y="0"/>
                    </a:cubicBezTo>
                    <a:cubicBezTo>
                      <a:pt x="368300" y="1270"/>
                      <a:pt x="405130" y="19050"/>
                      <a:pt x="420370" y="36830"/>
                    </a:cubicBezTo>
                    <a:cubicBezTo>
                      <a:pt x="433070" y="50800"/>
                      <a:pt x="438150" y="72390"/>
                      <a:pt x="438150" y="90170"/>
                    </a:cubicBezTo>
                    <a:cubicBezTo>
                      <a:pt x="438150" y="109220"/>
                      <a:pt x="431800" y="130810"/>
                      <a:pt x="419100" y="144780"/>
                    </a:cubicBezTo>
                    <a:cubicBezTo>
                      <a:pt x="403860" y="161290"/>
                      <a:pt x="367030" y="180340"/>
                      <a:pt x="342900" y="179070"/>
                    </a:cubicBezTo>
                    <a:cubicBezTo>
                      <a:pt x="318770" y="177800"/>
                      <a:pt x="284480" y="154940"/>
                      <a:pt x="271780" y="135890"/>
                    </a:cubicBezTo>
                    <a:cubicBezTo>
                      <a:pt x="260350" y="119380"/>
                      <a:pt x="257810" y="97790"/>
                      <a:pt x="260350" y="80010"/>
                    </a:cubicBezTo>
                    <a:cubicBezTo>
                      <a:pt x="261620" y="60960"/>
                      <a:pt x="269240" y="40640"/>
                      <a:pt x="284480" y="27940"/>
                    </a:cubicBezTo>
                    <a:cubicBezTo>
                      <a:pt x="302260" y="12700"/>
                      <a:pt x="344170" y="1270"/>
                      <a:pt x="364490" y="1270"/>
                    </a:cubicBezTo>
                    <a:cubicBezTo>
                      <a:pt x="375920" y="1270"/>
                      <a:pt x="382270" y="2540"/>
                      <a:pt x="391160" y="11430"/>
                    </a:cubicBezTo>
                    <a:cubicBezTo>
                      <a:pt x="412750" y="34290"/>
                      <a:pt x="436880" y="123190"/>
                      <a:pt x="443230" y="194310"/>
                    </a:cubicBezTo>
                    <a:cubicBezTo>
                      <a:pt x="452120" y="290830"/>
                      <a:pt x="431800" y="412750"/>
                      <a:pt x="411480" y="538480"/>
                    </a:cubicBezTo>
                    <a:cubicBezTo>
                      <a:pt x="384810" y="699770"/>
                      <a:pt x="314960" y="982980"/>
                      <a:pt x="284480" y="1078230"/>
                    </a:cubicBezTo>
                    <a:cubicBezTo>
                      <a:pt x="273050" y="1113790"/>
                      <a:pt x="267970" y="1126490"/>
                      <a:pt x="255270" y="1149350"/>
                    </a:cubicBezTo>
                    <a:cubicBezTo>
                      <a:pt x="240030" y="1173480"/>
                      <a:pt x="220980" y="1200150"/>
                      <a:pt x="199390" y="1219200"/>
                    </a:cubicBezTo>
                    <a:cubicBezTo>
                      <a:pt x="179070" y="1235710"/>
                      <a:pt x="154940" y="1254760"/>
                      <a:pt x="129540" y="1258570"/>
                    </a:cubicBezTo>
                    <a:cubicBezTo>
                      <a:pt x="101600" y="1262380"/>
                      <a:pt x="58420" y="1254760"/>
                      <a:pt x="38100" y="1233170"/>
                    </a:cubicBezTo>
                    <a:cubicBezTo>
                      <a:pt x="13970" y="1209040"/>
                      <a:pt x="11430" y="1153160"/>
                      <a:pt x="6350" y="1108710"/>
                    </a:cubicBezTo>
                    <a:cubicBezTo>
                      <a:pt x="0" y="1059180"/>
                      <a:pt x="2540" y="1009650"/>
                      <a:pt x="8890" y="946150"/>
                    </a:cubicBezTo>
                    <a:cubicBezTo>
                      <a:pt x="16510" y="853440"/>
                      <a:pt x="41910" y="702310"/>
                      <a:pt x="62230" y="608330"/>
                    </a:cubicBezTo>
                    <a:cubicBezTo>
                      <a:pt x="77470" y="538480"/>
                      <a:pt x="96520" y="499110"/>
                      <a:pt x="109220" y="427990"/>
                    </a:cubicBezTo>
                    <a:cubicBezTo>
                      <a:pt x="125730" y="331470"/>
                      <a:pt x="116840" y="137160"/>
                      <a:pt x="140970" y="77470"/>
                    </a:cubicBezTo>
                    <a:cubicBezTo>
                      <a:pt x="149860" y="54610"/>
                      <a:pt x="161290" y="43180"/>
                      <a:pt x="176530" y="34290"/>
                    </a:cubicBezTo>
                    <a:cubicBezTo>
                      <a:pt x="190500" y="25400"/>
                      <a:pt x="213360" y="21590"/>
                      <a:pt x="231140" y="25400"/>
                    </a:cubicBezTo>
                    <a:cubicBezTo>
                      <a:pt x="247650" y="29210"/>
                      <a:pt x="267970" y="41910"/>
                      <a:pt x="278130" y="55880"/>
                    </a:cubicBezTo>
                    <a:cubicBezTo>
                      <a:pt x="288290" y="68580"/>
                      <a:pt x="293370" y="109220"/>
                      <a:pt x="293370" y="109220"/>
                    </a:cubicBezTo>
                  </a:path>
                </a:pathLst>
              </a:custGeom>
              <a:solidFill>
                <a:srgbClr val="FFD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6990377" y="609600"/>
              <a:ext cx="440690" cy="1206500"/>
              <a:chOff x="0" y="0"/>
              <a:chExt cx="440690" cy="120650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26670" y="48260"/>
                <a:ext cx="369570" cy="1108710"/>
              </a:xfrm>
              <a:custGeom>
                <a:avLst/>
                <a:gdLst/>
                <a:ahLst/>
                <a:cxnLst/>
                <a:rect l="l" t="t" r="r" b="b"/>
                <a:pathLst>
                  <a:path w="369570" h="1108710">
                    <a:moveTo>
                      <a:pt x="246380" y="252730"/>
                    </a:moveTo>
                    <a:cubicBezTo>
                      <a:pt x="176530" y="629920"/>
                      <a:pt x="214630" y="939800"/>
                      <a:pt x="189230" y="947420"/>
                    </a:cubicBezTo>
                    <a:cubicBezTo>
                      <a:pt x="179070" y="949960"/>
                      <a:pt x="152400" y="910590"/>
                      <a:pt x="143510" y="877570"/>
                    </a:cubicBezTo>
                    <a:cubicBezTo>
                      <a:pt x="128270" y="817880"/>
                      <a:pt x="160020" y="702310"/>
                      <a:pt x="163830" y="607060"/>
                    </a:cubicBezTo>
                    <a:cubicBezTo>
                      <a:pt x="168910" y="500380"/>
                      <a:pt x="158750" y="367030"/>
                      <a:pt x="166370" y="267970"/>
                    </a:cubicBezTo>
                    <a:cubicBezTo>
                      <a:pt x="170180" y="189230"/>
                      <a:pt x="173990" y="101600"/>
                      <a:pt x="191770" y="59690"/>
                    </a:cubicBezTo>
                    <a:cubicBezTo>
                      <a:pt x="201930" y="38100"/>
                      <a:pt x="212090" y="25400"/>
                      <a:pt x="227330" y="15240"/>
                    </a:cubicBezTo>
                    <a:cubicBezTo>
                      <a:pt x="242570" y="6350"/>
                      <a:pt x="265430" y="1270"/>
                      <a:pt x="283210" y="2540"/>
                    </a:cubicBezTo>
                    <a:cubicBezTo>
                      <a:pt x="300990" y="5080"/>
                      <a:pt x="321310" y="11430"/>
                      <a:pt x="334010" y="25400"/>
                    </a:cubicBezTo>
                    <a:cubicBezTo>
                      <a:pt x="349250" y="43180"/>
                      <a:pt x="363220" y="81280"/>
                      <a:pt x="361950" y="104140"/>
                    </a:cubicBezTo>
                    <a:cubicBezTo>
                      <a:pt x="360680" y="123190"/>
                      <a:pt x="350520" y="142240"/>
                      <a:pt x="336550" y="153670"/>
                    </a:cubicBezTo>
                    <a:cubicBezTo>
                      <a:pt x="318770" y="168910"/>
                      <a:pt x="280670" y="181610"/>
                      <a:pt x="256540" y="177800"/>
                    </a:cubicBezTo>
                    <a:cubicBezTo>
                      <a:pt x="232410" y="172720"/>
                      <a:pt x="203200" y="144780"/>
                      <a:pt x="193040" y="124460"/>
                    </a:cubicBezTo>
                    <a:cubicBezTo>
                      <a:pt x="184150" y="107950"/>
                      <a:pt x="182880" y="86360"/>
                      <a:pt x="189230" y="68580"/>
                    </a:cubicBezTo>
                    <a:cubicBezTo>
                      <a:pt x="196850" y="46990"/>
                      <a:pt x="222250" y="15240"/>
                      <a:pt x="245110" y="7620"/>
                    </a:cubicBezTo>
                    <a:cubicBezTo>
                      <a:pt x="267970" y="0"/>
                      <a:pt x="307340" y="5080"/>
                      <a:pt x="326390" y="20320"/>
                    </a:cubicBezTo>
                    <a:cubicBezTo>
                      <a:pt x="346710" y="34290"/>
                      <a:pt x="358140" y="63500"/>
                      <a:pt x="363220" y="93980"/>
                    </a:cubicBezTo>
                    <a:cubicBezTo>
                      <a:pt x="369570" y="139700"/>
                      <a:pt x="345440" y="199390"/>
                      <a:pt x="341630" y="267970"/>
                    </a:cubicBezTo>
                    <a:cubicBezTo>
                      <a:pt x="335280" y="363220"/>
                      <a:pt x="346710" y="499110"/>
                      <a:pt x="340360" y="615950"/>
                    </a:cubicBezTo>
                    <a:cubicBezTo>
                      <a:pt x="334010" y="734060"/>
                      <a:pt x="327660" y="891540"/>
                      <a:pt x="303530" y="971550"/>
                    </a:cubicBezTo>
                    <a:cubicBezTo>
                      <a:pt x="290830" y="1014730"/>
                      <a:pt x="280670" y="1045210"/>
                      <a:pt x="255270" y="1068070"/>
                    </a:cubicBezTo>
                    <a:cubicBezTo>
                      <a:pt x="228600" y="1092200"/>
                      <a:pt x="175260" y="1108710"/>
                      <a:pt x="142240" y="1107440"/>
                    </a:cubicBezTo>
                    <a:cubicBezTo>
                      <a:pt x="115570" y="1106170"/>
                      <a:pt x="90170" y="1094740"/>
                      <a:pt x="71120" y="1076960"/>
                    </a:cubicBezTo>
                    <a:cubicBezTo>
                      <a:pt x="49530" y="1057910"/>
                      <a:pt x="34290" y="1032510"/>
                      <a:pt x="24130" y="988060"/>
                    </a:cubicBezTo>
                    <a:cubicBezTo>
                      <a:pt x="0" y="889000"/>
                      <a:pt x="13970" y="618490"/>
                      <a:pt x="31750" y="476250"/>
                    </a:cubicBezTo>
                    <a:cubicBezTo>
                      <a:pt x="44450" y="373380"/>
                      <a:pt x="71120" y="262890"/>
                      <a:pt x="93980" y="212090"/>
                    </a:cubicBezTo>
                    <a:cubicBezTo>
                      <a:pt x="105410" y="189230"/>
                      <a:pt x="113030" y="176530"/>
                      <a:pt x="127000" y="167640"/>
                    </a:cubicBezTo>
                    <a:cubicBezTo>
                      <a:pt x="140970" y="157480"/>
                      <a:pt x="163830" y="152400"/>
                      <a:pt x="181610" y="154940"/>
                    </a:cubicBezTo>
                    <a:cubicBezTo>
                      <a:pt x="198120" y="157480"/>
                      <a:pt x="218440" y="167640"/>
                      <a:pt x="229870" y="181610"/>
                    </a:cubicBezTo>
                    <a:cubicBezTo>
                      <a:pt x="242570" y="198120"/>
                      <a:pt x="246380" y="252730"/>
                      <a:pt x="246380" y="252730"/>
                    </a:cubicBezTo>
                  </a:path>
                </a:pathLst>
              </a:custGeom>
              <a:solidFill>
                <a:srgbClr val="FFD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 rot="-3543818">
              <a:off x="7055920" y="5380834"/>
              <a:ext cx="1030753" cy="361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Pelko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 rot="-2217277">
              <a:off x="8486647" y="4554651"/>
              <a:ext cx="201250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Uhatuksi tuleminen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 rot="-2521796">
              <a:off x="10240714" y="2685489"/>
              <a:ext cx="1860269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Hermostuneisuus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 rot="-2221429">
              <a:off x="10577525" y="3093697"/>
              <a:ext cx="155113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Suojattomuus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 rot="-2886551">
              <a:off x="8044887" y="4195588"/>
              <a:ext cx="1973041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Torjutuksi tuleminen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 rot="-2797937">
              <a:off x="9884641" y="2550392"/>
              <a:ext cx="161479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Vaino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 rot="-3062377">
              <a:off x="9579807" y="2252429"/>
              <a:ext cx="161479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Hylätty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 rot="-3359286">
              <a:off x="7947688" y="3907424"/>
              <a:ext cx="148459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Heikkous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 rot="-3289959">
              <a:off x="9170286" y="2077737"/>
              <a:ext cx="161479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Arvottomuus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 rot="-3521516">
              <a:off x="8647471" y="1789344"/>
              <a:ext cx="2010891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Merkityksettömyys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 rot="-3816742">
              <a:off x="7506516" y="3664278"/>
              <a:ext cx="148459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Epävarmuus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 rot="-3819773">
              <a:off x="8472178" y="1656087"/>
              <a:ext cx="161479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Huonommuus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 rot="-4062781">
              <a:off x="8053765" y="1494141"/>
              <a:ext cx="161479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Riittämättömyys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 rot="-4295636">
              <a:off x="7637982" y="1362000"/>
              <a:ext cx="161479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Huolestuneisuus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 rot="-4602312">
              <a:off x="7234793" y="1253628"/>
              <a:ext cx="161479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Muserrus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 rot="-4957635">
              <a:off x="6774877" y="1314704"/>
              <a:ext cx="161479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Kauhu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 rot="-5171683">
              <a:off x="6393578" y="1219711"/>
              <a:ext cx="161479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Avuttomuus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 rot="-4361387">
              <a:off x="7010978" y="3538764"/>
              <a:ext cx="148459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Ahdistus</a:t>
              </a:r>
            </a:p>
          </p:txBody>
        </p:sp>
        <p:sp>
          <p:nvSpPr>
            <p:cNvPr id="70" name="TextBox 70"/>
            <p:cNvSpPr txBox="1"/>
            <p:nvPr/>
          </p:nvSpPr>
          <p:spPr>
            <a:xfrm rot="-4870449">
              <a:off x="6538117" y="3445093"/>
              <a:ext cx="148459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Pelästyneisyys</a:t>
              </a:r>
            </a:p>
          </p:txBody>
        </p:sp>
        <p:grpSp>
          <p:nvGrpSpPr>
            <p:cNvPr id="71" name="Group 71"/>
            <p:cNvGrpSpPr/>
            <p:nvPr/>
          </p:nvGrpSpPr>
          <p:grpSpPr>
            <a:xfrm>
              <a:off x="7508537" y="6521656"/>
              <a:ext cx="1078230" cy="618490"/>
              <a:chOff x="0" y="0"/>
              <a:chExt cx="1078230" cy="618490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35560" y="46990"/>
                <a:ext cx="993140" cy="523240"/>
              </a:xfrm>
              <a:custGeom>
                <a:avLst/>
                <a:gdLst/>
                <a:ahLst/>
                <a:cxnLst/>
                <a:rect l="l" t="t" r="r" b="b"/>
                <a:pathLst>
                  <a:path w="993140" h="523240">
                    <a:moveTo>
                      <a:pt x="725170" y="279400"/>
                    </a:moveTo>
                    <a:cubicBezTo>
                      <a:pt x="431800" y="251460"/>
                      <a:pt x="173990" y="238760"/>
                      <a:pt x="170180" y="257810"/>
                    </a:cubicBezTo>
                    <a:cubicBezTo>
                      <a:pt x="167640" y="274320"/>
                      <a:pt x="382270" y="336550"/>
                      <a:pt x="450850" y="354330"/>
                    </a:cubicBezTo>
                    <a:cubicBezTo>
                      <a:pt x="488950" y="363220"/>
                      <a:pt x="509270" y="373380"/>
                      <a:pt x="542290" y="367030"/>
                    </a:cubicBezTo>
                    <a:cubicBezTo>
                      <a:pt x="586740" y="359410"/>
                      <a:pt x="671830" y="270510"/>
                      <a:pt x="690880" y="281940"/>
                    </a:cubicBezTo>
                    <a:cubicBezTo>
                      <a:pt x="704850" y="290830"/>
                      <a:pt x="707390" y="350520"/>
                      <a:pt x="685800" y="370840"/>
                    </a:cubicBezTo>
                    <a:cubicBezTo>
                      <a:pt x="637540" y="415290"/>
                      <a:pt x="346710" y="364490"/>
                      <a:pt x="261620" y="370840"/>
                    </a:cubicBezTo>
                    <a:cubicBezTo>
                      <a:pt x="224790" y="374650"/>
                      <a:pt x="204470" y="384810"/>
                      <a:pt x="182880" y="384810"/>
                    </a:cubicBezTo>
                    <a:cubicBezTo>
                      <a:pt x="167640" y="383540"/>
                      <a:pt x="154940" y="382270"/>
                      <a:pt x="143510" y="375920"/>
                    </a:cubicBezTo>
                    <a:cubicBezTo>
                      <a:pt x="132080" y="370840"/>
                      <a:pt x="120650" y="360680"/>
                      <a:pt x="113030" y="350520"/>
                    </a:cubicBezTo>
                    <a:cubicBezTo>
                      <a:pt x="104140" y="340360"/>
                      <a:pt x="99060" y="326390"/>
                      <a:pt x="96520" y="313690"/>
                    </a:cubicBezTo>
                    <a:cubicBezTo>
                      <a:pt x="95250" y="300990"/>
                      <a:pt x="95250" y="287020"/>
                      <a:pt x="100330" y="274320"/>
                    </a:cubicBezTo>
                    <a:cubicBezTo>
                      <a:pt x="106680" y="257810"/>
                      <a:pt x="123190" y="237490"/>
                      <a:pt x="137160" y="227330"/>
                    </a:cubicBezTo>
                    <a:cubicBezTo>
                      <a:pt x="149860" y="219710"/>
                      <a:pt x="157480" y="219710"/>
                      <a:pt x="176530" y="215900"/>
                    </a:cubicBezTo>
                    <a:cubicBezTo>
                      <a:pt x="227330" y="209550"/>
                      <a:pt x="379730" y="220980"/>
                      <a:pt x="466090" y="214630"/>
                    </a:cubicBezTo>
                    <a:cubicBezTo>
                      <a:pt x="535940" y="209550"/>
                      <a:pt x="586740" y="194310"/>
                      <a:pt x="655320" y="189230"/>
                    </a:cubicBezTo>
                    <a:cubicBezTo>
                      <a:pt x="734060" y="182880"/>
                      <a:pt x="858520" y="175260"/>
                      <a:pt x="911860" y="184150"/>
                    </a:cubicBezTo>
                    <a:cubicBezTo>
                      <a:pt x="937260" y="187960"/>
                      <a:pt x="951230" y="191770"/>
                      <a:pt x="965200" y="204470"/>
                    </a:cubicBezTo>
                    <a:cubicBezTo>
                      <a:pt x="977900" y="215900"/>
                      <a:pt x="988060" y="237490"/>
                      <a:pt x="991870" y="254000"/>
                    </a:cubicBezTo>
                    <a:cubicBezTo>
                      <a:pt x="993140" y="266700"/>
                      <a:pt x="991870" y="279400"/>
                      <a:pt x="986790" y="292100"/>
                    </a:cubicBezTo>
                    <a:cubicBezTo>
                      <a:pt x="980440" y="307340"/>
                      <a:pt x="972820" y="323850"/>
                      <a:pt x="948690" y="334010"/>
                    </a:cubicBezTo>
                    <a:cubicBezTo>
                      <a:pt x="877570" y="367030"/>
                      <a:pt x="534670" y="350520"/>
                      <a:pt x="422910" y="336550"/>
                    </a:cubicBezTo>
                    <a:cubicBezTo>
                      <a:pt x="369570" y="328930"/>
                      <a:pt x="335280" y="321310"/>
                      <a:pt x="307340" y="306070"/>
                    </a:cubicBezTo>
                    <a:cubicBezTo>
                      <a:pt x="289560" y="295910"/>
                      <a:pt x="274320" y="283210"/>
                      <a:pt x="267970" y="267970"/>
                    </a:cubicBezTo>
                    <a:cubicBezTo>
                      <a:pt x="260350" y="248920"/>
                      <a:pt x="262890" y="217170"/>
                      <a:pt x="271780" y="199390"/>
                    </a:cubicBezTo>
                    <a:cubicBezTo>
                      <a:pt x="279400" y="184150"/>
                      <a:pt x="293370" y="175260"/>
                      <a:pt x="312420" y="166370"/>
                    </a:cubicBezTo>
                    <a:cubicBezTo>
                      <a:pt x="341630" y="153670"/>
                      <a:pt x="386080" y="148590"/>
                      <a:pt x="436880" y="142240"/>
                    </a:cubicBezTo>
                    <a:cubicBezTo>
                      <a:pt x="518160" y="132080"/>
                      <a:pt x="692150" y="107950"/>
                      <a:pt x="750570" y="128270"/>
                    </a:cubicBezTo>
                    <a:cubicBezTo>
                      <a:pt x="778510" y="138430"/>
                      <a:pt x="796290" y="154940"/>
                      <a:pt x="803910" y="175260"/>
                    </a:cubicBezTo>
                    <a:cubicBezTo>
                      <a:pt x="811530" y="194310"/>
                      <a:pt x="805180" y="228600"/>
                      <a:pt x="796290" y="245110"/>
                    </a:cubicBezTo>
                    <a:cubicBezTo>
                      <a:pt x="789940" y="256540"/>
                      <a:pt x="783590" y="260350"/>
                      <a:pt x="769620" y="269240"/>
                    </a:cubicBezTo>
                    <a:cubicBezTo>
                      <a:pt x="737870" y="289560"/>
                      <a:pt x="638810" y="330200"/>
                      <a:pt x="596900" y="339090"/>
                    </a:cubicBezTo>
                    <a:cubicBezTo>
                      <a:pt x="572770" y="344170"/>
                      <a:pt x="557530" y="345440"/>
                      <a:pt x="541020" y="339090"/>
                    </a:cubicBezTo>
                    <a:cubicBezTo>
                      <a:pt x="524510" y="334010"/>
                      <a:pt x="506730" y="318770"/>
                      <a:pt x="499110" y="302260"/>
                    </a:cubicBezTo>
                    <a:cubicBezTo>
                      <a:pt x="490220" y="287020"/>
                      <a:pt x="488950" y="262890"/>
                      <a:pt x="491490" y="247650"/>
                    </a:cubicBezTo>
                    <a:cubicBezTo>
                      <a:pt x="494030" y="234950"/>
                      <a:pt x="497840" y="227330"/>
                      <a:pt x="509270" y="214630"/>
                    </a:cubicBezTo>
                    <a:cubicBezTo>
                      <a:pt x="538480" y="181610"/>
                      <a:pt x="666750" y="96520"/>
                      <a:pt x="716280" y="81280"/>
                    </a:cubicBezTo>
                    <a:cubicBezTo>
                      <a:pt x="739140" y="74930"/>
                      <a:pt x="755650" y="74930"/>
                      <a:pt x="772160" y="81280"/>
                    </a:cubicBezTo>
                    <a:cubicBezTo>
                      <a:pt x="788670" y="87630"/>
                      <a:pt x="806450" y="102870"/>
                      <a:pt x="815340" y="118110"/>
                    </a:cubicBezTo>
                    <a:cubicBezTo>
                      <a:pt x="822960" y="134620"/>
                      <a:pt x="826770" y="152400"/>
                      <a:pt x="821690" y="173990"/>
                    </a:cubicBezTo>
                    <a:cubicBezTo>
                      <a:pt x="815340" y="209550"/>
                      <a:pt x="764540" y="262890"/>
                      <a:pt x="748030" y="303530"/>
                    </a:cubicBezTo>
                    <a:cubicBezTo>
                      <a:pt x="732790" y="336550"/>
                      <a:pt x="731520" y="375920"/>
                      <a:pt x="718820" y="397510"/>
                    </a:cubicBezTo>
                    <a:cubicBezTo>
                      <a:pt x="711200" y="410210"/>
                      <a:pt x="703580" y="417830"/>
                      <a:pt x="692150" y="424180"/>
                    </a:cubicBezTo>
                    <a:cubicBezTo>
                      <a:pt x="678180" y="431800"/>
                      <a:pt x="652780" y="436880"/>
                      <a:pt x="636270" y="434340"/>
                    </a:cubicBezTo>
                    <a:cubicBezTo>
                      <a:pt x="623570" y="433070"/>
                      <a:pt x="610870" y="426720"/>
                      <a:pt x="601980" y="419100"/>
                    </a:cubicBezTo>
                    <a:cubicBezTo>
                      <a:pt x="591820" y="411480"/>
                      <a:pt x="582930" y="401320"/>
                      <a:pt x="577850" y="388620"/>
                    </a:cubicBezTo>
                    <a:cubicBezTo>
                      <a:pt x="571500" y="373380"/>
                      <a:pt x="568960" y="351790"/>
                      <a:pt x="574040" y="331470"/>
                    </a:cubicBezTo>
                    <a:cubicBezTo>
                      <a:pt x="581660" y="306070"/>
                      <a:pt x="609600" y="284480"/>
                      <a:pt x="628650" y="248920"/>
                    </a:cubicBezTo>
                    <a:cubicBezTo>
                      <a:pt x="659130" y="194310"/>
                      <a:pt x="730250" y="35560"/>
                      <a:pt x="725170" y="31750"/>
                    </a:cubicBezTo>
                    <a:cubicBezTo>
                      <a:pt x="722630" y="30480"/>
                      <a:pt x="703580" y="58420"/>
                      <a:pt x="702310" y="58420"/>
                    </a:cubicBezTo>
                    <a:cubicBezTo>
                      <a:pt x="701040" y="57150"/>
                      <a:pt x="706120" y="46990"/>
                      <a:pt x="709930" y="40640"/>
                    </a:cubicBezTo>
                    <a:cubicBezTo>
                      <a:pt x="716280" y="31750"/>
                      <a:pt x="725170" y="20320"/>
                      <a:pt x="736600" y="13970"/>
                    </a:cubicBezTo>
                    <a:cubicBezTo>
                      <a:pt x="750570" y="6350"/>
                      <a:pt x="775970" y="1270"/>
                      <a:pt x="792480" y="3810"/>
                    </a:cubicBezTo>
                    <a:cubicBezTo>
                      <a:pt x="805180" y="5080"/>
                      <a:pt x="816610" y="10160"/>
                      <a:pt x="826770" y="19050"/>
                    </a:cubicBezTo>
                    <a:cubicBezTo>
                      <a:pt x="838200" y="29210"/>
                      <a:pt x="849630" y="41910"/>
                      <a:pt x="855980" y="66040"/>
                    </a:cubicBezTo>
                    <a:cubicBezTo>
                      <a:pt x="869950" y="123190"/>
                      <a:pt x="855980" y="316230"/>
                      <a:pt x="834390" y="369570"/>
                    </a:cubicBezTo>
                    <a:cubicBezTo>
                      <a:pt x="825500" y="392430"/>
                      <a:pt x="812800" y="402590"/>
                      <a:pt x="797560" y="411480"/>
                    </a:cubicBezTo>
                    <a:cubicBezTo>
                      <a:pt x="782320" y="419100"/>
                      <a:pt x="759460" y="422910"/>
                      <a:pt x="742950" y="417830"/>
                    </a:cubicBezTo>
                    <a:cubicBezTo>
                      <a:pt x="726440" y="414020"/>
                      <a:pt x="707390" y="400050"/>
                      <a:pt x="697230" y="387350"/>
                    </a:cubicBezTo>
                    <a:cubicBezTo>
                      <a:pt x="688340" y="377190"/>
                      <a:pt x="685800" y="368300"/>
                      <a:pt x="683260" y="351790"/>
                    </a:cubicBezTo>
                    <a:cubicBezTo>
                      <a:pt x="679450" y="320040"/>
                      <a:pt x="688340" y="233680"/>
                      <a:pt x="702310" y="205740"/>
                    </a:cubicBezTo>
                    <a:cubicBezTo>
                      <a:pt x="709930" y="191770"/>
                      <a:pt x="718820" y="185420"/>
                      <a:pt x="730250" y="179070"/>
                    </a:cubicBezTo>
                    <a:cubicBezTo>
                      <a:pt x="744220" y="171450"/>
                      <a:pt x="768350" y="166370"/>
                      <a:pt x="786130" y="170180"/>
                    </a:cubicBezTo>
                    <a:cubicBezTo>
                      <a:pt x="802640" y="173990"/>
                      <a:pt x="822960" y="187960"/>
                      <a:pt x="833120" y="200660"/>
                    </a:cubicBezTo>
                    <a:cubicBezTo>
                      <a:pt x="842010" y="210820"/>
                      <a:pt x="845820" y="219710"/>
                      <a:pt x="848360" y="234950"/>
                    </a:cubicBezTo>
                    <a:cubicBezTo>
                      <a:pt x="853440" y="266700"/>
                      <a:pt x="845820" y="351790"/>
                      <a:pt x="831850" y="383540"/>
                    </a:cubicBezTo>
                    <a:cubicBezTo>
                      <a:pt x="822960" y="401320"/>
                      <a:pt x="810260" y="412750"/>
                      <a:pt x="796290" y="420370"/>
                    </a:cubicBezTo>
                    <a:cubicBezTo>
                      <a:pt x="782320" y="427990"/>
                      <a:pt x="762000" y="431800"/>
                      <a:pt x="745490" y="429260"/>
                    </a:cubicBezTo>
                    <a:cubicBezTo>
                      <a:pt x="728980" y="426720"/>
                      <a:pt x="711200" y="416560"/>
                      <a:pt x="699770" y="405130"/>
                    </a:cubicBezTo>
                    <a:cubicBezTo>
                      <a:pt x="689610" y="392430"/>
                      <a:pt x="680720" y="374650"/>
                      <a:pt x="678180" y="358140"/>
                    </a:cubicBezTo>
                    <a:cubicBezTo>
                      <a:pt x="676910" y="341630"/>
                      <a:pt x="681990" y="322580"/>
                      <a:pt x="689610" y="308610"/>
                    </a:cubicBezTo>
                    <a:cubicBezTo>
                      <a:pt x="698500" y="294640"/>
                      <a:pt x="712470" y="279400"/>
                      <a:pt x="728980" y="274320"/>
                    </a:cubicBezTo>
                    <a:cubicBezTo>
                      <a:pt x="749300" y="269240"/>
                      <a:pt x="786130" y="273050"/>
                      <a:pt x="803910" y="283210"/>
                    </a:cubicBezTo>
                    <a:cubicBezTo>
                      <a:pt x="819150" y="292100"/>
                      <a:pt x="829310" y="308610"/>
                      <a:pt x="834390" y="323850"/>
                    </a:cubicBezTo>
                    <a:cubicBezTo>
                      <a:pt x="839470" y="339090"/>
                      <a:pt x="842010" y="359410"/>
                      <a:pt x="834390" y="374650"/>
                    </a:cubicBezTo>
                    <a:cubicBezTo>
                      <a:pt x="826770" y="394970"/>
                      <a:pt x="801370" y="420370"/>
                      <a:pt x="779780" y="426720"/>
                    </a:cubicBezTo>
                    <a:cubicBezTo>
                      <a:pt x="758190" y="433070"/>
                      <a:pt x="723900" y="425450"/>
                      <a:pt x="706120" y="410210"/>
                    </a:cubicBezTo>
                    <a:cubicBezTo>
                      <a:pt x="689610" y="396240"/>
                      <a:pt x="681990" y="368300"/>
                      <a:pt x="679450" y="340360"/>
                    </a:cubicBezTo>
                    <a:cubicBezTo>
                      <a:pt x="675640" y="303530"/>
                      <a:pt x="685800" y="233680"/>
                      <a:pt x="702310" y="205740"/>
                    </a:cubicBezTo>
                    <a:cubicBezTo>
                      <a:pt x="713740" y="186690"/>
                      <a:pt x="732790" y="176530"/>
                      <a:pt x="748030" y="171450"/>
                    </a:cubicBezTo>
                    <a:cubicBezTo>
                      <a:pt x="760730" y="167640"/>
                      <a:pt x="773430" y="167640"/>
                      <a:pt x="786130" y="170180"/>
                    </a:cubicBezTo>
                    <a:cubicBezTo>
                      <a:pt x="797560" y="172720"/>
                      <a:pt x="810260" y="177800"/>
                      <a:pt x="820420" y="186690"/>
                    </a:cubicBezTo>
                    <a:cubicBezTo>
                      <a:pt x="831850" y="196850"/>
                      <a:pt x="844550" y="214630"/>
                      <a:pt x="848360" y="234950"/>
                    </a:cubicBezTo>
                    <a:cubicBezTo>
                      <a:pt x="855980" y="267970"/>
                      <a:pt x="848360" y="339090"/>
                      <a:pt x="834390" y="369570"/>
                    </a:cubicBezTo>
                    <a:cubicBezTo>
                      <a:pt x="825500" y="388620"/>
                      <a:pt x="812800" y="402590"/>
                      <a:pt x="797560" y="411480"/>
                    </a:cubicBezTo>
                    <a:cubicBezTo>
                      <a:pt x="782320" y="419100"/>
                      <a:pt x="758190" y="421640"/>
                      <a:pt x="742950" y="417830"/>
                    </a:cubicBezTo>
                    <a:cubicBezTo>
                      <a:pt x="730250" y="416560"/>
                      <a:pt x="718820" y="410210"/>
                      <a:pt x="709930" y="401320"/>
                    </a:cubicBezTo>
                    <a:cubicBezTo>
                      <a:pt x="698500" y="389890"/>
                      <a:pt x="688340" y="375920"/>
                      <a:pt x="683260" y="351790"/>
                    </a:cubicBezTo>
                    <a:cubicBezTo>
                      <a:pt x="671830" y="295910"/>
                      <a:pt x="681990" y="111760"/>
                      <a:pt x="702310" y="58420"/>
                    </a:cubicBezTo>
                    <a:cubicBezTo>
                      <a:pt x="711200" y="34290"/>
                      <a:pt x="721360" y="22860"/>
                      <a:pt x="736600" y="13970"/>
                    </a:cubicBezTo>
                    <a:cubicBezTo>
                      <a:pt x="751840" y="5080"/>
                      <a:pt x="774700" y="0"/>
                      <a:pt x="792480" y="3810"/>
                    </a:cubicBezTo>
                    <a:cubicBezTo>
                      <a:pt x="808990" y="6350"/>
                      <a:pt x="829310" y="17780"/>
                      <a:pt x="839470" y="31750"/>
                    </a:cubicBezTo>
                    <a:cubicBezTo>
                      <a:pt x="852170" y="49530"/>
                      <a:pt x="855980" y="76200"/>
                      <a:pt x="853440" y="104140"/>
                    </a:cubicBezTo>
                    <a:cubicBezTo>
                      <a:pt x="850900" y="143510"/>
                      <a:pt x="828040" y="195580"/>
                      <a:pt x="805180" y="243840"/>
                    </a:cubicBezTo>
                    <a:cubicBezTo>
                      <a:pt x="777240" y="302260"/>
                      <a:pt x="728980" y="398780"/>
                      <a:pt x="692150" y="424180"/>
                    </a:cubicBezTo>
                    <a:cubicBezTo>
                      <a:pt x="673100" y="436880"/>
                      <a:pt x="654050" y="438150"/>
                      <a:pt x="636270" y="434340"/>
                    </a:cubicBezTo>
                    <a:cubicBezTo>
                      <a:pt x="618490" y="431800"/>
                      <a:pt x="598170" y="417830"/>
                      <a:pt x="588010" y="405130"/>
                    </a:cubicBezTo>
                    <a:cubicBezTo>
                      <a:pt x="579120" y="394970"/>
                      <a:pt x="574040" y="383540"/>
                      <a:pt x="571500" y="369570"/>
                    </a:cubicBezTo>
                    <a:cubicBezTo>
                      <a:pt x="568960" y="353060"/>
                      <a:pt x="572770" y="328930"/>
                      <a:pt x="577850" y="307340"/>
                    </a:cubicBezTo>
                    <a:cubicBezTo>
                      <a:pt x="584200" y="279400"/>
                      <a:pt x="598170" y="250190"/>
                      <a:pt x="614680" y="219710"/>
                    </a:cubicBezTo>
                    <a:cubicBezTo>
                      <a:pt x="635000" y="179070"/>
                      <a:pt x="666750" y="110490"/>
                      <a:pt x="699770" y="91440"/>
                    </a:cubicBezTo>
                    <a:cubicBezTo>
                      <a:pt x="721360" y="77470"/>
                      <a:pt x="751840" y="73660"/>
                      <a:pt x="772160" y="81280"/>
                    </a:cubicBezTo>
                    <a:cubicBezTo>
                      <a:pt x="792480" y="88900"/>
                      <a:pt x="815340" y="116840"/>
                      <a:pt x="821690" y="135890"/>
                    </a:cubicBezTo>
                    <a:cubicBezTo>
                      <a:pt x="828040" y="153670"/>
                      <a:pt x="826770" y="172720"/>
                      <a:pt x="815340" y="193040"/>
                    </a:cubicBezTo>
                    <a:cubicBezTo>
                      <a:pt x="796290" y="228600"/>
                      <a:pt x="715010" y="288290"/>
                      <a:pt x="669290" y="313690"/>
                    </a:cubicBezTo>
                    <a:cubicBezTo>
                      <a:pt x="637540" y="331470"/>
                      <a:pt x="601980" y="341630"/>
                      <a:pt x="577850" y="344170"/>
                    </a:cubicBezTo>
                    <a:cubicBezTo>
                      <a:pt x="562610" y="345440"/>
                      <a:pt x="552450" y="345440"/>
                      <a:pt x="541020" y="339090"/>
                    </a:cubicBezTo>
                    <a:cubicBezTo>
                      <a:pt x="524510" y="330200"/>
                      <a:pt x="497840" y="304800"/>
                      <a:pt x="491490" y="285750"/>
                    </a:cubicBezTo>
                    <a:cubicBezTo>
                      <a:pt x="486410" y="267970"/>
                      <a:pt x="491490" y="245110"/>
                      <a:pt x="497840" y="229870"/>
                    </a:cubicBezTo>
                    <a:cubicBezTo>
                      <a:pt x="504190" y="218440"/>
                      <a:pt x="510540" y="210820"/>
                      <a:pt x="523240" y="201930"/>
                    </a:cubicBezTo>
                    <a:cubicBezTo>
                      <a:pt x="548640" y="182880"/>
                      <a:pt x="610870" y="156210"/>
                      <a:pt x="651510" y="143510"/>
                    </a:cubicBezTo>
                    <a:cubicBezTo>
                      <a:pt x="685800" y="133350"/>
                      <a:pt x="727710" y="124460"/>
                      <a:pt x="750570" y="128270"/>
                    </a:cubicBezTo>
                    <a:cubicBezTo>
                      <a:pt x="764540" y="130810"/>
                      <a:pt x="774700" y="135890"/>
                      <a:pt x="783590" y="144780"/>
                    </a:cubicBezTo>
                    <a:cubicBezTo>
                      <a:pt x="795020" y="156210"/>
                      <a:pt x="806450" y="176530"/>
                      <a:pt x="808990" y="193040"/>
                    </a:cubicBezTo>
                    <a:cubicBezTo>
                      <a:pt x="811530" y="209550"/>
                      <a:pt x="806450" y="231140"/>
                      <a:pt x="796290" y="245110"/>
                    </a:cubicBezTo>
                    <a:cubicBezTo>
                      <a:pt x="787400" y="259080"/>
                      <a:pt x="774700" y="269240"/>
                      <a:pt x="751840" y="276860"/>
                    </a:cubicBezTo>
                    <a:cubicBezTo>
                      <a:pt x="699770" y="294640"/>
                      <a:pt x="544830" y="279400"/>
                      <a:pt x="464820" y="287020"/>
                    </a:cubicBezTo>
                    <a:cubicBezTo>
                      <a:pt x="408940" y="292100"/>
                      <a:pt x="356870" y="317500"/>
                      <a:pt x="322580" y="308610"/>
                    </a:cubicBezTo>
                    <a:cubicBezTo>
                      <a:pt x="298450" y="302260"/>
                      <a:pt x="276860" y="285750"/>
                      <a:pt x="267970" y="267970"/>
                    </a:cubicBezTo>
                    <a:cubicBezTo>
                      <a:pt x="259080" y="248920"/>
                      <a:pt x="261620" y="217170"/>
                      <a:pt x="271780" y="199390"/>
                    </a:cubicBezTo>
                    <a:cubicBezTo>
                      <a:pt x="281940" y="181610"/>
                      <a:pt x="307340" y="166370"/>
                      <a:pt x="328930" y="163830"/>
                    </a:cubicBezTo>
                    <a:cubicBezTo>
                      <a:pt x="355600" y="160020"/>
                      <a:pt x="379730" y="185420"/>
                      <a:pt x="422910" y="191770"/>
                    </a:cubicBezTo>
                    <a:cubicBezTo>
                      <a:pt x="521970" y="204470"/>
                      <a:pt x="842010" y="175260"/>
                      <a:pt x="911860" y="184150"/>
                    </a:cubicBezTo>
                    <a:cubicBezTo>
                      <a:pt x="930910" y="185420"/>
                      <a:pt x="937260" y="185420"/>
                      <a:pt x="948690" y="193040"/>
                    </a:cubicBezTo>
                    <a:cubicBezTo>
                      <a:pt x="962660" y="201930"/>
                      <a:pt x="980440" y="218440"/>
                      <a:pt x="986790" y="234950"/>
                    </a:cubicBezTo>
                    <a:cubicBezTo>
                      <a:pt x="993140" y="251460"/>
                      <a:pt x="993140" y="275590"/>
                      <a:pt x="986790" y="292100"/>
                    </a:cubicBezTo>
                    <a:cubicBezTo>
                      <a:pt x="980440" y="308610"/>
                      <a:pt x="974090" y="322580"/>
                      <a:pt x="948690" y="334010"/>
                    </a:cubicBezTo>
                    <a:cubicBezTo>
                      <a:pt x="858520" y="378460"/>
                      <a:pt x="276860" y="391160"/>
                      <a:pt x="182880" y="384810"/>
                    </a:cubicBezTo>
                    <a:cubicBezTo>
                      <a:pt x="161290" y="382270"/>
                      <a:pt x="154940" y="382270"/>
                      <a:pt x="143510" y="375920"/>
                    </a:cubicBezTo>
                    <a:cubicBezTo>
                      <a:pt x="132080" y="370840"/>
                      <a:pt x="120650" y="360680"/>
                      <a:pt x="113030" y="350520"/>
                    </a:cubicBezTo>
                    <a:cubicBezTo>
                      <a:pt x="104140" y="340360"/>
                      <a:pt x="99060" y="326390"/>
                      <a:pt x="96520" y="313690"/>
                    </a:cubicBezTo>
                    <a:cubicBezTo>
                      <a:pt x="95250" y="300990"/>
                      <a:pt x="95250" y="285750"/>
                      <a:pt x="100330" y="274320"/>
                    </a:cubicBezTo>
                    <a:cubicBezTo>
                      <a:pt x="104140" y="261620"/>
                      <a:pt x="111760" y="248920"/>
                      <a:pt x="121920" y="240030"/>
                    </a:cubicBezTo>
                    <a:cubicBezTo>
                      <a:pt x="130810" y="231140"/>
                      <a:pt x="140970" y="224790"/>
                      <a:pt x="156210" y="219710"/>
                    </a:cubicBezTo>
                    <a:cubicBezTo>
                      <a:pt x="181610" y="210820"/>
                      <a:pt x="213360" y="208280"/>
                      <a:pt x="260350" y="205740"/>
                    </a:cubicBezTo>
                    <a:cubicBezTo>
                      <a:pt x="356870" y="199390"/>
                      <a:pt x="613410" y="185420"/>
                      <a:pt x="703580" y="209550"/>
                    </a:cubicBezTo>
                    <a:cubicBezTo>
                      <a:pt x="746760" y="220980"/>
                      <a:pt x="775970" y="236220"/>
                      <a:pt x="795020" y="260350"/>
                    </a:cubicBezTo>
                    <a:cubicBezTo>
                      <a:pt x="812800" y="281940"/>
                      <a:pt x="824230" y="320040"/>
                      <a:pt x="819150" y="345440"/>
                    </a:cubicBezTo>
                    <a:cubicBezTo>
                      <a:pt x="814070" y="369570"/>
                      <a:pt x="795020" y="388620"/>
                      <a:pt x="770890" y="411480"/>
                    </a:cubicBezTo>
                    <a:cubicBezTo>
                      <a:pt x="732790" y="444500"/>
                      <a:pt x="647700" y="497840"/>
                      <a:pt x="600710" y="513080"/>
                    </a:cubicBezTo>
                    <a:cubicBezTo>
                      <a:pt x="570230" y="523240"/>
                      <a:pt x="551180" y="520700"/>
                      <a:pt x="523240" y="519430"/>
                    </a:cubicBezTo>
                    <a:cubicBezTo>
                      <a:pt x="487680" y="518160"/>
                      <a:pt x="452120" y="509270"/>
                      <a:pt x="408940" y="499110"/>
                    </a:cubicBezTo>
                    <a:cubicBezTo>
                      <a:pt x="345440" y="483870"/>
                      <a:pt x="238760" y="457200"/>
                      <a:pt x="181610" y="433070"/>
                    </a:cubicBezTo>
                    <a:cubicBezTo>
                      <a:pt x="143510" y="416560"/>
                      <a:pt x="119380" y="401320"/>
                      <a:pt x="91440" y="379730"/>
                    </a:cubicBezTo>
                    <a:cubicBezTo>
                      <a:pt x="63500" y="358140"/>
                      <a:pt x="27940" y="336550"/>
                      <a:pt x="15240" y="303530"/>
                    </a:cubicBezTo>
                    <a:cubicBezTo>
                      <a:pt x="0" y="265430"/>
                      <a:pt x="3810" y="195580"/>
                      <a:pt x="21590" y="162560"/>
                    </a:cubicBezTo>
                    <a:cubicBezTo>
                      <a:pt x="34290" y="137160"/>
                      <a:pt x="60960" y="121920"/>
                      <a:pt x="87630" y="111760"/>
                    </a:cubicBezTo>
                    <a:cubicBezTo>
                      <a:pt x="115570" y="100330"/>
                      <a:pt x="140970" y="100330"/>
                      <a:pt x="186690" y="99060"/>
                    </a:cubicBezTo>
                    <a:cubicBezTo>
                      <a:pt x="297180" y="93980"/>
                      <a:pt x="654050" y="95250"/>
                      <a:pt x="744220" y="125730"/>
                    </a:cubicBezTo>
                    <a:cubicBezTo>
                      <a:pt x="775970" y="137160"/>
                      <a:pt x="792480" y="149860"/>
                      <a:pt x="802640" y="166370"/>
                    </a:cubicBezTo>
                    <a:cubicBezTo>
                      <a:pt x="811530" y="181610"/>
                      <a:pt x="812800" y="204470"/>
                      <a:pt x="808990" y="220980"/>
                    </a:cubicBezTo>
                    <a:cubicBezTo>
                      <a:pt x="805180" y="237490"/>
                      <a:pt x="791210" y="256540"/>
                      <a:pt x="777240" y="266700"/>
                    </a:cubicBezTo>
                    <a:cubicBezTo>
                      <a:pt x="763270" y="275590"/>
                      <a:pt x="723900" y="279400"/>
                      <a:pt x="723900" y="27940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9182397" y="7982156"/>
              <a:ext cx="1217930" cy="815340"/>
              <a:chOff x="0" y="0"/>
              <a:chExt cx="1217930" cy="81534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45720" y="45720"/>
                <a:ext cx="1121410" cy="722630"/>
              </a:xfrm>
              <a:custGeom>
                <a:avLst/>
                <a:gdLst/>
                <a:ahLst/>
                <a:cxnLst/>
                <a:rect l="l" t="t" r="r" b="b"/>
                <a:pathLst>
                  <a:path w="1121410" h="722630">
                    <a:moveTo>
                      <a:pt x="104140" y="5080"/>
                    </a:moveTo>
                    <a:cubicBezTo>
                      <a:pt x="303530" y="85090"/>
                      <a:pt x="368300" y="132080"/>
                      <a:pt x="429260" y="158750"/>
                    </a:cubicBezTo>
                    <a:cubicBezTo>
                      <a:pt x="483870" y="184150"/>
                      <a:pt x="525780" y="182880"/>
                      <a:pt x="591820" y="217170"/>
                    </a:cubicBezTo>
                    <a:cubicBezTo>
                      <a:pt x="715010" y="283210"/>
                      <a:pt x="1037590" y="515620"/>
                      <a:pt x="1089660" y="577850"/>
                    </a:cubicBezTo>
                    <a:cubicBezTo>
                      <a:pt x="1102360" y="594360"/>
                      <a:pt x="1104900" y="601980"/>
                      <a:pt x="1107440" y="614680"/>
                    </a:cubicBezTo>
                    <a:cubicBezTo>
                      <a:pt x="1109980" y="627380"/>
                      <a:pt x="1109980" y="642620"/>
                      <a:pt x="1106170" y="655320"/>
                    </a:cubicBezTo>
                    <a:cubicBezTo>
                      <a:pt x="1102360" y="669290"/>
                      <a:pt x="1096010" y="681990"/>
                      <a:pt x="1085850" y="692150"/>
                    </a:cubicBezTo>
                    <a:cubicBezTo>
                      <a:pt x="1073150" y="703580"/>
                      <a:pt x="1054100" y="715010"/>
                      <a:pt x="1031240" y="717550"/>
                    </a:cubicBezTo>
                    <a:cubicBezTo>
                      <a:pt x="995680" y="722630"/>
                      <a:pt x="943610" y="709930"/>
                      <a:pt x="894080" y="697230"/>
                    </a:cubicBezTo>
                    <a:cubicBezTo>
                      <a:pt x="834390" y="680720"/>
                      <a:pt x="753110" y="633730"/>
                      <a:pt x="701040" y="619760"/>
                    </a:cubicBezTo>
                    <a:cubicBezTo>
                      <a:pt x="669290" y="610870"/>
                      <a:pt x="652780" y="619760"/>
                      <a:pt x="618490" y="607060"/>
                    </a:cubicBezTo>
                    <a:cubicBezTo>
                      <a:pt x="554990" y="582930"/>
                      <a:pt x="434340" y="485140"/>
                      <a:pt x="359410" y="445770"/>
                    </a:cubicBezTo>
                    <a:cubicBezTo>
                      <a:pt x="306070" y="417830"/>
                      <a:pt x="251460" y="411480"/>
                      <a:pt x="214630" y="382270"/>
                    </a:cubicBezTo>
                    <a:cubicBezTo>
                      <a:pt x="184150" y="356870"/>
                      <a:pt x="149860" y="321310"/>
                      <a:pt x="147320" y="288290"/>
                    </a:cubicBezTo>
                    <a:cubicBezTo>
                      <a:pt x="146050" y="256540"/>
                      <a:pt x="171450" y="212090"/>
                      <a:pt x="201930" y="190500"/>
                    </a:cubicBezTo>
                    <a:cubicBezTo>
                      <a:pt x="238760" y="162560"/>
                      <a:pt x="317500" y="154940"/>
                      <a:pt x="367030" y="153670"/>
                    </a:cubicBezTo>
                    <a:cubicBezTo>
                      <a:pt x="410210" y="152400"/>
                      <a:pt x="431800" y="156210"/>
                      <a:pt x="485140" y="171450"/>
                    </a:cubicBezTo>
                    <a:cubicBezTo>
                      <a:pt x="604520" y="204470"/>
                      <a:pt x="961390" y="351790"/>
                      <a:pt x="1051560" y="406400"/>
                    </a:cubicBezTo>
                    <a:cubicBezTo>
                      <a:pt x="1083310" y="425450"/>
                      <a:pt x="1098550" y="435610"/>
                      <a:pt x="1109980" y="454660"/>
                    </a:cubicBezTo>
                    <a:cubicBezTo>
                      <a:pt x="1118870" y="469900"/>
                      <a:pt x="1121410" y="490220"/>
                      <a:pt x="1120140" y="508000"/>
                    </a:cubicBezTo>
                    <a:cubicBezTo>
                      <a:pt x="1117600" y="524510"/>
                      <a:pt x="1109980" y="543560"/>
                      <a:pt x="1096010" y="556260"/>
                    </a:cubicBezTo>
                    <a:cubicBezTo>
                      <a:pt x="1079500" y="570230"/>
                      <a:pt x="1042670" y="582930"/>
                      <a:pt x="1019810" y="579120"/>
                    </a:cubicBezTo>
                    <a:cubicBezTo>
                      <a:pt x="996950" y="575310"/>
                      <a:pt x="967740" y="551180"/>
                      <a:pt x="957580" y="529590"/>
                    </a:cubicBezTo>
                    <a:cubicBezTo>
                      <a:pt x="948690" y="508000"/>
                      <a:pt x="952500" y="469900"/>
                      <a:pt x="963930" y="450850"/>
                    </a:cubicBezTo>
                    <a:cubicBezTo>
                      <a:pt x="976630" y="430530"/>
                      <a:pt x="1009650" y="411480"/>
                      <a:pt x="1033780" y="411480"/>
                    </a:cubicBezTo>
                    <a:cubicBezTo>
                      <a:pt x="1056640" y="410210"/>
                      <a:pt x="1090930" y="430530"/>
                      <a:pt x="1104900" y="447040"/>
                    </a:cubicBezTo>
                    <a:cubicBezTo>
                      <a:pt x="1116330" y="461010"/>
                      <a:pt x="1121410" y="481330"/>
                      <a:pt x="1120140" y="497840"/>
                    </a:cubicBezTo>
                    <a:cubicBezTo>
                      <a:pt x="1120140" y="515620"/>
                      <a:pt x="1112520" y="535940"/>
                      <a:pt x="1102360" y="548640"/>
                    </a:cubicBezTo>
                    <a:cubicBezTo>
                      <a:pt x="1090930" y="562610"/>
                      <a:pt x="1073150" y="574040"/>
                      <a:pt x="1056640" y="577850"/>
                    </a:cubicBezTo>
                    <a:cubicBezTo>
                      <a:pt x="1040130" y="581660"/>
                      <a:pt x="1028700" y="580390"/>
                      <a:pt x="1002030" y="574040"/>
                    </a:cubicBezTo>
                    <a:cubicBezTo>
                      <a:pt x="910590" y="551180"/>
                      <a:pt x="527050" y="355600"/>
                      <a:pt x="410210" y="325120"/>
                    </a:cubicBezTo>
                    <a:cubicBezTo>
                      <a:pt x="363220" y="313690"/>
                      <a:pt x="322580" y="331470"/>
                      <a:pt x="307340" y="313690"/>
                    </a:cubicBezTo>
                    <a:cubicBezTo>
                      <a:pt x="294640" y="298450"/>
                      <a:pt x="297180" y="245110"/>
                      <a:pt x="314960" y="236220"/>
                    </a:cubicBezTo>
                    <a:cubicBezTo>
                      <a:pt x="355600" y="213360"/>
                      <a:pt x="585470" y="402590"/>
                      <a:pt x="695960" y="449580"/>
                    </a:cubicBezTo>
                    <a:cubicBezTo>
                      <a:pt x="774700" y="483870"/>
                      <a:pt x="853440" y="494030"/>
                      <a:pt x="905510" y="516890"/>
                    </a:cubicBezTo>
                    <a:cubicBezTo>
                      <a:pt x="938530" y="530860"/>
                      <a:pt x="955040" y="551180"/>
                      <a:pt x="982980" y="558800"/>
                    </a:cubicBezTo>
                    <a:cubicBezTo>
                      <a:pt x="1010920" y="567690"/>
                      <a:pt x="1052830" y="551180"/>
                      <a:pt x="1074420" y="563880"/>
                    </a:cubicBezTo>
                    <a:cubicBezTo>
                      <a:pt x="1092200" y="574040"/>
                      <a:pt x="1103630" y="596900"/>
                      <a:pt x="1107440" y="614680"/>
                    </a:cubicBezTo>
                    <a:cubicBezTo>
                      <a:pt x="1111250" y="633730"/>
                      <a:pt x="1107440" y="659130"/>
                      <a:pt x="1097280" y="674370"/>
                    </a:cubicBezTo>
                    <a:cubicBezTo>
                      <a:pt x="1088390" y="690880"/>
                      <a:pt x="1069340" y="707390"/>
                      <a:pt x="1051560" y="713740"/>
                    </a:cubicBezTo>
                    <a:cubicBezTo>
                      <a:pt x="1033780" y="720090"/>
                      <a:pt x="1014730" y="720090"/>
                      <a:pt x="990600" y="711200"/>
                    </a:cubicBezTo>
                    <a:cubicBezTo>
                      <a:pt x="939800" y="694690"/>
                      <a:pt x="852170" y="623570"/>
                      <a:pt x="783590" y="571500"/>
                    </a:cubicBezTo>
                    <a:cubicBezTo>
                      <a:pt x="709930" y="516890"/>
                      <a:pt x="636270" y="434340"/>
                      <a:pt x="563880" y="391160"/>
                    </a:cubicBezTo>
                    <a:cubicBezTo>
                      <a:pt x="502920" y="355600"/>
                      <a:pt x="443230" y="347980"/>
                      <a:pt x="383540" y="320040"/>
                    </a:cubicBezTo>
                    <a:cubicBezTo>
                      <a:pt x="320040" y="288290"/>
                      <a:pt x="254000" y="237490"/>
                      <a:pt x="191770" y="208280"/>
                    </a:cubicBezTo>
                    <a:cubicBezTo>
                      <a:pt x="138430" y="181610"/>
                      <a:pt x="68580" y="168910"/>
                      <a:pt x="38100" y="146050"/>
                    </a:cubicBezTo>
                    <a:cubicBezTo>
                      <a:pt x="20320" y="132080"/>
                      <a:pt x="8890" y="118110"/>
                      <a:pt x="5080" y="101600"/>
                    </a:cubicBezTo>
                    <a:cubicBezTo>
                      <a:pt x="0" y="85090"/>
                      <a:pt x="1270" y="60960"/>
                      <a:pt x="8890" y="45720"/>
                    </a:cubicBezTo>
                    <a:cubicBezTo>
                      <a:pt x="16510" y="30480"/>
                      <a:pt x="33020" y="13970"/>
                      <a:pt x="49530" y="7620"/>
                    </a:cubicBezTo>
                    <a:cubicBezTo>
                      <a:pt x="64770" y="0"/>
                      <a:pt x="104140" y="5080"/>
                      <a:pt x="104140" y="5080"/>
                    </a:cubicBezTo>
                  </a:path>
                </a:pathLst>
              </a:custGeom>
              <a:solidFill>
                <a:srgbClr val="FEBEB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9525297" y="7684976"/>
              <a:ext cx="1019810" cy="509270"/>
              <a:chOff x="0" y="0"/>
              <a:chExt cx="1019810" cy="50927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48260" y="50800"/>
                <a:ext cx="939800" cy="421640"/>
              </a:xfrm>
              <a:custGeom>
                <a:avLst/>
                <a:gdLst/>
                <a:ahLst/>
                <a:cxnLst/>
                <a:rect l="l" t="t" r="r" b="b"/>
                <a:pathLst>
                  <a:path w="939800" h="421640">
                    <a:moveTo>
                      <a:pt x="172720" y="0"/>
                    </a:moveTo>
                    <a:cubicBezTo>
                      <a:pt x="410210" y="43180"/>
                      <a:pt x="532130" y="76200"/>
                      <a:pt x="598170" y="96520"/>
                    </a:cubicBezTo>
                    <a:cubicBezTo>
                      <a:pt x="637540" y="109220"/>
                      <a:pt x="655320" y="113030"/>
                      <a:pt x="692150" y="129540"/>
                    </a:cubicBezTo>
                    <a:cubicBezTo>
                      <a:pt x="753110" y="157480"/>
                      <a:pt x="894080" y="201930"/>
                      <a:pt x="919480" y="255270"/>
                    </a:cubicBezTo>
                    <a:cubicBezTo>
                      <a:pt x="939800" y="294640"/>
                      <a:pt x="925830" y="367030"/>
                      <a:pt x="897890" y="393700"/>
                    </a:cubicBezTo>
                    <a:cubicBezTo>
                      <a:pt x="866140" y="421640"/>
                      <a:pt x="788670" y="406400"/>
                      <a:pt x="730250" y="407670"/>
                    </a:cubicBezTo>
                    <a:cubicBezTo>
                      <a:pt x="669290" y="407670"/>
                      <a:pt x="610870" y="410210"/>
                      <a:pt x="539750" y="394970"/>
                    </a:cubicBezTo>
                    <a:cubicBezTo>
                      <a:pt x="443230" y="374650"/>
                      <a:pt x="300990" y="317500"/>
                      <a:pt x="209550" y="275590"/>
                    </a:cubicBezTo>
                    <a:cubicBezTo>
                      <a:pt x="138430" y="243840"/>
                      <a:pt x="58420" y="208280"/>
                      <a:pt x="27940" y="175260"/>
                    </a:cubicBezTo>
                    <a:cubicBezTo>
                      <a:pt x="11430" y="158750"/>
                      <a:pt x="5080" y="143510"/>
                      <a:pt x="2540" y="125730"/>
                    </a:cubicBezTo>
                    <a:cubicBezTo>
                      <a:pt x="1270" y="107950"/>
                      <a:pt x="5080" y="86360"/>
                      <a:pt x="13970" y="71120"/>
                    </a:cubicBezTo>
                    <a:cubicBezTo>
                      <a:pt x="22860" y="55880"/>
                      <a:pt x="39370" y="40640"/>
                      <a:pt x="55880" y="33020"/>
                    </a:cubicBezTo>
                    <a:cubicBezTo>
                      <a:pt x="71120" y="26670"/>
                      <a:pt x="92710" y="22860"/>
                      <a:pt x="110490" y="29210"/>
                    </a:cubicBezTo>
                    <a:cubicBezTo>
                      <a:pt x="132080" y="36830"/>
                      <a:pt x="163830" y="60960"/>
                      <a:pt x="171450" y="83820"/>
                    </a:cubicBezTo>
                    <a:cubicBezTo>
                      <a:pt x="180340" y="106680"/>
                      <a:pt x="172720" y="146050"/>
                      <a:pt x="161290" y="165100"/>
                    </a:cubicBezTo>
                    <a:cubicBezTo>
                      <a:pt x="151130" y="181610"/>
                      <a:pt x="133350" y="194310"/>
                      <a:pt x="115570" y="198120"/>
                    </a:cubicBezTo>
                    <a:cubicBezTo>
                      <a:pt x="92710" y="201930"/>
                      <a:pt x="53340" y="196850"/>
                      <a:pt x="34290" y="181610"/>
                    </a:cubicBezTo>
                    <a:cubicBezTo>
                      <a:pt x="16510" y="166370"/>
                      <a:pt x="0" y="130810"/>
                      <a:pt x="2540" y="106680"/>
                    </a:cubicBezTo>
                    <a:cubicBezTo>
                      <a:pt x="5080" y="82550"/>
                      <a:pt x="25400" y="49530"/>
                      <a:pt x="46990" y="38100"/>
                    </a:cubicBezTo>
                    <a:cubicBezTo>
                      <a:pt x="67310" y="25400"/>
                      <a:pt x="97790" y="27940"/>
                      <a:pt x="128270" y="35560"/>
                    </a:cubicBezTo>
                    <a:cubicBezTo>
                      <a:pt x="172720" y="45720"/>
                      <a:pt x="220980" y="90170"/>
                      <a:pt x="279400" y="116840"/>
                    </a:cubicBezTo>
                    <a:cubicBezTo>
                      <a:pt x="358140" y="153670"/>
                      <a:pt x="466090" y="204470"/>
                      <a:pt x="562610" y="224790"/>
                    </a:cubicBezTo>
                    <a:cubicBezTo>
                      <a:pt x="655320" y="243840"/>
                      <a:pt x="819150" y="198120"/>
                      <a:pt x="847090" y="237490"/>
                    </a:cubicBezTo>
                    <a:cubicBezTo>
                      <a:pt x="866140" y="265430"/>
                      <a:pt x="836930" y="359410"/>
                      <a:pt x="805180" y="372110"/>
                    </a:cubicBezTo>
                    <a:cubicBezTo>
                      <a:pt x="763270" y="389890"/>
                      <a:pt x="671830" y="285750"/>
                      <a:pt x="582930" y="252730"/>
                    </a:cubicBezTo>
                    <a:cubicBezTo>
                      <a:pt x="461010" y="207010"/>
                      <a:pt x="203200" y="184150"/>
                      <a:pt x="135890" y="149860"/>
                    </a:cubicBezTo>
                    <a:cubicBezTo>
                      <a:pt x="111760" y="137160"/>
                      <a:pt x="102870" y="128270"/>
                      <a:pt x="93980" y="113030"/>
                    </a:cubicBezTo>
                    <a:cubicBezTo>
                      <a:pt x="86360" y="97790"/>
                      <a:pt x="83820" y="74930"/>
                      <a:pt x="87630" y="58420"/>
                    </a:cubicBezTo>
                    <a:cubicBezTo>
                      <a:pt x="92710" y="41910"/>
                      <a:pt x="105410" y="22860"/>
                      <a:pt x="119380" y="12700"/>
                    </a:cubicBezTo>
                    <a:cubicBezTo>
                      <a:pt x="133350" y="3810"/>
                      <a:pt x="172720" y="0"/>
                      <a:pt x="172720" y="0"/>
                    </a:cubicBezTo>
                  </a:path>
                </a:pathLst>
              </a:custGeom>
              <a:solidFill>
                <a:srgbClr val="FEBEB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77" name="Group 77"/>
            <p:cNvGrpSpPr/>
            <p:nvPr/>
          </p:nvGrpSpPr>
          <p:grpSpPr>
            <a:xfrm>
              <a:off x="9502437" y="7217616"/>
              <a:ext cx="1446530" cy="525780"/>
              <a:chOff x="0" y="0"/>
              <a:chExt cx="1446530" cy="525780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46990" y="50800"/>
                <a:ext cx="1350010" cy="426720"/>
              </a:xfrm>
              <a:custGeom>
                <a:avLst/>
                <a:gdLst/>
                <a:ahLst/>
                <a:cxnLst/>
                <a:rect l="l" t="t" r="r" b="b"/>
                <a:pathLst>
                  <a:path w="1350010" h="426720">
                    <a:moveTo>
                      <a:pt x="101600" y="0"/>
                    </a:moveTo>
                    <a:cubicBezTo>
                      <a:pt x="463550" y="26670"/>
                      <a:pt x="585470" y="85090"/>
                      <a:pt x="708660" y="114300"/>
                    </a:cubicBezTo>
                    <a:cubicBezTo>
                      <a:pt x="836930" y="144780"/>
                      <a:pt x="1000760" y="161290"/>
                      <a:pt x="1109980" y="185420"/>
                    </a:cubicBezTo>
                    <a:cubicBezTo>
                      <a:pt x="1184910" y="203200"/>
                      <a:pt x="1261110" y="215900"/>
                      <a:pt x="1299210" y="240030"/>
                    </a:cubicBezTo>
                    <a:cubicBezTo>
                      <a:pt x="1320800" y="252730"/>
                      <a:pt x="1333500" y="269240"/>
                      <a:pt x="1341120" y="284480"/>
                    </a:cubicBezTo>
                    <a:cubicBezTo>
                      <a:pt x="1347470" y="297180"/>
                      <a:pt x="1348740" y="312420"/>
                      <a:pt x="1347470" y="326390"/>
                    </a:cubicBezTo>
                    <a:cubicBezTo>
                      <a:pt x="1346200" y="339090"/>
                      <a:pt x="1342390" y="353060"/>
                      <a:pt x="1333500" y="365760"/>
                    </a:cubicBezTo>
                    <a:cubicBezTo>
                      <a:pt x="1323340" y="379730"/>
                      <a:pt x="1305560" y="392430"/>
                      <a:pt x="1283970" y="401320"/>
                    </a:cubicBezTo>
                    <a:cubicBezTo>
                      <a:pt x="1250950" y="415290"/>
                      <a:pt x="1200150" y="420370"/>
                      <a:pt x="1151890" y="422910"/>
                    </a:cubicBezTo>
                    <a:cubicBezTo>
                      <a:pt x="1090930" y="426720"/>
                      <a:pt x="1018540" y="426720"/>
                      <a:pt x="947420" y="412750"/>
                    </a:cubicBezTo>
                    <a:cubicBezTo>
                      <a:pt x="861060" y="394970"/>
                      <a:pt x="755650" y="339090"/>
                      <a:pt x="673100" y="314960"/>
                    </a:cubicBezTo>
                    <a:cubicBezTo>
                      <a:pt x="607060" y="295910"/>
                      <a:pt x="553720" y="281940"/>
                      <a:pt x="492760" y="273050"/>
                    </a:cubicBezTo>
                    <a:cubicBezTo>
                      <a:pt x="430530" y="265430"/>
                      <a:pt x="368300" y="273050"/>
                      <a:pt x="307340" y="264160"/>
                    </a:cubicBezTo>
                    <a:cubicBezTo>
                      <a:pt x="242570" y="255270"/>
                      <a:pt x="163830" y="234950"/>
                      <a:pt x="113030" y="217170"/>
                    </a:cubicBezTo>
                    <a:cubicBezTo>
                      <a:pt x="77470" y="204470"/>
                      <a:pt x="44450" y="198120"/>
                      <a:pt x="25400" y="176530"/>
                    </a:cubicBezTo>
                    <a:cubicBezTo>
                      <a:pt x="8890" y="156210"/>
                      <a:pt x="0" y="119380"/>
                      <a:pt x="3810" y="97790"/>
                    </a:cubicBezTo>
                    <a:cubicBezTo>
                      <a:pt x="5080" y="78740"/>
                      <a:pt x="17780" y="60960"/>
                      <a:pt x="31750" y="49530"/>
                    </a:cubicBezTo>
                    <a:cubicBezTo>
                      <a:pt x="45720" y="36830"/>
                      <a:pt x="64770" y="27940"/>
                      <a:pt x="83820" y="27940"/>
                    </a:cubicBezTo>
                    <a:cubicBezTo>
                      <a:pt x="106680" y="27940"/>
                      <a:pt x="143510" y="44450"/>
                      <a:pt x="158750" y="62230"/>
                    </a:cubicBezTo>
                    <a:cubicBezTo>
                      <a:pt x="171450" y="76200"/>
                      <a:pt x="177800" y="96520"/>
                      <a:pt x="177800" y="114300"/>
                    </a:cubicBezTo>
                    <a:cubicBezTo>
                      <a:pt x="177800" y="132080"/>
                      <a:pt x="172720" y="153670"/>
                      <a:pt x="160020" y="167640"/>
                    </a:cubicBezTo>
                    <a:cubicBezTo>
                      <a:pt x="144780" y="185420"/>
                      <a:pt x="107950" y="203200"/>
                      <a:pt x="85090" y="203200"/>
                    </a:cubicBezTo>
                    <a:cubicBezTo>
                      <a:pt x="66040" y="204470"/>
                      <a:pt x="46990" y="194310"/>
                      <a:pt x="33020" y="182880"/>
                    </a:cubicBezTo>
                    <a:cubicBezTo>
                      <a:pt x="19050" y="171450"/>
                      <a:pt x="6350" y="153670"/>
                      <a:pt x="3810" y="134620"/>
                    </a:cubicBezTo>
                    <a:cubicBezTo>
                      <a:pt x="0" y="113030"/>
                      <a:pt x="8890" y="73660"/>
                      <a:pt x="25400" y="55880"/>
                    </a:cubicBezTo>
                    <a:cubicBezTo>
                      <a:pt x="41910" y="38100"/>
                      <a:pt x="72390" y="29210"/>
                      <a:pt x="102870" y="29210"/>
                    </a:cubicBezTo>
                    <a:cubicBezTo>
                      <a:pt x="146050" y="27940"/>
                      <a:pt x="190500" y="63500"/>
                      <a:pt x="256540" y="80010"/>
                    </a:cubicBezTo>
                    <a:cubicBezTo>
                      <a:pt x="373380" y="107950"/>
                      <a:pt x="628650" y="119380"/>
                      <a:pt x="748030" y="153670"/>
                    </a:cubicBezTo>
                    <a:cubicBezTo>
                      <a:pt x="820420" y="175260"/>
                      <a:pt x="868680" y="214630"/>
                      <a:pt x="916940" y="228600"/>
                    </a:cubicBezTo>
                    <a:cubicBezTo>
                      <a:pt x="951230" y="238760"/>
                      <a:pt x="972820" y="238760"/>
                      <a:pt x="1008380" y="243840"/>
                    </a:cubicBezTo>
                    <a:cubicBezTo>
                      <a:pt x="1057910" y="248920"/>
                      <a:pt x="1140460" y="262890"/>
                      <a:pt x="1189990" y="257810"/>
                    </a:cubicBezTo>
                    <a:cubicBezTo>
                      <a:pt x="1225550" y="254000"/>
                      <a:pt x="1261110" y="232410"/>
                      <a:pt x="1280160" y="232410"/>
                    </a:cubicBezTo>
                    <a:cubicBezTo>
                      <a:pt x="1289050" y="232410"/>
                      <a:pt x="1291590" y="234950"/>
                      <a:pt x="1299210" y="240030"/>
                    </a:cubicBezTo>
                    <a:cubicBezTo>
                      <a:pt x="1311910" y="247650"/>
                      <a:pt x="1334770" y="266700"/>
                      <a:pt x="1341120" y="284480"/>
                    </a:cubicBezTo>
                    <a:cubicBezTo>
                      <a:pt x="1348740" y="302260"/>
                      <a:pt x="1350010" y="327660"/>
                      <a:pt x="1343660" y="346710"/>
                    </a:cubicBezTo>
                    <a:cubicBezTo>
                      <a:pt x="1337310" y="364490"/>
                      <a:pt x="1319530" y="384810"/>
                      <a:pt x="1303020" y="393700"/>
                    </a:cubicBezTo>
                    <a:cubicBezTo>
                      <a:pt x="1286510" y="402590"/>
                      <a:pt x="1263650" y="405130"/>
                      <a:pt x="1242060" y="402590"/>
                    </a:cubicBezTo>
                    <a:cubicBezTo>
                      <a:pt x="1217930" y="400050"/>
                      <a:pt x="1201420" y="383540"/>
                      <a:pt x="1163320" y="372110"/>
                    </a:cubicBezTo>
                    <a:cubicBezTo>
                      <a:pt x="1068070" y="344170"/>
                      <a:pt x="798830" y="307340"/>
                      <a:pt x="648970" y="270510"/>
                    </a:cubicBezTo>
                    <a:cubicBezTo>
                      <a:pt x="530860" y="240030"/>
                      <a:pt x="435610" y="191770"/>
                      <a:pt x="335280" y="172720"/>
                    </a:cubicBezTo>
                    <a:cubicBezTo>
                      <a:pt x="247650" y="156210"/>
                      <a:pt x="132080" y="172720"/>
                      <a:pt x="82550" y="154940"/>
                    </a:cubicBezTo>
                    <a:cubicBezTo>
                      <a:pt x="59690" y="147320"/>
                      <a:pt x="46990" y="137160"/>
                      <a:pt x="36830" y="123190"/>
                    </a:cubicBezTo>
                    <a:cubicBezTo>
                      <a:pt x="26670" y="109220"/>
                      <a:pt x="21590" y="86360"/>
                      <a:pt x="24130" y="69850"/>
                    </a:cubicBezTo>
                    <a:cubicBezTo>
                      <a:pt x="25400" y="52070"/>
                      <a:pt x="36830" y="31750"/>
                      <a:pt x="49530" y="20320"/>
                    </a:cubicBezTo>
                    <a:cubicBezTo>
                      <a:pt x="62230" y="8890"/>
                      <a:pt x="101600" y="0"/>
                      <a:pt x="101600" y="0"/>
                    </a:cubicBezTo>
                  </a:path>
                </a:pathLst>
              </a:custGeom>
              <a:solidFill>
                <a:srgbClr val="FEBEB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9498627" y="6741366"/>
              <a:ext cx="1441450" cy="426720"/>
              <a:chOff x="0" y="0"/>
              <a:chExt cx="1441450" cy="42672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48260" y="50800"/>
                <a:ext cx="134493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1344930" h="342900">
                    <a:moveTo>
                      <a:pt x="93980" y="0"/>
                    </a:moveTo>
                    <a:cubicBezTo>
                      <a:pt x="560070" y="81280"/>
                      <a:pt x="723900" y="104140"/>
                      <a:pt x="861060" y="114300"/>
                    </a:cubicBezTo>
                    <a:cubicBezTo>
                      <a:pt x="982980" y="123190"/>
                      <a:pt x="1127760" y="110490"/>
                      <a:pt x="1207770" y="123190"/>
                    </a:cubicBezTo>
                    <a:cubicBezTo>
                      <a:pt x="1252220" y="129540"/>
                      <a:pt x="1285240" y="135890"/>
                      <a:pt x="1308100" y="152400"/>
                    </a:cubicBezTo>
                    <a:cubicBezTo>
                      <a:pt x="1325880" y="166370"/>
                      <a:pt x="1337310" y="187960"/>
                      <a:pt x="1341120" y="205740"/>
                    </a:cubicBezTo>
                    <a:cubicBezTo>
                      <a:pt x="1344930" y="219710"/>
                      <a:pt x="1343660" y="234950"/>
                      <a:pt x="1339850" y="247650"/>
                    </a:cubicBezTo>
                    <a:cubicBezTo>
                      <a:pt x="1336040" y="260350"/>
                      <a:pt x="1329690" y="274320"/>
                      <a:pt x="1318260" y="284480"/>
                    </a:cubicBezTo>
                    <a:cubicBezTo>
                      <a:pt x="1305560" y="295910"/>
                      <a:pt x="1283970" y="304800"/>
                      <a:pt x="1262380" y="311150"/>
                    </a:cubicBezTo>
                    <a:cubicBezTo>
                      <a:pt x="1234440" y="318770"/>
                      <a:pt x="1211580" y="321310"/>
                      <a:pt x="1165860" y="323850"/>
                    </a:cubicBezTo>
                    <a:cubicBezTo>
                      <a:pt x="1055370" y="331470"/>
                      <a:pt x="768350" y="342900"/>
                      <a:pt x="598170" y="322580"/>
                    </a:cubicBezTo>
                    <a:cubicBezTo>
                      <a:pt x="455930" y="304800"/>
                      <a:pt x="273050" y="267970"/>
                      <a:pt x="213360" y="229870"/>
                    </a:cubicBezTo>
                    <a:cubicBezTo>
                      <a:pt x="190500" y="214630"/>
                      <a:pt x="181610" y="198120"/>
                      <a:pt x="175260" y="181610"/>
                    </a:cubicBezTo>
                    <a:cubicBezTo>
                      <a:pt x="170180" y="167640"/>
                      <a:pt x="171450" y="153670"/>
                      <a:pt x="173990" y="139700"/>
                    </a:cubicBezTo>
                    <a:cubicBezTo>
                      <a:pt x="176530" y="127000"/>
                      <a:pt x="181610" y="113030"/>
                      <a:pt x="190500" y="102870"/>
                    </a:cubicBezTo>
                    <a:cubicBezTo>
                      <a:pt x="203200" y="88900"/>
                      <a:pt x="218440" y="78740"/>
                      <a:pt x="243840" y="71120"/>
                    </a:cubicBezTo>
                    <a:cubicBezTo>
                      <a:pt x="294640" y="55880"/>
                      <a:pt x="412750" y="60960"/>
                      <a:pt x="495300" y="67310"/>
                    </a:cubicBezTo>
                    <a:cubicBezTo>
                      <a:pt x="579120" y="73660"/>
                      <a:pt x="659130" y="99060"/>
                      <a:pt x="746760" y="109220"/>
                    </a:cubicBezTo>
                    <a:cubicBezTo>
                      <a:pt x="839470" y="121920"/>
                      <a:pt x="1013460" y="97790"/>
                      <a:pt x="1036320" y="133350"/>
                    </a:cubicBezTo>
                    <a:cubicBezTo>
                      <a:pt x="1050290" y="153670"/>
                      <a:pt x="1026160" y="207010"/>
                      <a:pt x="1004570" y="222250"/>
                    </a:cubicBezTo>
                    <a:cubicBezTo>
                      <a:pt x="982980" y="236220"/>
                      <a:pt x="947420" y="214630"/>
                      <a:pt x="908050" y="218440"/>
                    </a:cubicBezTo>
                    <a:cubicBezTo>
                      <a:pt x="843280" y="223520"/>
                      <a:pt x="754380" y="259080"/>
                      <a:pt x="659130" y="269240"/>
                    </a:cubicBezTo>
                    <a:cubicBezTo>
                      <a:pt x="530860" y="283210"/>
                      <a:pt x="281940" y="288290"/>
                      <a:pt x="203200" y="274320"/>
                    </a:cubicBezTo>
                    <a:cubicBezTo>
                      <a:pt x="173990" y="269240"/>
                      <a:pt x="160020" y="265430"/>
                      <a:pt x="146050" y="252730"/>
                    </a:cubicBezTo>
                    <a:cubicBezTo>
                      <a:pt x="132080" y="240030"/>
                      <a:pt x="119380" y="217170"/>
                      <a:pt x="116840" y="198120"/>
                    </a:cubicBezTo>
                    <a:cubicBezTo>
                      <a:pt x="115570" y="179070"/>
                      <a:pt x="120650" y="153670"/>
                      <a:pt x="132080" y="138430"/>
                    </a:cubicBezTo>
                    <a:cubicBezTo>
                      <a:pt x="143510" y="121920"/>
                      <a:pt x="158750" y="109220"/>
                      <a:pt x="182880" y="102870"/>
                    </a:cubicBezTo>
                    <a:cubicBezTo>
                      <a:pt x="228600" y="92710"/>
                      <a:pt x="330200" y="128270"/>
                      <a:pt x="397510" y="133350"/>
                    </a:cubicBezTo>
                    <a:cubicBezTo>
                      <a:pt x="458470" y="138430"/>
                      <a:pt x="529590" y="129540"/>
                      <a:pt x="570230" y="135890"/>
                    </a:cubicBezTo>
                    <a:cubicBezTo>
                      <a:pt x="593090" y="140970"/>
                      <a:pt x="609600" y="143510"/>
                      <a:pt x="623570" y="154940"/>
                    </a:cubicBezTo>
                    <a:cubicBezTo>
                      <a:pt x="637540" y="165100"/>
                      <a:pt x="650240" y="184150"/>
                      <a:pt x="654050" y="200660"/>
                    </a:cubicBezTo>
                    <a:cubicBezTo>
                      <a:pt x="659130" y="217170"/>
                      <a:pt x="657860" y="240030"/>
                      <a:pt x="651510" y="256540"/>
                    </a:cubicBezTo>
                    <a:cubicBezTo>
                      <a:pt x="645160" y="273050"/>
                      <a:pt x="629920" y="289560"/>
                      <a:pt x="614680" y="299720"/>
                    </a:cubicBezTo>
                    <a:cubicBezTo>
                      <a:pt x="599440" y="308610"/>
                      <a:pt x="579120" y="314960"/>
                      <a:pt x="560070" y="311150"/>
                    </a:cubicBezTo>
                    <a:cubicBezTo>
                      <a:pt x="538480" y="307340"/>
                      <a:pt x="504190" y="284480"/>
                      <a:pt x="492760" y="265430"/>
                    </a:cubicBezTo>
                    <a:cubicBezTo>
                      <a:pt x="482600" y="248920"/>
                      <a:pt x="480060" y="227330"/>
                      <a:pt x="483870" y="209550"/>
                    </a:cubicBezTo>
                    <a:cubicBezTo>
                      <a:pt x="486410" y="191770"/>
                      <a:pt x="495300" y="172720"/>
                      <a:pt x="509270" y="160020"/>
                    </a:cubicBezTo>
                    <a:cubicBezTo>
                      <a:pt x="527050" y="146050"/>
                      <a:pt x="566420" y="135890"/>
                      <a:pt x="589280" y="138430"/>
                    </a:cubicBezTo>
                    <a:cubicBezTo>
                      <a:pt x="607060" y="140970"/>
                      <a:pt x="624840" y="153670"/>
                      <a:pt x="636270" y="167640"/>
                    </a:cubicBezTo>
                    <a:cubicBezTo>
                      <a:pt x="647700" y="180340"/>
                      <a:pt x="656590" y="201930"/>
                      <a:pt x="657860" y="219710"/>
                    </a:cubicBezTo>
                    <a:cubicBezTo>
                      <a:pt x="657860" y="237490"/>
                      <a:pt x="654050" y="259080"/>
                      <a:pt x="642620" y="273050"/>
                    </a:cubicBezTo>
                    <a:cubicBezTo>
                      <a:pt x="628650" y="290830"/>
                      <a:pt x="600710" y="304800"/>
                      <a:pt x="570230" y="311150"/>
                    </a:cubicBezTo>
                    <a:cubicBezTo>
                      <a:pt x="525780" y="322580"/>
                      <a:pt x="461010" y="313690"/>
                      <a:pt x="401320" y="308610"/>
                    </a:cubicBezTo>
                    <a:cubicBezTo>
                      <a:pt x="332740" y="302260"/>
                      <a:pt x="228600" y="290830"/>
                      <a:pt x="182880" y="271780"/>
                    </a:cubicBezTo>
                    <a:cubicBezTo>
                      <a:pt x="158750" y="261620"/>
                      <a:pt x="143510" y="252730"/>
                      <a:pt x="132080" y="236220"/>
                    </a:cubicBezTo>
                    <a:cubicBezTo>
                      <a:pt x="120650" y="220980"/>
                      <a:pt x="115570" y="195580"/>
                      <a:pt x="116840" y="176530"/>
                    </a:cubicBezTo>
                    <a:cubicBezTo>
                      <a:pt x="119380" y="157480"/>
                      <a:pt x="132080" y="134620"/>
                      <a:pt x="146050" y="121920"/>
                    </a:cubicBezTo>
                    <a:cubicBezTo>
                      <a:pt x="160020" y="109220"/>
                      <a:pt x="173990" y="105410"/>
                      <a:pt x="203200" y="100330"/>
                    </a:cubicBezTo>
                    <a:cubicBezTo>
                      <a:pt x="284480" y="86360"/>
                      <a:pt x="534670" y="111760"/>
                      <a:pt x="676910" y="100330"/>
                    </a:cubicBezTo>
                    <a:cubicBezTo>
                      <a:pt x="795020" y="90170"/>
                      <a:pt x="927100" y="38100"/>
                      <a:pt x="999490" y="46990"/>
                    </a:cubicBezTo>
                    <a:cubicBezTo>
                      <a:pt x="1038860" y="52070"/>
                      <a:pt x="1061720" y="64770"/>
                      <a:pt x="1087120" y="83820"/>
                    </a:cubicBezTo>
                    <a:cubicBezTo>
                      <a:pt x="1113790" y="105410"/>
                      <a:pt x="1151890" y="142240"/>
                      <a:pt x="1154430" y="173990"/>
                    </a:cubicBezTo>
                    <a:cubicBezTo>
                      <a:pt x="1156970" y="207010"/>
                      <a:pt x="1126490" y="260350"/>
                      <a:pt x="1099820" y="279400"/>
                    </a:cubicBezTo>
                    <a:cubicBezTo>
                      <a:pt x="1078230" y="294640"/>
                      <a:pt x="1056640" y="289560"/>
                      <a:pt x="1016000" y="289560"/>
                    </a:cubicBezTo>
                    <a:cubicBezTo>
                      <a:pt x="916940" y="290830"/>
                      <a:pt x="636270" y="240030"/>
                      <a:pt x="495300" y="234950"/>
                    </a:cubicBezTo>
                    <a:cubicBezTo>
                      <a:pt x="400050" y="231140"/>
                      <a:pt x="304800" y="252730"/>
                      <a:pt x="252730" y="242570"/>
                    </a:cubicBezTo>
                    <a:cubicBezTo>
                      <a:pt x="227330" y="237490"/>
                      <a:pt x="210820" y="231140"/>
                      <a:pt x="196850" y="217170"/>
                    </a:cubicBezTo>
                    <a:cubicBezTo>
                      <a:pt x="184150" y="203200"/>
                      <a:pt x="172720" y="180340"/>
                      <a:pt x="172720" y="161290"/>
                    </a:cubicBezTo>
                    <a:cubicBezTo>
                      <a:pt x="171450" y="142240"/>
                      <a:pt x="179070" y="116840"/>
                      <a:pt x="190500" y="102870"/>
                    </a:cubicBezTo>
                    <a:cubicBezTo>
                      <a:pt x="203200" y="87630"/>
                      <a:pt x="217170" y="74930"/>
                      <a:pt x="243840" y="71120"/>
                    </a:cubicBezTo>
                    <a:cubicBezTo>
                      <a:pt x="308610" y="60960"/>
                      <a:pt x="461010" y="137160"/>
                      <a:pt x="599440" y="151130"/>
                    </a:cubicBezTo>
                    <a:cubicBezTo>
                      <a:pt x="786130" y="168910"/>
                      <a:pt x="1183640" y="119380"/>
                      <a:pt x="1270000" y="135890"/>
                    </a:cubicBezTo>
                    <a:cubicBezTo>
                      <a:pt x="1291590" y="140970"/>
                      <a:pt x="1296670" y="143510"/>
                      <a:pt x="1308100" y="152400"/>
                    </a:cubicBezTo>
                    <a:cubicBezTo>
                      <a:pt x="1322070" y="165100"/>
                      <a:pt x="1337310" y="187960"/>
                      <a:pt x="1341120" y="205740"/>
                    </a:cubicBezTo>
                    <a:cubicBezTo>
                      <a:pt x="1344930" y="219710"/>
                      <a:pt x="1343660" y="234950"/>
                      <a:pt x="1339850" y="247650"/>
                    </a:cubicBezTo>
                    <a:cubicBezTo>
                      <a:pt x="1336040" y="260350"/>
                      <a:pt x="1329690" y="274320"/>
                      <a:pt x="1318260" y="284480"/>
                    </a:cubicBezTo>
                    <a:cubicBezTo>
                      <a:pt x="1305560" y="295910"/>
                      <a:pt x="1286510" y="307340"/>
                      <a:pt x="1262380" y="311150"/>
                    </a:cubicBezTo>
                    <a:cubicBezTo>
                      <a:pt x="1224280" y="316230"/>
                      <a:pt x="1167130" y="290830"/>
                      <a:pt x="1109980" y="287020"/>
                    </a:cubicBezTo>
                    <a:cubicBezTo>
                      <a:pt x="1037590" y="280670"/>
                      <a:pt x="957580" y="290830"/>
                      <a:pt x="863600" y="284480"/>
                    </a:cubicBezTo>
                    <a:cubicBezTo>
                      <a:pt x="734060" y="274320"/>
                      <a:pt x="549910" y="242570"/>
                      <a:pt x="406400" y="217170"/>
                    </a:cubicBezTo>
                    <a:cubicBezTo>
                      <a:pt x="274320" y="193040"/>
                      <a:pt x="83820" y="175260"/>
                      <a:pt x="31750" y="138430"/>
                    </a:cubicBezTo>
                    <a:cubicBezTo>
                      <a:pt x="11430" y="124460"/>
                      <a:pt x="6350" y="106680"/>
                      <a:pt x="2540" y="91440"/>
                    </a:cubicBezTo>
                    <a:cubicBezTo>
                      <a:pt x="0" y="78740"/>
                      <a:pt x="0" y="66040"/>
                      <a:pt x="5080" y="53340"/>
                    </a:cubicBezTo>
                    <a:cubicBezTo>
                      <a:pt x="10160" y="39370"/>
                      <a:pt x="24130" y="19050"/>
                      <a:pt x="39370" y="10160"/>
                    </a:cubicBezTo>
                    <a:cubicBezTo>
                      <a:pt x="53340" y="1270"/>
                      <a:pt x="93980" y="0"/>
                      <a:pt x="93980" y="0"/>
                    </a:cubicBezTo>
                  </a:path>
                </a:pathLst>
              </a:custGeom>
              <a:solidFill>
                <a:srgbClr val="FEBEB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9809777" y="6257496"/>
              <a:ext cx="892810" cy="400050"/>
              <a:chOff x="0" y="0"/>
              <a:chExt cx="892810" cy="40005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46990" y="41910"/>
                <a:ext cx="798830" cy="340360"/>
              </a:xfrm>
              <a:custGeom>
                <a:avLst/>
                <a:gdLst/>
                <a:ahLst/>
                <a:cxnLst/>
                <a:rect l="l" t="t" r="r" b="b"/>
                <a:pathLst>
                  <a:path w="798830" h="340360">
                    <a:moveTo>
                      <a:pt x="101600" y="87630"/>
                    </a:moveTo>
                    <a:cubicBezTo>
                      <a:pt x="599440" y="11430"/>
                      <a:pt x="647700" y="0"/>
                      <a:pt x="690880" y="8890"/>
                    </a:cubicBezTo>
                    <a:cubicBezTo>
                      <a:pt x="725170" y="15240"/>
                      <a:pt x="760730" y="29210"/>
                      <a:pt x="777240" y="50800"/>
                    </a:cubicBezTo>
                    <a:cubicBezTo>
                      <a:pt x="792480" y="71120"/>
                      <a:pt x="798830" y="104140"/>
                      <a:pt x="795020" y="132080"/>
                    </a:cubicBezTo>
                    <a:cubicBezTo>
                      <a:pt x="789940" y="163830"/>
                      <a:pt x="772160" y="203200"/>
                      <a:pt x="740410" y="228600"/>
                    </a:cubicBezTo>
                    <a:cubicBezTo>
                      <a:pt x="697230" y="265430"/>
                      <a:pt x="614680" y="280670"/>
                      <a:pt x="528320" y="294640"/>
                    </a:cubicBezTo>
                    <a:cubicBezTo>
                      <a:pt x="402590" y="314960"/>
                      <a:pt x="128270" y="340360"/>
                      <a:pt x="54610" y="304800"/>
                    </a:cubicBezTo>
                    <a:cubicBezTo>
                      <a:pt x="24130" y="290830"/>
                      <a:pt x="10160" y="262890"/>
                      <a:pt x="5080" y="242570"/>
                    </a:cubicBezTo>
                    <a:cubicBezTo>
                      <a:pt x="0" y="224790"/>
                      <a:pt x="2540" y="203200"/>
                      <a:pt x="12700" y="187960"/>
                    </a:cubicBezTo>
                    <a:cubicBezTo>
                      <a:pt x="24130" y="168910"/>
                      <a:pt x="54610" y="144780"/>
                      <a:pt x="77470" y="142240"/>
                    </a:cubicBezTo>
                    <a:cubicBezTo>
                      <a:pt x="100330" y="138430"/>
                      <a:pt x="137160" y="152400"/>
                      <a:pt x="152400" y="170180"/>
                    </a:cubicBezTo>
                    <a:cubicBezTo>
                      <a:pt x="167640" y="187960"/>
                      <a:pt x="176530" y="224790"/>
                      <a:pt x="171450" y="247650"/>
                    </a:cubicBezTo>
                    <a:cubicBezTo>
                      <a:pt x="165100" y="270510"/>
                      <a:pt x="139700" y="298450"/>
                      <a:pt x="116840" y="307340"/>
                    </a:cubicBezTo>
                    <a:cubicBezTo>
                      <a:pt x="95250" y="314960"/>
                      <a:pt x="57150" y="309880"/>
                      <a:pt x="38100" y="295910"/>
                    </a:cubicBezTo>
                    <a:cubicBezTo>
                      <a:pt x="19050" y="281940"/>
                      <a:pt x="2540" y="247650"/>
                      <a:pt x="3810" y="223520"/>
                    </a:cubicBezTo>
                    <a:cubicBezTo>
                      <a:pt x="3810" y="200660"/>
                      <a:pt x="22860" y="170180"/>
                      <a:pt x="43180" y="154940"/>
                    </a:cubicBezTo>
                    <a:cubicBezTo>
                      <a:pt x="64770" y="137160"/>
                      <a:pt x="93980" y="134620"/>
                      <a:pt x="135890" y="129540"/>
                    </a:cubicBezTo>
                    <a:cubicBezTo>
                      <a:pt x="220980" y="116840"/>
                      <a:pt x="441960" y="134620"/>
                      <a:pt x="529590" y="124460"/>
                    </a:cubicBezTo>
                    <a:cubicBezTo>
                      <a:pt x="574040" y="120650"/>
                      <a:pt x="603250" y="93980"/>
                      <a:pt x="627380" y="104140"/>
                    </a:cubicBezTo>
                    <a:cubicBezTo>
                      <a:pt x="651510" y="113030"/>
                      <a:pt x="687070" y="154940"/>
                      <a:pt x="678180" y="175260"/>
                    </a:cubicBezTo>
                    <a:cubicBezTo>
                      <a:pt x="656590" y="224790"/>
                      <a:pt x="191770" y="257810"/>
                      <a:pt x="105410" y="242570"/>
                    </a:cubicBezTo>
                    <a:cubicBezTo>
                      <a:pt x="78740" y="238760"/>
                      <a:pt x="68580" y="231140"/>
                      <a:pt x="55880" y="218440"/>
                    </a:cubicBezTo>
                    <a:cubicBezTo>
                      <a:pt x="44450" y="205740"/>
                      <a:pt x="35560" y="185420"/>
                      <a:pt x="34290" y="167640"/>
                    </a:cubicBezTo>
                    <a:cubicBezTo>
                      <a:pt x="34290" y="149860"/>
                      <a:pt x="41910" y="128270"/>
                      <a:pt x="53340" y="115570"/>
                    </a:cubicBezTo>
                    <a:cubicBezTo>
                      <a:pt x="63500" y="101600"/>
                      <a:pt x="101600" y="87630"/>
                      <a:pt x="101600" y="87630"/>
                    </a:cubicBezTo>
                  </a:path>
                </a:pathLst>
              </a:custGeom>
              <a:solidFill>
                <a:srgbClr val="FEBEB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>
              <a:off x="9757707" y="5792676"/>
              <a:ext cx="821690" cy="441960"/>
              <a:chOff x="0" y="0"/>
              <a:chExt cx="821690" cy="441960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45720" y="44450"/>
                <a:ext cx="727710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727710" h="347980">
                    <a:moveTo>
                      <a:pt x="48260" y="102870"/>
                    </a:moveTo>
                    <a:cubicBezTo>
                      <a:pt x="336550" y="17780"/>
                      <a:pt x="577850" y="0"/>
                      <a:pt x="642620" y="6350"/>
                    </a:cubicBezTo>
                    <a:cubicBezTo>
                      <a:pt x="662940" y="7620"/>
                      <a:pt x="669290" y="7620"/>
                      <a:pt x="680720" y="15240"/>
                    </a:cubicBezTo>
                    <a:cubicBezTo>
                      <a:pt x="695960" y="24130"/>
                      <a:pt x="713740" y="41910"/>
                      <a:pt x="720090" y="59690"/>
                    </a:cubicBezTo>
                    <a:cubicBezTo>
                      <a:pt x="726440" y="77470"/>
                      <a:pt x="726440" y="101600"/>
                      <a:pt x="720090" y="119380"/>
                    </a:cubicBezTo>
                    <a:cubicBezTo>
                      <a:pt x="713740" y="135890"/>
                      <a:pt x="703580" y="151130"/>
                      <a:pt x="680720" y="162560"/>
                    </a:cubicBezTo>
                    <a:cubicBezTo>
                      <a:pt x="633730" y="190500"/>
                      <a:pt x="501650" y="184150"/>
                      <a:pt x="410210" y="212090"/>
                    </a:cubicBezTo>
                    <a:cubicBezTo>
                      <a:pt x="309880" y="242570"/>
                      <a:pt x="172720" y="347980"/>
                      <a:pt x="106680" y="345440"/>
                    </a:cubicBezTo>
                    <a:cubicBezTo>
                      <a:pt x="73660" y="345440"/>
                      <a:pt x="48260" y="326390"/>
                      <a:pt x="34290" y="308610"/>
                    </a:cubicBezTo>
                    <a:cubicBezTo>
                      <a:pt x="22860" y="294640"/>
                      <a:pt x="17780" y="273050"/>
                      <a:pt x="19050" y="256540"/>
                    </a:cubicBezTo>
                    <a:cubicBezTo>
                      <a:pt x="20320" y="238760"/>
                      <a:pt x="25400" y="218440"/>
                      <a:pt x="38100" y="204470"/>
                    </a:cubicBezTo>
                    <a:cubicBezTo>
                      <a:pt x="54610" y="189230"/>
                      <a:pt x="90170" y="171450"/>
                      <a:pt x="113030" y="173990"/>
                    </a:cubicBezTo>
                    <a:cubicBezTo>
                      <a:pt x="137160" y="176530"/>
                      <a:pt x="168910" y="198120"/>
                      <a:pt x="180340" y="218440"/>
                    </a:cubicBezTo>
                    <a:cubicBezTo>
                      <a:pt x="191770" y="238760"/>
                      <a:pt x="190500" y="278130"/>
                      <a:pt x="181610" y="299720"/>
                    </a:cubicBezTo>
                    <a:cubicBezTo>
                      <a:pt x="173990" y="316230"/>
                      <a:pt x="157480" y="330200"/>
                      <a:pt x="142240" y="337820"/>
                    </a:cubicBezTo>
                    <a:cubicBezTo>
                      <a:pt x="127000" y="345440"/>
                      <a:pt x="104140" y="347980"/>
                      <a:pt x="87630" y="344170"/>
                    </a:cubicBezTo>
                    <a:cubicBezTo>
                      <a:pt x="71120" y="340360"/>
                      <a:pt x="52070" y="328930"/>
                      <a:pt x="40640" y="316230"/>
                    </a:cubicBezTo>
                    <a:cubicBezTo>
                      <a:pt x="29210" y="303530"/>
                      <a:pt x="20320" y="283210"/>
                      <a:pt x="19050" y="265430"/>
                    </a:cubicBezTo>
                    <a:cubicBezTo>
                      <a:pt x="17780" y="247650"/>
                      <a:pt x="24130" y="227330"/>
                      <a:pt x="33020" y="212090"/>
                    </a:cubicBezTo>
                    <a:cubicBezTo>
                      <a:pt x="43180" y="198120"/>
                      <a:pt x="54610" y="191770"/>
                      <a:pt x="76200" y="179070"/>
                    </a:cubicBezTo>
                    <a:cubicBezTo>
                      <a:pt x="125730" y="148590"/>
                      <a:pt x="241300" y="90170"/>
                      <a:pt x="332740" y="62230"/>
                    </a:cubicBezTo>
                    <a:cubicBezTo>
                      <a:pt x="429260" y="31750"/>
                      <a:pt x="581660" y="0"/>
                      <a:pt x="642620" y="6350"/>
                    </a:cubicBezTo>
                    <a:cubicBezTo>
                      <a:pt x="669290" y="7620"/>
                      <a:pt x="683260" y="13970"/>
                      <a:pt x="697230" y="26670"/>
                    </a:cubicBezTo>
                    <a:cubicBezTo>
                      <a:pt x="711200" y="39370"/>
                      <a:pt x="722630" y="60960"/>
                      <a:pt x="725170" y="78740"/>
                    </a:cubicBezTo>
                    <a:cubicBezTo>
                      <a:pt x="727710" y="97790"/>
                      <a:pt x="721360" y="121920"/>
                      <a:pt x="711200" y="137160"/>
                    </a:cubicBezTo>
                    <a:cubicBezTo>
                      <a:pt x="701040" y="151130"/>
                      <a:pt x="688340" y="161290"/>
                      <a:pt x="661670" y="170180"/>
                    </a:cubicBezTo>
                    <a:cubicBezTo>
                      <a:pt x="594360" y="194310"/>
                      <a:pt x="360680" y="176530"/>
                      <a:pt x="254000" y="196850"/>
                    </a:cubicBezTo>
                    <a:cubicBezTo>
                      <a:pt x="181610" y="210820"/>
                      <a:pt x="111760" y="252730"/>
                      <a:pt x="74930" y="252730"/>
                    </a:cubicBezTo>
                    <a:cubicBezTo>
                      <a:pt x="58420" y="252730"/>
                      <a:pt x="50800" y="248920"/>
                      <a:pt x="39370" y="241300"/>
                    </a:cubicBezTo>
                    <a:cubicBezTo>
                      <a:pt x="26670" y="232410"/>
                      <a:pt x="10160" y="213360"/>
                      <a:pt x="5080" y="196850"/>
                    </a:cubicBezTo>
                    <a:cubicBezTo>
                      <a:pt x="0" y="180340"/>
                      <a:pt x="2540" y="157480"/>
                      <a:pt x="8890" y="140970"/>
                    </a:cubicBezTo>
                    <a:cubicBezTo>
                      <a:pt x="16510" y="125730"/>
                      <a:pt x="48260" y="102870"/>
                      <a:pt x="48260" y="102870"/>
                    </a:cubicBezTo>
                  </a:path>
                </a:pathLst>
              </a:custGeom>
              <a:solidFill>
                <a:srgbClr val="FEBEB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>
              <a:off x="9266217" y="5150056"/>
              <a:ext cx="1358900" cy="704850"/>
              <a:chOff x="0" y="0"/>
              <a:chExt cx="1358900" cy="704850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46990" y="48260"/>
                <a:ext cx="1262380" cy="604520"/>
              </a:xfrm>
              <a:custGeom>
                <a:avLst/>
                <a:gdLst/>
                <a:ahLst/>
                <a:cxnLst/>
                <a:rect l="l" t="t" r="r" b="b"/>
                <a:pathLst>
                  <a:path w="1262380" h="604520">
                    <a:moveTo>
                      <a:pt x="67310" y="441960"/>
                    </a:moveTo>
                    <a:cubicBezTo>
                      <a:pt x="312420" y="367030"/>
                      <a:pt x="387350" y="294640"/>
                      <a:pt x="458470" y="260350"/>
                    </a:cubicBezTo>
                    <a:cubicBezTo>
                      <a:pt x="520700" y="229870"/>
                      <a:pt x="581660" y="219710"/>
                      <a:pt x="643890" y="193040"/>
                    </a:cubicBezTo>
                    <a:cubicBezTo>
                      <a:pt x="709930" y="165100"/>
                      <a:pt x="774700" y="120650"/>
                      <a:pt x="847090" y="91440"/>
                    </a:cubicBezTo>
                    <a:cubicBezTo>
                      <a:pt x="922020" y="60960"/>
                      <a:pt x="1026160" y="29210"/>
                      <a:pt x="1087120" y="15240"/>
                    </a:cubicBezTo>
                    <a:cubicBezTo>
                      <a:pt x="1121410" y="7620"/>
                      <a:pt x="1145540" y="0"/>
                      <a:pt x="1170940" y="2540"/>
                    </a:cubicBezTo>
                    <a:cubicBezTo>
                      <a:pt x="1192530" y="3810"/>
                      <a:pt x="1215390" y="11430"/>
                      <a:pt x="1229360" y="22860"/>
                    </a:cubicBezTo>
                    <a:cubicBezTo>
                      <a:pt x="1240790" y="30480"/>
                      <a:pt x="1248410" y="43180"/>
                      <a:pt x="1254760" y="55880"/>
                    </a:cubicBezTo>
                    <a:cubicBezTo>
                      <a:pt x="1259840" y="68580"/>
                      <a:pt x="1262380" y="82550"/>
                      <a:pt x="1261110" y="97790"/>
                    </a:cubicBezTo>
                    <a:cubicBezTo>
                      <a:pt x="1258570" y="114300"/>
                      <a:pt x="1250950" y="135890"/>
                      <a:pt x="1234440" y="153670"/>
                    </a:cubicBezTo>
                    <a:cubicBezTo>
                      <a:pt x="1207770" y="181610"/>
                      <a:pt x="1160780" y="201930"/>
                      <a:pt x="1102360" y="229870"/>
                    </a:cubicBezTo>
                    <a:cubicBezTo>
                      <a:pt x="999490" y="278130"/>
                      <a:pt x="735330" y="347980"/>
                      <a:pt x="656590" y="394970"/>
                    </a:cubicBezTo>
                    <a:cubicBezTo>
                      <a:pt x="624840" y="415290"/>
                      <a:pt x="624840" y="431800"/>
                      <a:pt x="595630" y="450850"/>
                    </a:cubicBezTo>
                    <a:cubicBezTo>
                      <a:pt x="542290" y="487680"/>
                      <a:pt x="405130" y="547370"/>
                      <a:pt x="341630" y="574040"/>
                    </a:cubicBezTo>
                    <a:cubicBezTo>
                      <a:pt x="304800" y="589280"/>
                      <a:pt x="283210" y="603250"/>
                      <a:pt x="252730" y="604520"/>
                    </a:cubicBezTo>
                    <a:cubicBezTo>
                      <a:pt x="222250" y="604520"/>
                      <a:pt x="177800" y="595630"/>
                      <a:pt x="157480" y="575310"/>
                    </a:cubicBezTo>
                    <a:cubicBezTo>
                      <a:pt x="137160" y="556260"/>
                      <a:pt x="125730" y="515620"/>
                      <a:pt x="127000" y="485140"/>
                    </a:cubicBezTo>
                    <a:cubicBezTo>
                      <a:pt x="129540" y="454660"/>
                      <a:pt x="146050" y="421640"/>
                      <a:pt x="170180" y="391160"/>
                    </a:cubicBezTo>
                    <a:cubicBezTo>
                      <a:pt x="205740" y="349250"/>
                      <a:pt x="287020" y="290830"/>
                      <a:pt x="337820" y="267970"/>
                    </a:cubicBezTo>
                    <a:cubicBezTo>
                      <a:pt x="373380" y="252730"/>
                      <a:pt x="408940" y="241300"/>
                      <a:pt x="436880" y="247650"/>
                    </a:cubicBezTo>
                    <a:cubicBezTo>
                      <a:pt x="462280" y="252730"/>
                      <a:pt x="491490" y="276860"/>
                      <a:pt x="504190" y="297180"/>
                    </a:cubicBezTo>
                    <a:cubicBezTo>
                      <a:pt x="513080" y="313690"/>
                      <a:pt x="514350" y="335280"/>
                      <a:pt x="510540" y="353060"/>
                    </a:cubicBezTo>
                    <a:cubicBezTo>
                      <a:pt x="506730" y="370840"/>
                      <a:pt x="496570" y="389890"/>
                      <a:pt x="481330" y="401320"/>
                    </a:cubicBezTo>
                    <a:cubicBezTo>
                      <a:pt x="463550" y="415290"/>
                      <a:pt x="424180" y="426720"/>
                      <a:pt x="401320" y="420370"/>
                    </a:cubicBezTo>
                    <a:cubicBezTo>
                      <a:pt x="377190" y="414020"/>
                      <a:pt x="349250" y="384810"/>
                      <a:pt x="340360" y="364490"/>
                    </a:cubicBezTo>
                    <a:cubicBezTo>
                      <a:pt x="332740" y="346710"/>
                      <a:pt x="334010" y="323850"/>
                      <a:pt x="339090" y="307340"/>
                    </a:cubicBezTo>
                    <a:cubicBezTo>
                      <a:pt x="345440" y="290830"/>
                      <a:pt x="358140" y="271780"/>
                      <a:pt x="373380" y="261620"/>
                    </a:cubicBezTo>
                    <a:cubicBezTo>
                      <a:pt x="387350" y="251460"/>
                      <a:pt x="410210" y="245110"/>
                      <a:pt x="427990" y="246380"/>
                    </a:cubicBezTo>
                    <a:cubicBezTo>
                      <a:pt x="445770" y="247650"/>
                      <a:pt x="466090" y="254000"/>
                      <a:pt x="480060" y="266700"/>
                    </a:cubicBezTo>
                    <a:cubicBezTo>
                      <a:pt x="496570" y="283210"/>
                      <a:pt x="514350" y="318770"/>
                      <a:pt x="511810" y="342900"/>
                    </a:cubicBezTo>
                    <a:cubicBezTo>
                      <a:pt x="509270" y="368300"/>
                      <a:pt x="490220" y="391160"/>
                      <a:pt x="466090" y="412750"/>
                    </a:cubicBezTo>
                    <a:cubicBezTo>
                      <a:pt x="430530" y="443230"/>
                      <a:pt x="341630" y="501650"/>
                      <a:pt x="304800" y="492760"/>
                    </a:cubicBezTo>
                    <a:cubicBezTo>
                      <a:pt x="279400" y="486410"/>
                      <a:pt x="247650" y="443230"/>
                      <a:pt x="254000" y="419100"/>
                    </a:cubicBezTo>
                    <a:cubicBezTo>
                      <a:pt x="265430" y="375920"/>
                      <a:pt x="466090" y="332740"/>
                      <a:pt x="523240" y="294640"/>
                    </a:cubicBezTo>
                    <a:cubicBezTo>
                      <a:pt x="552450" y="274320"/>
                      <a:pt x="552450" y="257810"/>
                      <a:pt x="585470" y="237490"/>
                    </a:cubicBezTo>
                    <a:cubicBezTo>
                      <a:pt x="662940" y="190500"/>
                      <a:pt x="934720" y="113030"/>
                      <a:pt x="1019810" y="72390"/>
                    </a:cubicBezTo>
                    <a:cubicBezTo>
                      <a:pt x="1056640" y="54610"/>
                      <a:pt x="1070610" y="39370"/>
                      <a:pt x="1096010" y="27940"/>
                    </a:cubicBezTo>
                    <a:cubicBezTo>
                      <a:pt x="1120140" y="16510"/>
                      <a:pt x="1149350" y="3810"/>
                      <a:pt x="1170940" y="2540"/>
                    </a:cubicBezTo>
                    <a:cubicBezTo>
                      <a:pt x="1186180" y="1270"/>
                      <a:pt x="1198880" y="5080"/>
                      <a:pt x="1211580" y="11430"/>
                    </a:cubicBezTo>
                    <a:cubicBezTo>
                      <a:pt x="1224280" y="16510"/>
                      <a:pt x="1235710" y="26670"/>
                      <a:pt x="1243330" y="38100"/>
                    </a:cubicBezTo>
                    <a:cubicBezTo>
                      <a:pt x="1252220" y="48260"/>
                      <a:pt x="1258570" y="62230"/>
                      <a:pt x="1259840" y="76200"/>
                    </a:cubicBezTo>
                    <a:cubicBezTo>
                      <a:pt x="1262380" y="90170"/>
                      <a:pt x="1262380" y="104140"/>
                      <a:pt x="1256030" y="118110"/>
                    </a:cubicBezTo>
                    <a:cubicBezTo>
                      <a:pt x="1249680" y="134620"/>
                      <a:pt x="1238250" y="152400"/>
                      <a:pt x="1216660" y="166370"/>
                    </a:cubicBezTo>
                    <a:cubicBezTo>
                      <a:pt x="1178560" y="189230"/>
                      <a:pt x="1093470" y="186690"/>
                      <a:pt x="1023620" y="209550"/>
                    </a:cubicBezTo>
                    <a:cubicBezTo>
                      <a:pt x="937260" y="237490"/>
                      <a:pt x="829310" y="298450"/>
                      <a:pt x="742950" y="330200"/>
                    </a:cubicBezTo>
                    <a:cubicBezTo>
                      <a:pt x="671830" y="356870"/>
                      <a:pt x="607060" y="361950"/>
                      <a:pt x="543560" y="392430"/>
                    </a:cubicBezTo>
                    <a:cubicBezTo>
                      <a:pt x="480060" y="421640"/>
                      <a:pt x="412750" y="482600"/>
                      <a:pt x="361950" y="510540"/>
                    </a:cubicBezTo>
                    <a:cubicBezTo>
                      <a:pt x="326390" y="529590"/>
                      <a:pt x="304800" y="539750"/>
                      <a:pt x="269240" y="552450"/>
                    </a:cubicBezTo>
                    <a:cubicBezTo>
                      <a:pt x="219710" y="568960"/>
                      <a:pt x="134620" y="594360"/>
                      <a:pt x="92710" y="595630"/>
                    </a:cubicBezTo>
                    <a:cubicBezTo>
                      <a:pt x="69850" y="595630"/>
                      <a:pt x="53340" y="594360"/>
                      <a:pt x="39370" y="584200"/>
                    </a:cubicBezTo>
                    <a:cubicBezTo>
                      <a:pt x="24130" y="575310"/>
                      <a:pt x="11430" y="554990"/>
                      <a:pt x="5080" y="541020"/>
                    </a:cubicBezTo>
                    <a:cubicBezTo>
                      <a:pt x="1270" y="528320"/>
                      <a:pt x="0" y="515620"/>
                      <a:pt x="3810" y="502920"/>
                    </a:cubicBezTo>
                    <a:cubicBezTo>
                      <a:pt x="7620" y="487680"/>
                      <a:pt x="21590" y="467360"/>
                      <a:pt x="33020" y="455930"/>
                    </a:cubicBezTo>
                    <a:cubicBezTo>
                      <a:pt x="43180" y="448310"/>
                      <a:pt x="67310" y="441960"/>
                      <a:pt x="67310" y="441960"/>
                    </a:cubicBezTo>
                  </a:path>
                </a:pathLst>
              </a:custGeom>
              <a:solidFill>
                <a:srgbClr val="FEBEB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9169697" y="4733496"/>
              <a:ext cx="1070610" cy="698500"/>
              <a:chOff x="0" y="0"/>
              <a:chExt cx="1070610" cy="698500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45720" y="48260"/>
                <a:ext cx="977900" cy="604520"/>
              </a:xfrm>
              <a:custGeom>
                <a:avLst/>
                <a:gdLst/>
                <a:ahLst/>
                <a:cxnLst/>
                <a:rect l="l" t="t" r="r" b="b"/>
                <a:pathLst>
                  <a:path w="977900" h="604520">
                    <a:moveTo>
                      <a:pt x="50800" y="384810"/>
                    </a:moveTo>
                    <a:cubicBezTo>
                      <a:pt x="544830" y="195580"/>
                      <a:pt x="676910" y="162560"/>
                      <a:pt x="744220" y="132080"/>
                    </a:cubicBezTo>
                    <a:cubicBezTo>
                      <a:pt x="779780" y="116840"/>
                      <a:pt x="803910" y="81280"/>
                      <a:pt x="820420" y="87630"/>
                    </a:cubicBezTo>
                    <a:cubicBezTo>
                      <a:pt x="835660" y="93980"/>
                      <a:pt x="850900" y="135890"/>
                      <a:pt x="843280" y="162560"/>
                    </a:cubicBezTo>
                    <a:cubicBezTo>
                      <a:pt x="830580" y="204470"/>
                      <a:pt x="731520" y="259080"/>
                      <a:pt x="685800" y="295910"/>
                    </a:cubicBezTo>
                    <a:cubicBezTo>
                      <a:pt x="652780" y="322580"/>
                      <a:pt x="635000" y="339090"/>
                      <a:pt x="596900" y="363220"/>
                    </a:cubicBezTo>
                    <a:cubicBezTo>
                      <a:pt x="535940" y="400050"/>
                      <a:pt x="417830" y="439420"/>
                      <a:pt x="346710" y="483870"/>
                    </a:cubicBezTo>
                    <a:cubicBezTo>
                      <a:pt x="289560" y="519430"/>
                      <a:pt x="236220" y="588010"/>
                      <a:pt x="200660" y="599440"/>
                    </a:cubicBezTo>
                    <a:cubicBezTo>
                      <a:pt x="182880" y="604520"/>
                      <a:pt x="171450" y="601980"/>
                      <a:pt x="157480" y="598170"/>
                    </a:cubicBezTo>
                    <a:cubicBezTo>
                      <a:pt x="144780" y="594360"/>
                      <a:pt x="130810" y="588010"/>
                      <a:pt x="120650" y="576580"/>
                    </a:cubicBezTo>
                    <a:cubicBezTo>
                      <a:pt x="107950" y="563880"/>
                      <a:pt x="96520" y="538480"/>
                      <a:pt x="93980" y="520700"/>
                    </a:cubicBezTo>
                    <a:cubicBezTo>
                      <a:pt x="91440" y="505460"/>
                      <a:pt x="91440" y="494030"/>
                      <a:pt x="100330" y="478790"/>
                    </a:cubicBezTo>
                    <a:cubicBezTo>
                      <a:pt x="116840" y="445770"/>
                      <a:pt x="185420" y="387350"/>
                      <a:pt x="224790" y="356870"/>
                    </a:cubicBezTo>
                    <a:cubicBezTo>
                      <a:pt x="254000" y="334010"/>
                      <a:pt x="278130" y="328930"/>
                      <a:pt x="307340" y="304800"/>
                    </a:cubicBezTo>
                    <a:cubicBezTo>
                      <a:pt x="349250" y="270510"/>
                      <a:pt x="408940" y="189230"/>
                      <a:pt x="445770" y="162560"/>
                    </a:cubicBezTo>
                    <a:cubicBezTo>
                      <a:pt x="464820" y="147320"/>
                      <a:pt x="478790" y="138430"/>
                      <a:pt x="496570" y="135890"/>
                    </a:cubicBezTo>
                    <a:cubicBezTo>
                      <a:pt x="514350" y="133350"/>
                      <a:pt x="535940" y="135890"/>
                      <a:pt x="552450" y="146050"/>
                    </a:cubicBezTo>
                    <a:cubicBezTo>
                      <a:pt x="571500" y="158750"/>
                      <a:pt x="594360" y="193040"/>
                      <a:pt x="598170" y="215900"/>
                    </a:cubicBezTo>
                    <a:cubicBezTo>
                      <a:pt x="600710" y="234950"/>
                      <a:pt x="595630" y="256540"/>
                      <a:pt x="584200" y="271780"/>
                    </a:cubicBezTo>
                    <a:cubicBezTo>
                      <a:pt x="571500" y="289560"/>
                      <a:pt x="535940" y="311150"/>
                      <a:pt x="513080" y="313690"/>
                    </a:cubicBezTo>
                    <a:cubicBezTo>
                      <a:pt x="494030" y="314960"/>
                      <a:pt x="472440" y="309880"/>
                      <a:pt x="458470" y="297180"/>
                    </a:cubicBezTo>
                    <a:cubicBezTo>
                      <a:pt x="440690" y="281940"/>
                      <a:pt x="419100" y="247650"/>
                      <a:pt x="420370" y="222250"/>
                    </a:cubicBezTo>
                    <a:cubicBezTo>
                      <a:pt x="420370" y="198120"/>
                      <a:pt x="441960" y="163830"/>
                      <a:pt x="461010" y="149860"/>
                    </a:cubicBezTo>
                    <a:cubicBezTo>
                      <a:pt x="474980" y="138430"/>
                      <a:pt x="497840" y="134620"/>
                      <a:pt x="515620" y="135890"/>
                    </a:cubicBezTo>
                    <a:cubicBezTo>
                      <a:pt x="533400" y="137160"/>
                      <a:pt x="554990" y="146050"/>
                      <a:pt x="567690" y="157480"/>
                    </a:cubicBezTo>
                    <a:cubicBezTo>
                      <a:pt x="581660" y="168910"/>
                      <a:pt x="593090" y="189230"/>
                      <a:pt x="596900" y="207010"/>
                    </a:cubicBezTo>
                    <a:cubicBezTo>
                      <a:pt x="599440" y="224790"/>
                      <a:pt x="599440" y="241300"/>
                      <a:pt x="589280" y="262890"/>
                    </a:cubicBezTo>
                    <a:cubicBezTo>
                      <a:pt x="566420" y="309880"/>
                      <a:pt x="476250" y="391160"/>
                      <a:pt x="411480" y="447040"/>
                    </a:cubicBezTo>
                    <a:cubicBezTo>
                      <a:pt x="346710" y="504190"/>
                      <a:pt x="245110" y="585470"/>
                      <a:pt x="200660" y="599440"/>
                    </a:cubicBezTo>
                    <a:cubicBezTo>
                      <a:pt x="181610" y="604520"/>
                      <a:pt x="171450" y="601980"/>
                      <a:pt x="157480" y="598170"/>
                    </a:cubicBezTo>
                    <a:cubicBezTo>
                      <a:pt x="144780" y="594360"/>
                      <a:pt x="130810" y="588010"/>
                      <a:pt x="120650" y="576580"/>
                    </a:cubicBezTo>
                    <a:cubicBezTo>
                      <a:pt x="107950" y="563880"/>
                      <a:pt x="95250" y="539750"/>
                      <a:pt x="93980" y="520700"/>
                    </a:cubicBezTo>
                    <a:cubicBezTo>
                      <a:pt x="91440" y="500380"/>
                      <a:pt x="99060" y="477520"/>
                      <a:pt x="110490" y="459740"/>
                    </a:cubicBezTo>
                    <a:cubicBezTo>
                      <a:pt x="123190" y="439420"/>
                      <a:pt x="144780" y="429260"/>
                      <a:pt x="168910" y="410210"/>
                    </a:cubicBezTo>
                    <a:cubicBezTo>
                      <a:pt x="205740" y="381000"/>
                      <a:pt x="256540" y="342900"/>
                      <a:pt x="309880" y="309880"/>
                    </a:cubicBezTo>
                    <a:cubicBezTo>
                      <a:pt x="374650" y="269240"/>
                      <a:pt x="458470" y="238760"/>
                      <a:pt x="529590" y="191770"/>
                    </a:cubicBezTo>
                    <a:cubicBezTo>
                      <a:pt x="605790" y="142240"/>
                      <a:pt x="685800" y="44450"/>
                      <a:pt x="751840" y="16510"/>
                    </a:cubicBezTo>
                    <a:cubicBezTo>
                      <a:pt x="793750" y="0"/>
                      <a:pt x="834390" y="0"/>
                      <a:pt x="868680" y="2540"/>
                    </a:cubicBezTo>
                    <a:cubicBezTo>
                      <a:pt x="896620" y="5080"/>
                      <a:pt x="925830" y="6350"/>
                      <a:pt x="943610" y="24130"/>
                    </a:cubicBezTo>
                    <a:cubicBezTo>
                      <a:pt x="965200" y="46990"/>
                      <a:pt x="977900" y="104140"/>
                      <a:pt x="972820" y="138430"/>
                    </a:cubicBezTo>
                    <a:cubicBezTo>
                      <a:pt x="969010" y="168910"/>
                      <a:pt x="944880" y="199390"/>
                      <a:pt x="924560" y="222250"/>
                    </a:cubicBezTo>
                    <a:cubicBezTo>
                      <a:pt x="905510" y="242570"/>
                      <a:pt x="894080" y="250190"/>
                      <a:pt x="858520" y="269240"/>
                    </a:cubicBezTo>
                    <a:cubicBezTo>
                      <a:pt x="742950" y="328930"/>
                      <a:pt x="198120" y="528320"/>
                      <a:pt x="91440" y="534670"/>
                    </a:cubicBezTo>
                    <a:cubicBezTo>
                      <a:pt x="62230" y="535940"/>
                      <a:pt x="50800" y="532130"/>
                      <a:pt x="36830" y="521970"/>
                    </a:cubicBezTo>
                    <a:cubicBezTo>
                      <a:pt x="22860" y="513080"/>
                      <a:pt x="8890" y="494030"/>
                      <a:pt x="5080" y="477520"/>
                    </a:cubicBezTo>
                    <a:cubicBezTo>
                      <a:pt x="0" y="461010"/>
                      <a:pt x="2540" y="436880"/>
                      <a:pt x="10160" y="421640"/>
                    </a:cubicBezTo>
                    <a:cubicBezTo>
                      <a:pt x="17780" y="406400"/>
                      <a:pt x="50800" y="384810"/>
                      <a:pt x="50800" y="384810"/>
                    </a:cubicBezTo>
                  </a:path>
                </a:pathLst>
              </a:custGeom>
              <a:solidFill>
                <a:srgbClr val="FEBEB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89" name="Group 89"/>
            <p:cNvGrpSpPr/>
            <p:nvPr/>
          </p:nvGrpSpPr>
          <p:grpSpPr>
            <a:xfrm>
              <a:off x="11629687" y="6977586"/>
              <a:ext cx="1469390" cy="513080"/>
              <a:chOff x="0" y="0"/>
              <a:chExt cx="1469390" cy="51308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50800" y="40640"/>
                <a:ext cx="1371600" cy="427990"/>
              </a:xfrm>
              <a:custGeom>
                <a:avLst/>
                <a:gdLst/>
                <a:ahLst/>
                <a:cxnLst/>
                <a:rect l="l" t="t" r="r" b="b"/>
                <a:pathLst>
                  <a:path w="1371600" h="427990">
                    <a:moveTo>
                      <a:pt x="64770" y="68580"/>
                    </a:moveTo>
                    <a:cubicBezTo>
                      <a:pt x="544830" y="3810"/>
                      <a:pt x="783590" y="0"/>
                      <a:pt x="886460" y="10160"/>
                    </a:cubicBezTo>
                    <a:cubicBezTo>
                      <a:pt x="934720" y="13970"/>
                      <a:pt x="946150" y="17780"/>
                      <a:pt x="990600" y="30480"/>
                    </a:cubicBezTo>
                    <a:cubicBezTo>
                      <a:pt x="1071880" y="52070"/>
                      <a:pt x="1276350" y="106680"/>
                      <a:pt x="1329690" y="146050"/>
                    </a:cubicBezTo>
                    <a:cubicBezTo>
                      <a:pt x="1352550" y="162560"/>
                      <a:pt x="1360170" y="179070"/>
                      <a:pt x="1366520" y="195580"/>
                    </a:cubicBezTo>
                    <a:cubicBezTo>
                      <a:pt x="1370330" y="208280"/>
                      <a:pt x="1370330" y="223520"/>
                      <a:pt x="1367790" y="236220"/>
                    </a:cubicBezTo>
                    <a:cubicBezTo>
                      <a:pt x="1363980" y="250190"/>
                      <a:pt x="1357630" y="262890"/>
                      <a:pt x="1348740" y="273050"/>
                    </a:cubicBezTo>
                    <a:cubicBezTo>
                      <a:pt x="1341120" y="284480"/>
                      <a:pt x="1334770" y="290830"/>
                      <a:pt x="1315720" y="298450"/>
                    </a:cubicBezTo>
                    <a:cubicBezTo>
                      <a:pt x="1257300" y="320040"/>
                      <a:pt x="1060450" y="328930"/>
                      <a:pt x="920750" y="337820"/>
                    </a:cubicBezTo>
                    <a:cubicBezTo>
                      <a:pt x="760730" y="346710"/>
                      <a:pt x="480060" y="355600"/>
                      <a:pt x="405130" y="347980"/>
                    </a:cubicBezTo>
                    <a:cubicBezTo>
                      <a:pt x="384810" y="345440"/>
                      <a:pt x="377190" y="344170"/>
                      <a:pt x="365760" y="337820"/>
                    </a:cubicBezTo>
                    <a:cubicBezTo>
                      <a:pt x="354330" y="331470"/>
                      <a:pt x="342900" y="323850"/>
                      <a:pt x="335280" y="311150"/>
                    </a:cubicBezTo>
                    <a:cubicBezTo>
                      <a:pt x="326390" y="295910"/>
                      <a:pt x="320040" y="269240"/>
                      <a:pt x="321310" y="252730"/>
                    </a:cubicBezTo>
                    <a:cubicBezTo>
                      <a:pt x="321310" y="237490"/>
                      <a:pt x="327660" y="224790"/>
                      <a:pt x="335280" y="213360"/>
                    </a:cubicBezTo>
                    <a:cubicBezTo>
                      <a:pt x="342900" y="203200"/>
                      <a:pt x="354330" y="193040"/>
                      <a:pt x="365760" y="186690"/>
                    </a:cubicBezTo>
                    <a:cubicBezTo>
                      <a:pt x="377190" y="180340"/>
                      <a:pt x="387350" y="176530"/>
                      <a:pt x="405130" y="176530"/>
                    </a:cubicBezTo>
                    <a:cubicBezTo>
                      <a:pt x="443230" y="177800"/>
                      <a:pt x="518160" y="217170"/>
                      <a:pt x="580390" y="231140"/>
                    </a:cubicBezTo>
                    <a:cubicBezTo>
                      <a:pt x="646430" y="246380"/>
                      <a:pt x="709930" y="254000"/>
                      <a:pt x="791210" y="260350"/>
                    </a:cubicBezTo>
                    <a:cubicBezTo>
                      <a:pt x="901700" y="267970"/>
                      <a:pt x="1106170" y="267970"/>
                      <a:pt x="1186180" y="261620"/>
                    </a:cubicBezTo>
                    <a:cubicBezTo>
                      <a:pt x="1221740" y="259080"/>
                      <a:pt x="1239520" y="243840"/>
                      <a:pt x="1263650" y="248920"/>
                    </a:cubicBezTo>
                    <a:cubicBezTo>
                      <a:pt x="1286510" y="254000"/>
                      <a:pt x="1314450" y="273050"/>
                      <a:pt x="1325880" y="290830"/>
                    </a:cubicBezTo>
                    <a:cubicBezTo>
                      <a:pt x="1336040" y="304800"/>
                      <a:pt x="1337310" y="325120"/>
                      <a:pt x="1334770" y="340360"/>
                    </a:cubicBezTo>
                    <a:cubicBezTo>
                      <a:pt x="1332230" y="356870"/>
                      <a:pt x="1324610" y="375920"/>
                      <a:pt x="1311910" y="386080"/>
                    </a:cubicBezTo>
                    <a:cubicBezTo>
                      <a:pt x="1295400" y="400050"/>
                      <a:pt x="1259840" y="410210"/>
                      <a:pt x="1239520" y="407670"/>
                    </a:cubicBezTo>
                    <a:cubicBezTo>
                      <a:pt x="1221740" y="405130"/>
                      <a:pt x="1205230" y="393700"/>
                      <a:pt x="1195070" y="382270"/>
                    </a:cubicBezTo>
                    <a:cubicBezTo>
                      <a:pt x="1184910" y="369570"/>
                      <a:pt x="1176020" y="350520"/>
                      <a:pt x="1174750" y="334010"/>
                    </a:cubicBezTo>
                    <a:cubicBezTo>
                      <a:pt x="1174750" y="318770"/>
                      <a:pt x="1179830" y="298450"/>
                      <a:pt x="1188720" y="284480"/>
                    </a:cubicBezTo>
                    <a:cubicBezTo>
                      <a:pt x="1197610" y="271780"/>
                      <a:pt x="1211580" y="257810"/>
                      <a:pt x="1229360" y="252730"/>
                    </a:cubicBezTo>
                    <a:cubicBezTo>
                      <a:pt x="1248410" y="247650"/>
                      <a:pt x="1285240" y="252730"/>
                      <a:pt x="1303020" y="264160"/>
                    </a:cubicBezTo>
                    <a:cubicBezTo>
                      <a:pt x="1318260" y="273050"/>
                      <a:pt x="1328420" y="290830"/>
                      <a:pt x="1332230" y="306070"/>
                    </a:cubicBezTo>
                    <a:cubicBezTo>
                      <a:pt x="1337310" y="322580"/>
                      <a:pt x="1338580" y="341630"/>
                      <a:pt x="1330960" y="358140"/>
                    </a:cubicBezTo>
                    <a:cubicBezTo>
                      <a:pt x="1322070" y="375920"/>
                      <a:pt x="1296670" y="396240"/>
                      <a:pt x="1273810" y="407670"/>
                    </a:cubicBezTo>
                    <a:cubicBezTo>
                      <a:pt x="1249680" y="419100"/>
                      <a:pt x="1228090" y="417830"/>
                      <a:pt x="1186180" y="421640"/>
                    </a:cubicBezTo>
                    <a:cubicBezTo>
                      <a:pt x="1082040" y="427990"/>
                      <a:pt x="784860" y="427990"/>
                      <a:pt x="635000" y="407670"/>
                    </a:cubicBezTo>
                    <a:cubicBezTo>
                      <a:pt x="528320" y="392430"/>
                      <a:pt x="414020" y="367030"/>
                      <a:pt x="365760" y="337820"/>
                    </a:cubicBezTo>
                    <a:cubicBezTo>
                      <a:pt x="342900" y="323850"/>
                      <a:pt x="332740" y="308610"/>
                      <a:pt x="326390" y="293370"/>
                    </a:cubicBezTo>
                    <a:cubicBezTo>
                      <a:pt x="320040" y="279400"/>
                      <a:pt x="318770" y="266700"/>
                      <a:pt x="321310" y="252730"/>
                    </a:cubicBezTo>
                    <a:cubicBezTo>
                      <a:pt x="323850" y="234950"/>
                      <a:pt x="335280" y="212090"/>
                      <a:pt x="349250" y="198120"/>
                    </a:cubicBezTo>
                    <a:cubicBezTo>
                      <a:pt x="364490" y="184150"/>
                      <a:pt x="378460" y="179070"/>
                      <a:pt x="408940" y="172720"/>
                    </a:cubicBezTo>
                    <a:cubicBezTo>
                      <a:pt x="494030" y="153670"/>
                      <a:pt x="751840" y="175260"/>
                      <a:pt x="909320" y="168910"/>
                    </a:cubicBezTo>
                    <a:cubicBezTo>
                      <a:pt x="1051560" y="162560"/>
                      <a:pt x="1244600" y="115570"/>
                      <a:pt x="1310640" y="137160"/>
                    </a:cubicBezTo>
                    <a:cubicBezTo>
                      <a:pt x="1337310" y="144780"/>
                      <a:pt x="1348740" y="158750"/>
                      <a:pt x="1357630" y="175260"/>
                    </a:cubicBezTo>
                    <a:cubicBezTo>
                      <a:pt x="1367790" y="193040"/>
                      <a:pt x="1371600" y="217170"/>
                      <a:pt x="1367790" y="236220"/>
                    </a:cubicBezTo>
                    <a:cubicBezTo>
                      <a:pt x="1362710" y="255270"/>
                      <a:pt x="1350010" y="276860"/>
                      <a:pt x="1333500" y="288290"/>
                    </a:cubicBezTo>
                    <a:cubicBezTo>
                      <a:pt x="1315720" y="299720"/>
                      <a:pt x="1294130" y="304800"/>
                      <a:pt x="1262380" y="303530"/>
                    </a:cubicBezTo>
                    <a:cubicBezTo>
                      <a:pt x="1189990" y="299720"/>
                      <a:pt x="999490" y="208280"/>
                      <a:pt x="922020" y="191770"/>
                    </a:cubicBezTo>
                    <a:cubicBezTo>
                      <a:pt x="881380" y="182880"/>
                      <a:pt x="871220" y="184150"/>
                      <a:pt x="829310" y="181610"/>
                    </a:cubicBezTo>
                    <a:cubicBezTo>
                      <a:pt x="739140" y="176530"/>
                      <a:pt x="542290" y="170180"/>
                      <a:pt x="408940" y="177800"/>
                    </a:cubicBezTo>
                    <a:cubicBezTo>
                      <a:pt x="285750" y="184150"/>
                      <a:pt x="115570" y="236220"/>
                      <a:pt x="55880" y="219710"/>
                    </a:cubicBezTo>
                    <a:cubicBezTo>
                      <a:pt x="31750" y="213360"/>
                      <a:pt x="20320" y="198120"/>
                      <a:pt x="11430" y="185420"/>
                    </a:cubicBezTo>
                    <a:cubicBezTo>
                      <a:pt x="3810" y="175260"/>
                      <a:pt x="0" y="162560"/>
                      <a:pt x="0" y="149860"/>
                    </a:cubicBezTo>
                    <a:cubicBezTo>
                      <a:pt x="1270" y="133350"/>
                      <a:pt x="6350" y="110490"/>
                      <a:pt x="17780" y="96520"/>
                    </a:cubicBezTo>
                    <a:cubicBezTo>
                      <a:pt x="27940" y="82550"/>
                      <a:pt x="64770" y="68580"/>
                      <a:pt x="64770" y="6858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91" name="Group 91"/>
            <p:cNvGrpSpPr/>
            <p:nvPr/>
          </p:nvGrpSpPr>
          <p:grpSpPr>
            <a:xfrm>
              <a:off x="11152167" y="9266126"/>
              <a:ext cx="1205230" cy="802640"/>
              <a:chOff x="0" y="0"/>
              <a:chExt cx="1205230" cy="802640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49530" y="46990"/>
                <a:ext cx="11176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1117600" h="704850">
                    <a:moveTo>
                      <a:pt x="58420" y="17780"/>
                    </a:moveTo>
                    <a:cubicBezTo>
                      <a:pt x="137160" y="0"/>
                      <a:pt x="181610" y="3810"/>
                      <a:pt x="215900" y="10160"/>
                    </a:cubicBezTo>
                    <a:cubicBezTo>
                      <a:pt x="251460" y="16510"/>
                      <a:pt x="278130" y="22860"/>
                      <a:pt x="318770" y="41910"/>
                    </a:cubicBezTo>
                    <a:cubicBezTo>
                      <a:pt x="396240" y="78740"/>
                      <a:pt x="537210" y="195580"/>
                      <a:pt x="627380" y="243840"/>
                    </a:cubicBezTo>
                    <a:cubicBezTo>
                      <a:pt x="692150" y="278130"/>
                      <a:pt x="759460" y="290830"/>
                      <a:pt x="802640" y="317500"/>
                    </a:cubicBezTo>
                    <a:cubicBezTo>
                      <a:pt x="831850" y="335280"/>
                      <a:pt x="843280" y="358140"/>
                      <a:pt x="867410" y="373380"/>
                    </a:cubicBezTo>
                    <a:cubicBezTo>
                      <a:pt x="892810" y="389890"/>
                      <a:pt x="922020" y="392430"/>
                      <a:pt x="953770" y="411480"/>
                    </a:cubicBezTo>
                    <a:cubicBezTo>
                      <a:pt x="998220" y="440690"/>
                      <a:pt x="1085850" y="500380"/>
                      <a:pt x="1104900" y="543560"/>
                    </a:cubicBezTo>
                    <a:cubicBezTo>
                      <a:pt x="1117600" y="572770"/>
                      <a:pt x="1113790" y="605790"/>
                      <a:pt x="1101090" y="629920"/>
                    </a:cubicBezTo>
                    <a:cubicBezTo>
                      <a:pt x="1087120" y="656590"/>
                      <a:pt x="1050290" y="684530"/>
                      <a:pt x="1021080" y="693420"/>
                    </a:cubicBezTo>
                    <a:cubicBezTo>
                      <a:pt x="994410" y="701040"/>
                      <a:pt x="967740" y="693420"/>
                      <a:pt x="934720" y="683260"/>
                    </a:cubicBezTo>
                    <a:cubicBezTo>
                      <a:pt x="883920" y="665480"/>
                      <a:pt x="807720" y="594360"/>
                      <a:pt x="755650" y="572770"/>
                    </a:cubicBezTo>
                    <a:cubicBezTo>
                      <a:pt x="717550" y="558800"/>
                      <a:pt x="693420" y="567690"/>
                      <a:pt x="651510" y="551180"/>
                    </a:cubicBezTo>
                    <a:cubicBezTo>
                      <a:pt x="572770" y="523240"/>
                      <a:pt x="433070" y="438150"/>
                      <a:pt x="336550" y="382270"/>
                    </a:cubicBezTo>
                    <a:cubicBezTo>
                      <a:pt x="248920" y="331470"/>
                      <a:pt x="142240" y="274320"/>
                      <a:pt x="95250" y="231140"/>
                    </a:cubicBezTo>
                    <a:cubicBezTo>
                      <a:pt x="69850" y="208280"/>
                      <a:pt x="52070" y="191770"/>
                      <a:pt x="46990" y="170180"/>
                    </a:cubicBezTo>
                    <a:cubicBezTo>
                      <a:pt x="40640" y="149860"/>
                      <a:pt x="45720" y="124460"/>
                      <a:pt x="54610" y="107950"/>
                    </a:cubicBezTo>
                    <a:cubicBezTo>
                      <a:pt x="63500" y="90170"/>
                      <a:pt x="83820" y="72390"/>
                      <a:pt x="101600" y="66040"/>
                    </a:cubicBezTo>
                    <a:cubicBezTo>
                      <a:pt x="120650" y="59690"/>
                      <a:pt x="135890" y="59690"/>
                      <a:pt x="165100" y="66040"/>
                    </a:cubicBezTo>
                    <a:cubicBezTo>
                      <a:pt x="243840" y="83820"/>
                      <a:pt x="473710" y="204470"/>
                      <a:pt x="588010" y="261620"/>
                    </a:cubicBezTo>
                    <a:cubicBezTo>
                      <a:pt x="666750" y="300990"/>
                      <a:pt x="721360" y="332740"/>
                      <a:pt x="786130" y="370840"/>
                    </a:cubicBezTo>
                    <a:cubicBezTo>
                      <a:pt x="852170" y="408940"/>
                      <a:pt x="938530" y="453390"/>
                      <a:pt x="982980" y="491490"/>
                    </a:cubicBezTo>
                    <a:cubicBezTo>
                      <a:pt x="1010920" y="514350"/>
                      <a:pt x="1033780" y="528320"/>
                      <a:pt x="1041400" y="556260"/>
                    </a:cubicBezTo>
                    <a:cubicBezTo>
                      <a:pt x="1050290" y="589280"/>
                      <a:pt x="1037590" y="655320"/>
                      <a:pt x="1017270" y="679450"/>
                    </a:cubicBezTo>
                    <a:cubicBezTo>
                      <a:pt x="1000760" y="698500"/>
                      <a:pt x="967740" y="702310"/>
                      <a:pt x="942340" y="703580"/>
                    </a:cubicBezTo>
                    <a:cubicBezTo>
                      <a:pt x="914400" y="704850"/>
                      <a:pt x="887730" y="697230"/>
                      <a:pt x="857250" y="687070"/>
                    </a:cubicBezTo>
                    <a:cubicBezTo>
                      <a:pt x="817880" y="674370"/>
                      <a:pt x="754380" y="646430"/>
                      <a:pt x="726440" y="627380"/>
                    </a:cubicBezTo>
                    <a:cubicBezTo>
                      <a:pt x="712470" y="617220"/>
                      <a:pt x="704850" y="609600"/>
                      <a:pt x="698500" y="598170"/>
                    </a:cubicBezTo>
                    <a:cubicBezTo>
                      <a:pt x="690880" y="586740"/>
                      <a:pt x="687070" y="571500"/>
                      <a:pt x="685800" y="558800"/>
                    </a:cubicBezTo>
                    <a:cubicBezTo>
                      <a:pt x="685800" y="544830"/>
                      <a:pt x="688340" y="530860"/>
                      <a:pt x="693420" y="518160"/>
                    </a:cubicBezTo>
                    <a:cubicBezTo>
                      <a:pt x="699770" y="506730"/>
                      <a:pt x="708660" y="494030"/>
                      <a:pt x="718820" y="486410"/>
                    </a:cubicBezTo>
                    <a:cubicBezTo>
                      <a:pt x="730250" y="477520"/>
                      <a:pt x="739140" y="472440"/>
                      <a:pt x="756920" y="469900"/>
                    </a:cubicBezTo>
                    <a:cubicBezTo>
                      <a:pt x="791210" y="463550"/>
                      <a:pt x="881380" y="477520"/>
                      <a:pt x="915670" y="487680"/>
                    </a:cubicBezTo>
                    <a:cubicBezTo>
                      <a:pt x="932180" y="492760"/>
                      <a:pt x="939800" y="497840"/>
                      <a:pt x="952500" y="506730"/>
                    </a:cubicBezTo>
                    <a:cubicBezTo>
                      <a:pt x="965200" y="515620"/>
                      <a:pt x="982980" y="529590"/>
                      <a:pt x="990600" y="546100"/>
                    </a:cubicBezTo>
                    <a:cubicBezTo>
                      <a:pt x="998220" y="561340"/>
                      <a:pt x="1003300" y="582930"/>
                      <a:pt x="998220" y="600710"/>
                    </a:cubicBezTo>
                    <a:cubicBezTo>
                      <a:pt x="991870" y="622300"/>
                      <a:pt x="966470" y="652780"/>
                      <a:pt x="947420" y="662940"/>
                    </a:cubicBezTo>
                    <a:cubicBezTo>
                      <a:pt x="930910" y="671830"/>
                      <a:pt x="909320" y="671830"/>
                      <a:pt x="891540" y="668020"/>
                    </a:cubicBezTo>
                    <a:cubicBezTo>
                      <a:pt x="875030" y="662940"/>
                      <a:pt x="855980" y="651510"/>
                      <a:pt x="845820" y="637540"/>
                    </a:cubicBezTo>
                    <a:cubicBezTo>
                      <a:pt x="834390" y="623570"/>
                      <a:pt x="826770" y="603250"/>
                      <a:pt x="826770" y="585470"/>
                    </a:cubicBezTo>
                    <a:cubicBezTo>
                      <a:pt x="825500" y="567690"/>
                      <a:pt x="830580" y="547370"/>
                      <a:pt x="843280" y="532130"/>
                    </a:cubicBezTo>
                    <a:cubicBezTo>
                      <a:pt x="857250" y="515620"/>
                      <a:pt x="892810" y="497840"/>
                      <a:pt x="915670" y="496570"/>
                    </a:cubicBezTo>
                    <a:cubicBezTo>
                      <a:pt x="934720" y="496570"/>
                      <a:pt x="953770" y="505460"/>
                      <a:pt x="967740" y="516890"/>
                    </a:cubicBezTo>
                    <a:cubicBezTo>
                      <a:pt x="981710" y="527050"/>
                      <a:pt x="993140" y="546100"/>
                      <a:pt x="996950" y="562610"/>
                    </a:cubicBezTo>
                    <a:cubicBezTo>
                      <a:pt x="1002030" y="580390"/>
                      <a:pt x="999490" y="601980"/>
                      <a:pt x="993140" y="618490"/>
                    </a:cubicBezTo>
                    <a:cubicBezTo>
                      <a:pt x="985520" y="633730"/>
                      <a:pt x="970280" y="650240"/>
                      <a:pt x="955040" y="659130"/>
                    </a:cubicBezTo>
                    <a:cubicBezTo>
                      <a:pt x="939800" y="668020"/>
                      <a:pt x="918210" y="671830"/>
                      <a:pt x="900430" y="669290"/>
                    </a:cubicBezTo>
                    <a:cubicBezTo>
                      <a:pt x="882650" y="666750"/>
                      <a:pt x="869950" y="648970"/>
                      <a:pt x="847090" y="642620"/>
                    </a:cubicBezTo>
                    <a:cubicBezTo>
                      <a:pt x="815340" y="632460"/>
                      <a:pt x="754380" y="642620"/>
                      <a:pt x="726440" y="627380"/>
                    </a:cubicBezTo>
                    <a:cubicBezTo>
                      <a:pt x="707390" y="615950"/>
                      <a:pt x="695960" y="595630"/>
                      <a:pt x="689610" y="579120"/>
                    </a:cubicBezTo>
                    <a:cubicBezTo>
                      <a:pt x="684530" y="565150"/>
                      <a:pt x="684530" y="551180"/>
                      <a:pt x="687070" y="538480"/>
                    </a:cubicBezTo>
                    <a:cubicBezTo>
                      <a:pt x="689610" y="524510"/>
                      <a:pt x="695960" y="510540"/>
                      <a:pt x="704850" y="500380"/>
                    </a:cubicBezTo>
                    <a:cubicBezTo>
                      <a:pt x="712470" y="490220"/>
                      <a:pt x="723900" y="480060"/>
                      <a:pt x="736600" y="474980"/>
                    </a:cubicBezTo>
                    <a:cubicBezTo>
                      <a:pt x="753110" y="469900"/>
                      <a:pt x="775970" y="466090"/>
                      <a:pt x="797560" y="472440"/>
                    </a:cubicBezTo>
                    <a:cubicBezTo>
                      <a:pt x="831850" y="481330"/>
                      <a:pt x="915670" y="529590"/>
                      <a:pt x="915670" y="553720"/>
                    </a:cubicBezTo>
                    <a:cubicBezTo>
                      <a:pt x="915670" y="571500"/>
                      <a:pt x="880110" y="599440"/>
                      <a:pt x="847090" y="601980"/>
                    </a:cubicBezTo>
                    <a:cubicBezTo>
                      <a:pt x="772160" y="604520"/>
                      <a:pt x="595630" y="447040"/>
                      <a:pt x="466090" y="382270"/>
                    </a:cubicBezTo>
                    <a:cubicBezTo>
                      <a:pt x="340360" y="320040"/>
                      <a:pt x="139700" y="269240"/>
                      <a:pt x="81280" y="222250"/>
                    </a:cubicBezTo>
                    <a:cubicBezTo>
                      <a:pt x="59690" y="203200"/>
                      <a:pt x="52070" y="186690"/>
                      <a:pt x="46990" y="170180"/>
                    </a:cubicBezTo>
                    <a:cubicBezTo>
                      <a:pt x="41910" y="154940"/>
                      <a:pt x="43180" y="140970"/>
                      <a:pt x="46990" y="127000"/>
                    </a:cubicBezTo>
                    <a:cubicBezTo>
                      <a:pt x="50800" y="114300"/>
                      <a:pt x="55880" y="100330"/>
                      <a:pt x="67310" y="90170"/>
                    </a:cubicBezTo>
                    <a:cubicBezTo>
                      <a:pt x="80010" y="77470"/>
                      <a:pt x="105410" y="64770"/>
                      <a:pt x="123190" y="60960"/>
                    </a:cubicBezTo>
                    <a:cubicBezTo>
                      <a:pt x="137160" y="58420"/>
                      <a:pt x="144780" y="59690"/>
                      <a:pt x="165100" y="66040"/>
                    </a:cubicBezTo>
                    <a:cubicBezTo>
                      <a:pt x="222250" y="86360"/>
                      <a:pt x="364490" y="198120"/>
                      <a:pt x="478790" y="260350"/>
                    </a:cubicBezTo>
                    <a:cubicBezTo>
                      <a:pt x="609600" y="331470"/>
                      <a:pt x="829310" y="408940"/>
                      <a:pt x="909320" y="464820"/>
                    </a:cubicBezTo>
                    <a:cubicBezTo>
                      <a:pt x="946150" y="490220"/>
                      <a:pt x="975360" y="508000"/>
                      <a:pt x="980440" y="534670"/>
                    </a:cubicBezTo>
                    <a:cubicBezTo>
                      <a:pt x="985520" y="561340"/>
                      <a:pt x="966470" y="618490"/>
                      <a:pt x="939800" y="626110"/>
                    </a:cubicBezTo>
                    <a:cubicBezTo>
                      <a:pt x="895350" y="637540"/>
                      <a:pt x="755650" y="481330"/>
                      <a:pt x="688340" y="445770"/>
                    </a:cubicBezTo>
                    <a:cubicBezTo>
                      <a:pt x="648970" y="425450"/>
                      <a:pt x="622300" y="426720"/>
                      <a:pt x="588010" y="411480"/>
                    </a:cubicBezTo>
                    <a:cubicBezTo>
                      <a:pt x="549910" y="393700"/>
                      <a:pt x="516890" y="375920"/>
                      <a:pt x="473710" y="347980"/>
                    </a:cubicBezTo>
                    <a:cubicBezTo>
                      <a:pt x="410210" y="307340"/>
                      <a:pt x="312420" y="210820"/>
                      <a:pt x="250190" y="181610"/>
                    </a:cubicBezTo>
                    <a:cubicBezTo>
                      <a:pt x="212090" y="162560"/>
                      <a:pt x="179070" y="154940"/>
                      <a:pt x="149860" y="154940"/>
                    </a:cubicBezTo>
                    <a:cubicBezTo>
                      <a:pt x="124460" y="154940"/>
                      <a:pt x="101600" y="171450"/>
                      <a:pt x="82550" y="171450"/>
                    </a:cubicBezTo>
                    <a:cubicBezTo>
                      <a:pt x="68580" y="171450"/>
                      <a:pt x="57150" y="170180"/>
                      <a:pt x="45720" y="163830"/>
                    </a:cubicBezTo>
                    <a:cubicBezTo>
                      <a:pt x="31750" y="156210"/>
                      <a:pt x="13970" y="138430"/>
                      <a:pt x="7620" y="123190"/>
                    </a:cubicBezTo>
                    <a:cubicBezTo>
                      <a:pt x="1270" y="111760"/>
                      <a:pt x="0" y="100330"/>
                      <a:pt x="1270" y="86360"/>
                    </a:cubicBezTo>
                    <a:cubicBezTo>
                      <a:pt x="3810" y="71120"/>
                      <a:pt x="15240" y="48260"/>
                      <a:pt x="25400" y="36830"/>
                    </a:cubicBezTo>
                    <a:cubicBezTo>
                      <a:pt x="34290" y="26670"/>
                      <a:pt x="58420" y="17780"/>
                      <a:pt x="58420" y="1778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11426487" y="8916876"/>
              <a:ext cx="1059180" cy="745490"/>
              <a:chOff x="0" y="0"/>
              <a:chExt cx="1059180" cy="745490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44450" y="45720"/>
                <a:ext cx="970280" cy="648970"/>
              </a:xfrm>
              <a:custGeom>
                <a:avLst/>
                <a:gdLst/>
                <a:ahLst/>
                <a:cxnLst/>
                <a:rect l="l" t="t" r="r" b="b"/>
                <a:pathLst>
                  <a:path w="970280" h="648970">
                    <a:moveTo>
                      <a:pt x="119380" y="33020"/>
                    </a:moveTo>
                    <a:cubicBezTo>
                      <a:pt x="665480" y="334010"/>
                      <a:pt x="685800" y="331470"/>
                      <a:pt x="725170" y="347980"/>
                    </a:cubicBezTo>
                    <a:cubicBezTo>
                      <a:pt x="775970" y="369570"/>
                      <a:pt x="855980" y="394970"/>
                      <a:pt x="896620" y="436880"/>
                    </a:cubicBezTo>
                    <a:cubicBezTo>
                      <a:pt x="932180" y="473710"/>
                      <a:pt x="970280" y="541020"/>
                      <a:pt x="962660" y="576580"/>
                    </a:cubicBezTo>
                    <a:cubicBezTo>
                      <a:pt x="956310" y="604520"/>
                      <a:pt x="914400" y="626110"/>
                      <a:pt x="886460" y="637540"/>
                    </a:cubicBezTo>
                    <a:cubicBezTo>
                      <a:pt x="862330" y="648970"/>
                      <a:pt x="834390" y="648970"/>
                      <a:pt x="807720" y="648970"/>
                    </a:cubicBezTo>
                    <a:cubicBezTo>
                      <a:pt x="779780" y="647700"/>
                      <a:pt x="756920" y="646430"/>
                      <a:pt x="722630" y="635000"/>
                    </a:cubicBezTo>
                    <a:cubicBezTo>
                      <a:pt x="661670" y="615950"/>
                      <a:pt x="560070" y="544830"/>
                      <a:pt x="487680" y="510540"/>
                    </a:cubicBezTo>
                    <a:cubicBezTo>
                      <a:pt x="429260" y="483870"/>
                      <a:pt x="382270" y="474980"/>
                      <a:pt x="325120" y="444500"/>
                    </a:cubicBezTo>
                    <a:cubicBezTo>
                      <a:pt x="252730" y="405130"/>
                      <a:pt x="137160" y="335280"/>
                      <a:pt x="90170" y="287020"/>
                    </a:cubicBezTo>
                    <a:cubicBezTo>
                      <a:pt x="63500" y="260350"/>
                      <a:pt x="50800" y="240030"/>
                      <a:pt x="40640" y="209550"/>
                    </a:cubicBezTo>
                    <a:cubicBezTo>
                      <a:pt x="26670" y="172720"/>
                      <a:pt x="11430" y="110490"/>
                      <a:pt x="26670" y="76200"/>
                    </a:cubicBezTo>
                    <a:cubicBezTo>
                      <a:pt x="41910" y="43180"/>
                      <a:pt x="92710" y="11430"/>
                      <a:pt x="125730" y="5080"/>
                    </a:cubicBezTo>
                    <a:cubicBezTo>
                      <a:pt x="154940" y="0"/>
                      <a:pt x="180340" y="16510"/>
                      <a:pt x="214630" y="29210"/>
                    </a:cubicBezTo>
                    <a:cubicBezTo>
                      <a:pt x="266700" y="48260"/>
                      <a:pt x="367030" y="93980"/>
                      <a:pt x="406400" y="119380"/>
                    </a:cubicBezTo>
                    <a:cubicBezTo>
                      <a:pt x="426720" y="132080"/>
                      <a:pt x="439420" y="140970"/>
                      <a:pt x="448310" y="154940"/>
                    </a:cubicBezTo>
                    <a:cubicBezTo>
                      <a:pt x="457200" y="170180"/>
                      <a:pt x="461010" y="191770"/>
                      <a:pt x="459740" y="209550"/>
                    </a:cubicBezTo>
                    <a:cubicBezTo>
                      <a:pt x="457200" y="226060"/>
                      <a:pt x="448310" y="246380"/>
                      <a:pt x="435610" y="259080"/>
                    </a:cubicBezTo>
                    <a:cubicBezTo>
                      <a:pt x="424180" y="270510"/>
                      <a:pt x="403860" y="280670"/>
                      <a:pt x="387350" y="283210"/>
                    </a:cubicBezTo>
                    <a:cubicBezTo>
                      <a:pt x="369570" y="285750"/>
                      <a:pt x="347980" y="284480"/>
                      <a:pt x="332740" y="274320"/>
                    </a:cubicBezTo>
                    <a:cubicBezTo>
                      <a:pt x="314960" y="261620"/>
                      <a:pt x="290830" y="229870"/>
                      <a:pt x="288290" y="207010"/>
                    </a:cubicBezTo>
                    <a:cubicBezTo>
                      <a:pt x="287020" y="182880"/>
                      <a:pt x="300990" y="147320"/>
                      <a:pt x="320040" y="132080"/>
                    </a:cubicBezTo>
                    <a:cubicBezTo>
                      <a:pt x="337820" y="118110"/>
                      <a:pt x="375920" y="109220"/>
                      <a:pt x="398780" y="116840"/>
                    </a:cubicBezTo>
                    <a:cubicBezTo>
                      <a:pt x="420370" y="123190"/>
                      <a:pt x="447040" y="152400"/>
                      <a:pt x="455930" y="172720"/>
                    </a:cubicBezTo>
                    <a:cubicBezTo>
                      <a:pt x="462280" y="189230"/>
                      <a:pt x="462280" y="210820"/>
                      <a:pt x="454660" y="227330"/>
                    </a:cubicBezTo>
                    <a:cubicBezTo>
                      <a:pt x="445770" y="247650"/>
                      <a:pt x="416560" y="274320"/>
                      <a:pt x="396240" y="281940"/>
                    </a:cubicBezTo>
                    <a:cubicBezTo>
                      <a:pt x="378460" y="288290"/>
                      <a:pt x="363220" y="283210"/>
                      <a:pt x="341630" y="278130"/>
                    </a:cubicBezTo>
                    <a:cubicBezTo>
                      <a:pt x="307340" y="269240"/>
                      <a:pt x="247650" y="242570"/>
                      <a:pt x="215900" y="219710"/>
                    </a:cubicBezTo>
                    <a:cubicBezTo>
                      <a:pt x="191770" y="204470"/>
                      <a:pt x="165100" y="187960"/>
                      <a:pt x="160020" y="166370"/>
                    </a:cubicBezTo>
                    <a:cubicBezTo>
                      <a:pt x="153670" y="144780"/>
                      <a:pt x="173990" y="90170"/>
                      <a:pt x="181610" y="90170"/>
                    </a:cubicBezTo>
                    <a:cubicBezTo>
                      <a:pt x="189230" y="90170"/>
                      <a:pt x="184150" y="148590"/>
                      <a:pt x="204470" y="175260"/>
                    </a:cubicBezTo>
                    <a:cubicBezTo>
                      <a:pt x="241300" y="222250"/>
                      <a:pt x="364490" y="273050"/>
                      <a:pt x="436880" y="307340"/>
                    </a:cubicBezTo>
                    <a:cubicBezTo>
                      <a:pt x="497840" y="336550"/>
                      <a:pt x="561340" y="353060"/>
                      <a:pt x="607060" y="374650"/>
                    </a:cubicBezTo>
                    <a:cubicBezTo>
                      <a:pt x="640080" y="389890"/>
                      <a:pt x="662940" y="402590"/>
                      <a:pt x="688340" y="420370"/>
                    </a:cubicBezTo>
                    <a:cubicBezTo>
                      <a:pt x="713740" y="439420"/>
                      <a:pt x="732790" y="469900"/>
                      <a:pt x="758190" y="485140"/>
                    </a:cubicBezTo>
                    <a:cubicBezTo>
                      <a:pt x="781050" y="500380"/>
                      <a:pt x="816610" y="497840"/>
                      <a:pt x="831850" y="515620"/>
                    </a:cubicBezTo>
                    <a:cubicBezTo>
                      <a:pt x="848360" y="535940"/>
                      <a:pt x="863600" y="593090"/>
                      <a:pt x="848360" y="604520"/>
                    </a:cubicBezTo>
                    <a:cubicBezTo>
                      <a:pt x="806450" y="636270"/>
                      <a:pt x="435610" y="406400"/>
                      <a:pt x="288290" y="322580"/>
                    </a:cubicBezTo>
                    <a:cubicBezTo>
                      <a:pt x="186690" y="266700"/>
                      <a:pt x="85090" y="207010"/>
                      <a:pt x="40640" y="168910"/>
                    </a:cubicBezTo>
                    <a:cubicBezTo>
                      <a:pt x="21590" y="152400"/>
                      <a:pt x="10160" y="143510"/>
                      <a:pt x="6350" y="125730"/>
                    </a:cubicBezTo>
                    <a:cubicBezTo>
                      <a:pt x="0" y="105410"/>
                      <a:pt x="6350" y="71120"/>
                      <a:pt x="17780" y="53340"/>
                    </a:cubicBezTo>
                    <a:cubicBezTo>
                      <a:pt x="26670" y="39370"/>
                      <a:pt x="46990" y="27940"/>
                      <a:pt x="63500" y="24130"/>
                    </a:cubicBezTo>
                    <a:cubicBezTo>
                      <a:pt x="81280" y="20320"/>
                      <a:pt x="119380" y="33020"/>
                      <a:pt x="119380" y="3302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11728747" y="8638746"/>
              <a:ext cx="897890" cy="590550"/>
              <a:chOff x="0" y="0"/>
              <a:chExt cx="897890" cy="590550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48260" y="52070"/>
                <a:ext cx="800100" cy="487680"/>
              </a:xfrm>
              <a:custGeom>
                <a:avLst/>
                <a:gdLst/>
                <a:ahLst/>
                <a:cxnLst/>
                <a:rect l="l" t="t" r="r" b="b"/>
                <a:pathLst>
                  <a:path w="800100" h="487680">
                    <a:moveTo>
                      <a:pt x="80010" y="0"/>
                    </a:moveTo>
                    <a:cubicBezTo>
                      <a:pt x="182880" y="5080"/>
                      <a:pt x="261620" y="12700"/>
                      <a:pt x="335280" y="44450"/>
                    </a:cubicBezTo>
                    <a:cubicBezTo>
                      <a:pt x="450850" y="93980"/>
                      <a:pt x="670560" y="254000"/>
                      <a:pt x="737870" y="307340"/>
                    </a:cubicBezTo>
                    <a:cubicBezTo>
                      <a:pt x="763270" y="327660"/>
                      <a:pt x="774700" y="336550"/>
                      <a:pt x="784860" y="354330"/>
                    </a:cubicBezTo>
                    <a:cubicBezTo>
                      <a:pt x="793750" y="372110"/>
                      <a:pt x="798830" y="396240"/>
                      <a:pt x="797560" y="414020"/>
                    </a:cubicBezTo>
                    <a:cubicBezTo>
                      <a:pt x="796290" y="427990"/>
                      <a:pt x="789940" y="440690"/>
                      <a:pt x="782320" y="452120"/>
                    </a:cubicBezTo>
                    <a:cubicBezTo>
                      <a:pt x="774700" y="462280"/>
                      <a:pt x="764540" y="472440"/>
                      <a:pt x="751840" y="477520"/>
                    </a:cubicBezTo>
                    <a:cubicBezTo>
                      <a:pt x="735330" y="485140"/>
                      <a:pt x="713740" y="487680"/>
                      <a:pt x="690880" y="483870"/>
                    </a:cubicBezTo>
                    <a:cubicBezTo>
                      <a:pt x="656590" y="480060"/>
                      <a:pt x="615950" y="461010"/>
                      <a:pt x="570230" y="439420"/>
                    </a:cubicBezTo>
                    <a:cubicBezTo>
                      <a:pt x="501650" y="407670"/>
                      <a:pt x="402590" y="335280"/>
                      <a:pt x="326390" y="303530"/>
                    </a:cubicBezTo>
                    <a:cubicBezTo>
                      <a:pt x="264160" y="278130"/>
                      <a:pt x="198120" y="280670"/>
                      <a:pt x="148590" y="252730"/>
                    </a:cubicBezTo>
                    <a:cubicBezTo>
                      <a:pt x="105410" y="227330"/>
                      <a:pt x="62230" y="182880"/>
                      <a:pt x="43180" y="152400"/>
                    </a:cubicBezTo>
                    <a:cubicBezTo>
                      <a:pt x="31750" y="133350"/>
                      <a:pt x="27940" y="115570"/>
                      <a:pt x="27940" y="97790"/>
                    </a:cubicBezTo>
                    <a:cubicBezTo>
                      <a:pt x="29210" y="80010"/>
                      <a:pt x="38100" y="58420"/>
                      <a:pt x="49530" y="45720"/>
                    </a:cubicBezTo>
                    <a:cubicBezTo>
                      <a:pt x="60960" y="31750"/>
                      <a:pt x="80010" y="19050"/>
                      <a:pt x="97790" y="16510"/>
                    </a:cubicBezTo>
                    <a:cubicBezTo>
                      <a:pt x="120650" y="12700"/>
                      <a:pt x="160020" y="21590"/>
                      <a:pt x="177800" y="38100"/>
                    </a:cubicBezTo>
                    <a:cubicBezTo>
                      <a:pt x="195580" y="55880"/>
                      <a:pt x="208280" y="92710"/>
                      <a:pt x="204470" y="116840"/>
                    </a:cubicBezTo>
                    <a:cubicBezTo>
                      <a:pt x="200660" y="140970"/>
                      <a:pt x="176530" y="172720"/>
                      <a:pt x="153670" y="182880"/>
                    </a:cubicBezTo>
                    <a:cubicBezTo>
                      <a:pt x="132080" y="193040"/>
                      <a:pt x="92710" y="191770"/>
                      <a:pt x="71120" y="179070"/>
                    </a:cubicBezTo>
                    <a:cubicBezTo>
                      <a:pt x="50800" y="166370"/>
                      <a:pt x="29210" y="132080"/>
                      <a:pt x="27940" y="107950"/>
                    </a:cubicBezTo>
                    <a:cubicBezTo>
                      <a:pt x="26670" y="82550"/>
                      <a:pt x="44450" y="46990"/>
                      <a:pt x="63500" y="31750"/>
                    </a:cubicBezTo>
                    <a:cubicBezTo>
                      <a:pt x="83820" y="17780"/>
                      <a:pt x="118110" y="11430"/>
                      <a:pt x="146050" y="19050"/>
                    </a:cubicBezTo>
                    <a:cubicBezTo>
                      <a:pt x="181610" y="27940"/>
                      <a:pt x="214630" y="81280"/>
                      <a:pt x="257810" y="104140"/>
                    </a:cubicBezTo>
                    <a:cubicBezTo>
                      <a:pt x="308610" y="129540"/>
                      <a:pt x="373380" y="130810"/>
                      <a:pt x="434340" y="158750"/>
                    </a:cubicBezTo>
                    <a:cubicBezTo>
                      <a:pt x="505460" y="190500"/>
                      <a:pt x="596900" y="265430"/>
                      <a:pt x="656590" y="293370"/>
                    </a:cubicBezTo>
                    <a:cubicBezTo>
                      <a:pt x="694690" y="311150"/>
                      <a:pt x="730250" y="309880"/>
                      <a:pt x="754380" y="326390"/>
                    </a:cubicBezTo>
                    <a:cubicBezTo>
                      <a:pt x="772160" y="339090"/>
                      <a:pt x="787400" y="354330"/>
                      <a:pt x="793750" y="372110"/>
                    </a:cubicBezTo>
                    <a:cubicBezTo>
                      <a:pt x="800100" y="389890"/>
                      <a:pt x="800100" y="415290"/>
                      <a:pt x="792480" y="433070"/>
                    </a:cubicBezTo>
                    <a:cubicBezTo>
                      <a:pt x="786130" y="450850"/>
                      <a:pt x="767080" y="469900"/>
                      <a:pt x="751840" y="477520"/>
                    </a:cubicBezTo>
                    <a:cubicBezTo>
                      <a:pt x="739140" y="485140"/>
                      <a:pt x="725170" y="487680"/>
                      <a:pt x="711200" y="487680"/>
                    </a:cubicBezTo>
                    <a:cubicBezTo>
                      <a:pt x="698500" y="486410"/>
                      <a:pt x="690880" y="485140"/>
                      <a:pt x="671830" y="476250"/>
                    </a:cubicBezTo>
                    <a:cubicBezTo>
                      <a:pt x="609600" y="447040"/>
                      <a:pt x="417830" y="265430"/>
                      <a:pt x="298450" y="209550"/>
                    </a:cubicBezTo>
                    <a:cubicBezTo>
                      <a:pt x="205740" y="165100"/>
                      <a:pt x="69850" y="170180"/>
                      <a:pt x="27940" y="137160"/>
                    </a:cubicBezTo>
                    <a:cubicBezTo>
                      <a:pt x="10160" y="121920"/>
                      <a:pt x="5080" y="102870"/>
                      <a:pt x="2540" y="87630"/>
                    </a:cubicBezTo>
                    <a:cubicBezTo>
                      <a:pt x="0" y="74930"/>
                      <a:pt x="1270" y="62230"/>
                      <a:pt x="6350" y="50800"/>
                    </a:cubicBezTo>
                    <a:cubicBezTo>
                      <a:pt x="13970" y="35560"/>
                      <a:pt x="30480" y="16510"/>
                      <a:pt x="44450" y="8890"/>
                    </a:cubicBezTo>
                    <a:cubicBezTo>
                      <a:pt x="54610" y="1270"/>
                      <a:pt x="80010" y="0"/>
                      <a:pt x="80010" y="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97" name="Group 97"/>
            <p:cNvGrpSpPr/>
            <p:nvPr/>
          </p:nvGrpSpPr>
          <p:grpSpPr>
            <a:xfrm>
              <a:off x="11605557" y="8167576"/>
              <a:ext cx="1455420" cy="726440"/>
              <a:chOff x="0" y="0"/>
              <a:chExt cx="1455420" cy="726440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50800" y="46990"/>
                <a:ext cx="1355090" cy="631190"/>
              </a:xfrm>
              <a:custGeom>
                <a:avLst/>
                <a:gdLst/>
                <a:ahLst/>
                <a:cxnLst/>
                <a:rect l="l" t="t" r="r" b="b"/>
                <a:pathLst>
                  <a:path w="1355090" h="631190">
                    <a:moveTo>
                      <a:pt x="107950" y="3810"/>
                    </a:moveTo>
                    <a:cubicBezTo>
                      <a:pt x="574040" y="134620"/>
                      <a:pt x="688340" y="139700"/>
                      <a:pt x="808990" y="172720"/>
                    </a:cubicBezTo>
                    <a:cubicBezTo>
                      <a:pt x="942340" y="208280"/>
                      <a:pt x="1156970" y="250190"/>
                      <a:pt x="1224280" y="317500"/>
                    </a:cubicBezTo>
                    <a:cubicBezTo>
                      <a:pt x="1261110" y="355600"/>
                      <a:pt x="1276350" y="412750"/>
                      <a:pt x="1268730" y="448310"/>
                    </a:cubicBezTo>
                    <a:cubicBezTo>
                      <a:pt x="1262380" y="478790"/>
                      <a:pt x="1231900" y="504190"/>
                      <a:pt x="1198880" y="523240"/>
                    </a:cubicBezTo>
                    <a:cubicBezTo>
                      <a:pt x="1154430" y="547370"/>
                      <a:pt x="1075690" y="551180"/>
                      <a:pt x="1014730" y="557530"/>
                    </a:cubicBezTo>
                    <a:cubicBezTo>
                      <a:pt x="955040" y="562610"/>
                      <a:pt x="895350" y="565150"/>
                      <a:pt x="836930" y="557530"/>
                    </a:cubicBezTo>
                    <a:cubicBezTo>
                      <a:pt x="777240" y="549910"/>
                      <a:pt x="723900" y="533400"/>
                      <a:pt x="660400" y="508000"/>
                    </a:cubicBezTo>
                    <a:cubicBezTo>
                      <a:pt x="576580" y="474980"/>
                      <a:pt x="467360" y="401320"/>
                      <a:pt x="384810" y="365760"/>
                    </a:cubicBezTo>
                    <a:cubicBezTo>
                      <a:pt x="318770" y="337820"/>
                      <a:pt x="247650" y="325120"/>
                      <a:pt x="205740" y="304800"/>
                    </a:cubicBezTo>
                    <a:cubicBezTo>
                      <a:pt x="180340" y="292100"/>
                      <a:pt x="162560" y="281940"/>
                      <a:pt x="149860" y="267970"/>
                    </a:cubicBezTo>
                    <a:cubicBezTo>
                      <a:pt x="139700" y="256540"/>
                      <a:pt x="135890" y="242570"/>
                      <a:pt x="133350" y="228600"/>
                    </a:cubicBezTo>
                    <a:cubicBezTo>
                      <a:pt x="130810" y="214630"/>
                      <a:pt x="132080" y="199390"/>
                      <a:pt x="135890" y="186690"/>
                    </a:cubicBezTo>
                    <a:cubicBezTo>
                      <a:pt x="140970" y="172720"/>
                      <a:pt x="147320" y="160020"/>
                      <a:pt x="158750" y="149860"/>
                    </a:cubicBezTo>
                    <a:cubicBezTo>
                      <a:pt x="172720" y="138430"/>
                      <a:pt x="198120" y="127000"/>
                      <a:pt x="215900" y="125730"/>
                    </a:cubicBezTo>
                    <a:cubicBezTo>
                      <a:pt x="231140" y="123190"/>
                      <a:pt x="245110" y="128270"/>
                      <a:pt x="257810" y="133350"/>
                    </a:cubicBezTo>
                    <a:cubicBezTo>
                      <a:pt x="270510" y="139700"/>
                      <a:pt x="293370" y="157480"/>
                      <a:pt x="290830" y="160020"/>
                    </a:cubicBezTo>
                    <a:cubicBezTo>
                      <a:pt x="288290" y="165100"/>
                      <a:pt x="185420" y="139700"/>
                      <a:pt x="186690" y="133350"/>
                    </a:cubicBezTo>
                    <a:cubicBezTo>
                      <a:pt x="186690" y="127000"/>
                      <a:pt x="245110" y="119380"/>
                      <a:pt x="297180" y="123190"/>
                    </a:cubicBezTo>
                    <a:cubicBezTo>
                      <a:pt x="424180" y="133350"/>
                      <a:pt x="767080" y="227330"/>
                      <a:pt x="941070" y="285750"/>
                    </a:cubicBezTo>
                    <a:cubicBezTo>
                      <a:pt x="1065530" y="327660"/>
                      <a:pt x="1186180" y="379730"/>
                      <a:pt x="1250950" y="419100"/>
                    </a:cubicBezTo>
                    <a:cubicBezTo>
                      <a:pt x="1285240" y="440690"/>
                      <a:pt x="1306830" y="457200"/>
                      <a:pt x="1323340" y="477520"/>
                    </a:cubicBezTo>
                    <a:cubicBezTo>
                      <a:pt x="1337310" y="492760"/>
                      <a:pt x="1347470" y="508000"/>
                      <a:pt x="1351280" y="524510"/>
                    </a:cubicBezTo>
                    <a:cubicBezTo>
                      <a:pt x="1355090" y="541020"/>
                      <a:pt x="1352550" y="563880"/>
                      <a:pt x="1344930" y="579120"/>
                    </a:cubicBezTo>
                    <a:cubicBezTo>
                      <a:pt x="1337310" y="594360"/>
                      <a:pt x="1322070" y="610870"/>
                      <a:pt x="1306830" y="618490"/>
                    </a:cubicBezTo>
                    <a:cubicBezTo>
                      <a:pt x="1291590" y="626110"/>
                      <a:pt x="1270000" y="631190"/>
                      <a:pt x="1252220" y="627380"/>
                    </a:cubicBezTo>
                    <a:cubicBezTo>
                      <a:pt x="1230630" y="621030"/>
                      <a:pt x="1200150" y="596900"/>
                      <a:pt x="1188720" y="577850"/>
                    </a:cubicBezTo>
                    <a:cubicBezTo>
                      <a:pt x="1179830" y="561340"/>
                      <a:pt x="1178560" y="541020"/>
                      <a:pt x="1183640" y="523240"/>
                    </a:cubicBezTo>
                    <a:cubicBezTo>
                      <a:pt x="1189990" y="501650"/>
                      <a:pt x="1216660" y="472440"/>
                      <a:pt x="1236980" y="462280"/>
                    </a:cubicBezTo>
                    <a:cubicBezTo>
                      <a:pt x="1253490" y="454660"/>
                      <a:pt x="1275080" y="454660"/>
                      <a:pt x="1291590" y="459740"/>
                    </a:cubicBezTo>
                    <a:cubicBezTo>
                      <a:pt x="1308100" y="464820"/>
                      <a:pt x="1325880" y="477520"/>
                      <a:pt x="1336040" y="491490"/>
                    </a:cubicBezTo>
                    <a:cubicBezTo>
                      <a:pt x="1346200" y="505460"/>
                      <a:pt x="1355090" y="524510"/>
                      <a:pt x="1353820" y="543560"/>
                    </a:cubicBezTo>
                    <a:cubicBezTo>
                      <a:pt x="1351280" y="565150"/>
                      <a:pt x="1332230" y="599440"/>
                      <a:pt x="1314450" y="613410"/>
                    </a:cubicBezTo>
                    <a:cubicBezTo>
                      <a:pt x="1300480" y="624840"/>
                      <a:pt x="1278890" y="628650"/>
                      <a:pt x="1262380" y="627380"/>
                    </a:cubicBezTo>
                    <a:cubicBezTo>
                      <a:pt x="1244600" y="627380"/>
                      <a:pt x="1226820" y="618490"/>
                      <a:pt x="1211580" y="607060"/>
                    </a:cubicBezTo>
                    <a:cubicBezTo>
                      <a:pt x="1192530" y="594360"/>
                      <a:pt x="1186180" y="570230"/>
                      <a:pt x="1158240" y="551180"/>
                    </a:cubicBezTo>
                    <a:cubicBezTo>
                      <a:pt x="1098550" y="510540"/>
                      <a:pt x="925830" y="458470"/>
                      <a:pt x="834390" y="426720"/>
                    </a:cubicBezTo>
                    <a:cubicBezTo>
                      <a:pt x="768350" y="402590"/>
                      <a:pt x="734060" y="389890"/>
                      <a:pt x="659130" y="370840"/>
                    </a:cubicBezTo>
                    <a:cubicBezTo>
                      <a:pt x="534670" y="339090"/>
                      <a:pt x="203200" y="311150"/>
                      <a:pt x="149860" y="267970"/>
                    </a:cubicBezTo>
                    <a:cubicBezTo>
                      <a:pt x="134620" y="255270"/>
                      <a:pt x="134620" y="243840"/>
                      <a:pt x="133350" y="228600"/>
                    </a:cubicBezTo>
                    <a:cubicBezTo>
                      <a:pt x="130810" y="210820"/>
                      <a:pt x="137160" y="182880"/>
                      <a:pt x="144780" y="166370"/>
                    </a:cubicBezTo>
                    <a:cubicBezTo>
                      <a:pt x="152400" y="153670"/>
                      <a:pt x="162560" y="143510"/>
                      <a:pt x="175260" y="137160"/>
                    </a:cubicBezTo>
                    <a:cubicBezTo>
                      <a:pt x="191770" y="129540"/>
                      <a:pt x="218440" y="123190"/>
                      <a:pt x="237490" y="127000"/>
                    </a:cubicBezTo>
                    <a:cubicBezTo>
                      <a:pt x="256540" y="130810"/>
                      <a:pt x="269240" y="152400"/>
                      <a:pt x="290830" y="160020"/>
                    </a:cubicBezTo>
                    <a:cubicBezTo>
                      <a:pt x="317500" y="171450"/>
                      <a:pt x="356870" y="170180"/>
                      <a:pt x="389890" y="180340"/>
                    </a:cubicBezTo>
                    <a:cubicBezTo>
                      <a:pt x="424180" y="191770"/>
                      <a:pt x="452120" y="205740"/>
                      <a:pt x="495300" y="226060"/>
                    </a:cubicBezTo>
                    <a:cubicBezTo>
                      <a:pt x="567690" y="259080"/>
                      <a:pt x="709930" y="337820"/>
                      <a:pt x="774700" y="360680"/>
                    </a:cubicBezTo>
                    <a:cubicBezTo>
                      <a:pt x="807720" y="373380"/>
                      <a:pt x="817880" y="375920"/>
                      <a:pt x="850900" y="379730"/>
                    </a:cubicBezTo>
                    <a:cubicBezTo>
                      <a:pt x="915670" y="387350"/>
                      <a:pt x="1116330" y="344170"/>
                      <a:pt x="1139190" y="375920"/>
                    </a:cubicBezTo>
                    <a:cubicBezTo>
                      <a:pt x="1153160" y="394970"/>
                      <a:pt x="1135380" y="450850"/>
                      <a:pt x="1108710" y="463550"/>
                    </a:cubicBezTo>
                    <a:cubicBezTo>
                      <a:pt x="1055370" y="488950"/>
                      <a:pt x="859790" y="360680"/>
                      <a:pt x="746760" y="331470"/>
                    </a:cubicBezTo>
                    <a:cubicBezTo>
                      <a:pt x="650240" y="306070"/>
                      <a:pt x="568960" y="308610"/>
                      <a:pt x="473710" y="285750"/>
                    </a:cubicBezTo>
                    <a:cubicBezTo>
                      <a:pt x="361950" y="259080"/>
                      <a:pt x="198120" y="205740"/>
                      <a:pt x="120650" y="176530"/>
                    </a:cubicBezTo>
                    <a:cubicBezTo>
                      <a:pt x="81280" y="162560"/>
                      <a:pt x="53340" y="158750"/>
                      <a:pt x="33020" y="139700"/>
                    </a:cubicBezTo>
                    <a:cubicBezTo>
                      <a:pt x="15240" y="123190"/>
                      <a:pt x="0" y="96520"/>
                      <a:pt x="0" y="74930"/>
                    </a:cubicBezTo>
                    <a:cubicBezTo>
                      <a:pt x="1270" y="53340"/>
                      <a:pt x="17780" y="22860"/>
                      <a:pt x="35560" y="11430"/>
                    </a:cubicBezTo>
                    <a:cubicBezTo>
                      <a:pt x="53340" y="0"/>
                      <a:pt x="107950" y="3810"/>
                      <a:pt x="107950" y="381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>
              <a:off x="11573807" y="8223456"/>
              <a:ext cx="462280" cy="271780"/>
              <a:chOff x="0" y="0"/>
              <a:chExt cx="462280" cy="271780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46990" y="50800"/>
                <a:ext cx="367030" cy="173990"/>
              </a:xfrm>
              <a:custGeom>
                <a:avLst/>
                <a:gdLst/>
                <a:ahLst/>
                <a:cxnLst/>
                <a:rect l="l" t="t" r="r" b="b"/>
                <a:pathLst>
                  <a:path w="367030" h="173990">
                    <a:moveTo>
                      <a:pt x="77470" y="0"/>
                    </a:moveTo>
                    <a:cubicBezTo>
                      <a:pt x="312420" y="15240"/>
                      <a:pt x="325120" y="17780"/>
                      <a:pt x="337820" y="29210"/>
                    </a:cubicBezTo>
                    <a:cubicBezTo>
                      <a:pt x="351790" y="44450"/>
                      <a:pt x="367030" y="77470"/>
                      <a:pt x="364490" y="99060"/>
                    </a:cubicBezTo>
                    <a:cubicBezTo>
                      <a:pt x="361950" y="120650"/>
                      <a:pt x="340360" y="149860"/>
                      <a:pt x="322580" y="161290"/>
                    </a:cubicBezTo>
                    <a:cubicBezTo>
                      <a:pt x="308610" y="170180"/>
                      <a:pt x="288290" y="171450"/>
                      <a:pt x="271780" y="168910"/>
                    </a:cubicBezTo>
                    <a:cubicBezTo>
                      <a:pt x="256540" y="166370"/>
                      <a:pt x="237490" y="158750"/>
                      <a:pt x="227330" y="144780"/>
                    </a:cubicBezTo>
                    <a:cubicBezTo>
                      <a:pt x="214630" y="128270"/>
                      <a:pt x="203200" y="93980"/>
                      <a:pt x="208280" y="72390"/>
                    </a:cubicBezTo>
                    <a:cubicBezTo>
                      <a:pt x="212090" y="50800"/>
                      <a:pt x="237490" y="25400"/>
                      <a:pt x="256540" y="16510"/>
                    </a:cubicBezTo>
                    <a:cubicBezTo>
                      <a:pt x="271780" y="8890"/>
                      <a:pt x="292100" y="8890"/>
                      <a:pt x="307340" y="13970"/>
                    </a:cubicBezTo>
                    <a:cubicBezTo>
                      <a:pt x="322580" y="17780"/>
                      <a:pt x="340360" y="27940"/>
                      <a:pt x="349250" y="41910"/>
                    </a:cubicBezTo>
                    <a:cubicBezTo>
                      <a:pt x="360680" y="59690"/>
                      <a:pt x="365760" y="96520"/>
                      <a:pt x="360680" y="115570"/>
                    </a:cubicBezTo>
                    <a:cubicBezTo>
                      <a:pt x="356870" y="133350"/>
                      <a:pt x="342900" y="147320"/>
                      <a:pt x="330200" y="156210"/>
                    </a:cubicBezTo>
                    <a:cubicBezTo>
                      <a:pt x="316230" y="165100"/>
                      <a:pt x="303530" y="167640"/>
                      <a:pt x="280670" y="170180"/>
                    </a:cubicBezTo>
                    <a:cubicBezTo>
                      <a:pt x="233680" y="173990"/>
                      <a:pt x="99060" y="165100"/>
                      <a:pt x="58420" y="153670"/>
                    </a:cubicBezTo>
                    <a:cubicBezTo>
                      <a:pt x="41910" y="148590"/>
                      <a:pt x="34290" y="144780"/>
                      <a:pt x="25400" y="135890"/>
                    </a:cubicBezTo>
                    <a:cubicBezTo>
                      <a:pt x="16510" y="128270"/>
                      <a:pt x="8890" y="118110"/>
                      <a:pt x="3810" y="105410"/>
                    </a:cubicBezTo>
                    <a:cubicBezTo>
                      <a:pt x="0" y="90170"/>
                      <a:pt x="0" y="66040"/>
                      <a:pt x="3810" y="50800"/>
                    </a:cubicBezTo>
                    <a:cubicBezTo>
                      <a:pt x="8890" y="38100"/>
                      <a:pt x="15240" y="27940"/>
                      <a:pt x="25400" y="20320"/>
                    </a:cubicBezTo>
                    <a:cubicBezTo>
                      <a:pt x="38100" y="10160"/>
                      <a:pt x="77470" y="0"/>
                      <a:pt x="77470" y="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>
              <a:off x="11807487" y="7847536"/>
              <a:ext cx="1163320" cy="514350"/>
              <a:chOff x="0" y="0"/>
              <a:chExt cx="1163320" cy="514350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44450" y="50800"/>
                <a:ext cx="1076960" cy="433070"/>
              </a:xfrm>
              <a:custGeom>
                <a:avLst/>
                <a:gdLst/>
                <a:ahLst/>
                <a:cxnLst/>
                <a:rect l="l" t="t" r="r" b="b"/>
                <a:pathLst>
                  <a:path w="1076960" h="433070">
                    <a:moveTo>
                      <a:pt x="128270" y="0"/>
                    </a:moveTo>
                    <a:cubicBezTo>
                      <a:pt x="325120" y="58420"/>
                      <a:pt x="349250" y="48260"/>
                      <a:pt x="386080" y="53340"/>
                    </a:cubicBezTo>
                    <a:cubicBezTo>
                      <a:pt x="441960" y="62230"/>
                      <a:pt x="532130" y="102870"/>
                      <a:pt x="590550" y="114300"/>
                    </a:cubicBezTo>
                    <a:cubicBezTo>
                      <a:pt x="632460" y="121920"/>
                      <a:pt x="655320" y="115570"/>
                      <a:pt x="702310" y="123190"/>
                    </a:cubicBezTo>
                    <a:cubicBezTo>
                      <a:pt x="783590" y="135890"/>
                      <a:pt x="980440" y="154940"/>
                      <a:pt x="1033780" y="208280"/>
                    </a:cubicBezTo>
                    <a:cubicBezTo>
                      <a:pt x="1066800" y="242570"/>
                      <a:pt x="1076960" y="302260"/>
                      <a:pt x="1068070" y="337820"/>
                    </a:cubicBezTo>
                    <a:cubicBezTo>
                      <a:pt x="1060450" y="368300"/>
                      <a:pt x="1032510" y="397510"/>
                      <a:pt x="998220" y="411480"/>
                    </a:cubicBezTo>
                    <a:cubicBezTo>
                      <a:pt x="948690" y="433070"/>
                      <a:pt x="866140" y="422910"/>
                      <a:pt x="779780" y="411480"/>
                    </a:cubicBezTo>
                    <a:cubicBezTo>
                      <a:pt x="651510" y="393700"/>
                      <a:pt x="436880" y="309880"/>
                      <a:pt x="303530" y="284480"/>
                    </a:cubicBezTo>
                    <a:cubicBezTo>
                      <a:pt x="209550" y="265430"/>
                      <a:pt x="110490" y="280670"/>
                      <a:pt x="60960" y="254000"/>
                    </a:cubicBezTo>
                    <a:cubicBezTo>
                      <a:pt x="31750" y="238760"/>
                      <a:pt x="11430" y="215900"/>
                      <a:pt x="6350" y="193040"/>
                    </a:cubicBezTo>
                    <a:cubicBezTo>
                      <a:pt x="0" y="168910"/>
                      <a:pt x="10160" y="130810"/>
                      <a:pt x="26670" y="113030"/>
                    </a:cubicBezTo>
                    <a:cubicBezTo>
                      <a:pt x="43180" y="95250"/>
                      <a:pt x="80010" y="82550"/>
                      <a:pt x="104140" y="85090"/>
                    </a:cubicBezTo>
                    <a:cubicBezTo>
                      <a:pt x="127000" y="88900"/>
                      <a:pt x="158750" y="111760"/>
                      <a:pt x="170180" y="133350"/>
                    </a:cubicBezTo>
                    <a:cubicBezTo>
                      <a:pt x="180340" y="154940"/>
                      <a:pt x="179070" y="194310"/>
                      <a:pt x="167640" y="215900"/>
                    </a:cubicBezTo>
                    <a:cubicBezTo>
                      <a:pt x="154940" y="236220"/>
                      <a:pt x="120650" y="255270"/>
                      <a:pt x="97790" y="259080"/>
                    </a:cubicBezTo>
                    <a:cubicBezTo>
                      <a:pt x="78740" y="261620"/>
                      <a:pt x="58420" y="255270"/>
                      <a:pt x="43180" y="245110"/>
                    </a:cubicBezTo>
                    <a:cubicBezTo>
                      <a:pt x="29210" y="236220"/>
                      <a:pt x="13970" y="219710"/>
                      <a:pt x="8890" y="201930"/>
                    </a:cubicBezTo>
                    <a:cubicBezTo>
                      <a:pt x="2540" y="180340"/>
                      <a:pt x="6350" y="139700"/>
                      <a:pt x="20320" y="120650"/>
                    </a:cubicBezTo>
                    <a:cubicBezTo>
                      <a:pt x="34290" y="101600"/>
                      <a:pt x="64770" y="90170"/>
                      <a:pt x="93980" y="85090"/>
                    </a:cubicBezTo>
                    <a:cubicBezTo>
                      <a:pt x="130810" y="78740"/>
                      <a:pt x="172720" y="90170"/>
                      <a:pt x="223520" y="97790"/>
                    </a:cubicBezTo>
                    <a:cubicBezTo>
                      <a:pt x="297180" y="109220"/>
                      <a:pt x="402590" y="128270"/>
                      <a:pt x="491490" y="151130"/>
                    </a:cubicBezTo>
                    <a:cubicBezTo>
                      <a:pt x="580390" y="173990"/>
                      <a:pt x="675640" y="219710"/>
                      <a:pt x="756920" y="234950"/>
                    </a:cubicBezTo>
                    <a:cubicBezTo>
                      <a:pt x="821690" y="246380"/>
                      <a:pt x="910590" y="219710"/>
                      <a:pt x="934720" y="247650"/>
                    </a:cubicBezTo>
                    <a:cubicBezTo>
                      <a:pt x="953770" y="269240"/>
                      <a:pt x="951230" y="339090"/>
                      <a:pt x="927100" y="355600"/>
                    </a:cubicBezTo>
                    <a:cubicBezTo>
                      <a:pt x="890270" y="382270"/>
                      <a:pt x="716280" y="290830"/>
                      <a:pt x="652780" y="280670"/>
                    </a:cubicBezTo>
                    <a:cubicBezTo>
                      <a:pt x="618490" y="275590"/>
                      <a:pt x="605790" y="284480"/>
                      <a:pt x="574040" y="279400"/>
                    </a:cubicBezTo>
                    <a:cubicBezTo>
                      <a:pt x="523240" y="270510"/>
                      <a:pt x="441960" y="231140"/>
                      <a:pt x="379730" y="217170"/>
                    </a:cubicBezTo>
                    <a:cubicBezTo>
                      <a:pt x="323850" y="204470"/>
                      <a:pt x="269240" y="209550"/>
                      <a:pt x="218440" y="196850"/>
                    </a:cubicBezTo>
                    <a:cubicBezTo>
                      <a:pt x="168910" y="185420"/>
                      <a:pt x="110490" y="166370"/>
                      <a:pt x="78740" y="148590"/>
                    </a:cubicBezTo>
                    <a:cubicBezTo>
                      <a:pt x="59690" y="137160"/>
                      <a:pt x="44450" y="128270"/>
                      <a:pt x="35560" y="113030"/>
                    </a:cubicBezTo>
                    <a:cubicBezTo>
                      <a:pt x="27940" y="97790"/>
                      <a:pt x="24130" y="74930"/>
                      <a:pt x="26670" y="58420"/>
                    </a:cubicBezTo>
                    <a:cubicBezTo>
                      <a:pt x="30480" y="41910"/>
                      <a:pt x="41910" y="21590"/>
                      <a:pt x="57150" y="11430"/>
                    </a:cubicBezTo>
                    <a:cubicBezTo>
                      <a:pt x="73660" y="0"/>
                      <a:pt x="128270" y="0"/>
                      <a:pt x="128270" y="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03" name="Group 103"/>
            <p:cNvGrpSpPr/>
            <p:nvPr/>
          </p:nvGrpSpPr>
          <p:grpSpPr>
            <a:xfrm>
              <a:off x="11779547" y="7432246"/>
              <a:ext cx="1333500" cy="483870"/>
              <a:chOff x="0" y="0"/>
              <a:chExt cx="1333500" cy="483870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46990" y="31750"/>
                <a:ext cx="1236980" cy="410210"/>
              </a:xfrm>
              <a:custGeom>
                <a:avLst/>
                <a:gdLst/>
                <a:ahLst/>
                <a:cxnLst/>
                <a:rect l="l" t="t" r="r" b="b"/>
                <a:pathLst>
                  <a:path w="1236980" h="410210">
                    <a:moveTo>
                      <a:pt x="86360" y="50800"/>
                    </a:moveTo>
                    <a:cubicBezTo>
                      <a:pt x="613410" y="129540"/>
                      <a:pt x="713740" y="114300"/>
                      <a:pt x="825500" y="129540"/>
                    </a:cubicBezTo>
                    <a:cubicBezTo>
                      <a:pt x="942340" y="144780"/>
                      <a:pt x="1129030" y="187960"/>
                      <a:pt x="1183640" y="214630"/>
                    </a:cubicBezTo>
                    <a:cubicBezTo>
                      <a:pt x="1202690" y="223520"/>
                      <a:pt x="1209040" y="227330"/>
                      <a:pt x="1216660" y="240030"/>
                    </a:cubicBezTo>
                    <a:cubicBezTo>
                      <a:pt x="1226820" y="254000"/>
                      <a:pt x="1235710" y="280670"/>
                      <a:pt x="1235710" y="298450"/>
                    </a:cubicBezTo>
                    <a:cubicBezTo>
                      <a:pt x="1235710" y="313690"/>
                      <a:pt x="1230630" y="326390"/>
                      <a:pt x="1223010" y="339090"/>
                    </a:cubicBezTo>
                    <a:cubicBezTo>
                      <a:pt x="1212850" y="353060"/>
                      <a:pt x="1196340" y="367030"/>
                      <a:pt x="1173480" y="377190"/>
                    </a:cubicBezTo>
                    <a:cubicBezTo>
                      <a:pt x="1141730" y="391160"/>
                      <a:pt x="1093470" y="394970"/>
                      <a:pt x="1040130" y="400050"/>
                    </a:cubicBezTo>
                    <a:cubicBezTo>
                      <a:pt x="963930" y="406400"/>
                      <a:pt x="859790" y="410210"/>
                      <a:pt x="756920" y="400050"/>
                    </a:cubicBezTo>
                    <a:cubicBezTo>
                      <a:pt x="635000" y="387350"/>
                      <a:pt x="467360" y="347980"/>
                      <a:pt x="355600" y="316230"/>
                    </a:cubicBezTo>
                    <a:cubicBezTo>
                      <a:pt x="273050" y="293370"/>
                      <a:pt x="185420" y="274320"/>
                      <a:pt x="144780" y="240030"/>
                    </a:cubicBezTo>
                    <a:cubicBezTo>
                      <a:pt x="120650" y="218440"/>
                      <a:pt x="109220" y="191770"/>
                      <a:pt x="105410" y="166370"/>
                    </a:cubicBezTo>
                    <a:cubicBezTo>
                      <a:pt x="100330" y="139700"/>
                      <a:pt x="104140" y="107950"/>
                      <a:pt x="116840" y="83820"/>
                    </a:cubicBezTo>
                    <a:cubicBezTo>
                      <a:pt x="129540" y="58420"/>
                      <a:pt x="154940" y="31750"/>
                      <a:pt x="187960" y="19050"/>
                    </a:cubicBezTo>
                    <a:cubicBezTo>
                      <a:pt x="237490" y="0"/>
                      <a:pt x="331470" y="12700"/>
                      <a:pt x="400050" y="24130"/>
                    </a:cubicBezTo>
                    <a:cubicBezTo>
                      <a:pt x="467360" y="34290"/>
                      <a:pt x="544830" y="72390"/>
                      <a:pt x="595630" y="80010"/>
                    </a:cubicBezTo>
                    <a:cubicBezTo>
                      <a:pt x="627380" y="85090"/>
                      <a:pt x="651510" y="71120"/>
                      <a:pt x="674370" y="81280"/>
                    </a:cubicBezTo>
                    <a:cubicBezTo>
                      <a:pt x="697230" y="91440"/>
                      <a:pt x="722630" y="121920"/>
                      <a:pt x="730250" y="143510"/>
                    </a:cubicBezTo>
                    <a:cubicBezTo>
                      <a:pt x="736600" y="161290"/>
                      <a:pt x="732790" y="182880"/>
                      <a:pt x="725170" y="199390"/>
                    </a:cubicBezTo>
                    <a:cubicBezTo>
                      <a:pt x="718820" y="215900"/>
                      <a:pt x="703580" y="233680"/>
                      <a:pt x="688340" y="242570"/>
                    </a:cubicBezTo>
                    <a:cubicBezTo>
                      <a:pt x="671830" y="251460"/>
                      <a:pt x="651510" y="256540"/>
                      <a:pt x="632460" y="252730"/>
                    </a:cubicBezTo>
                    <a:cubicBezTo>
                      <a:pt x="609600" y="248920"/>
                      <a:pt x="576580" y="224790"/>
                      <a:pt x="563880" y="205740"/>
                    </a:cubicBezTo>
                    <a:cubicBezTo>
                      <a:pt x="554990" y="189230"/>
                      <a:pt x="553720" y="166370"/>
                      <a:pt x="556260" y="148590"/>
                    </a:cubicBezTo>
                    <a:cubicBezTo>
                      <a:pt x="560070" y="130810"/>
                      <a:pt x="568960" y="110490"/>
                      <a:pt x="584200" y="99060"/>
                    </a:cubicBezTo>
                    <a:cubicBezTo>
                      <a:pt x="601980" y="85090"/>
                      <a:pt x="641350" y="73660"/>
                      <a:pt x="664210" y="78740"/>
                    </a:cubicBezTo>
                    <a:cubicBezTo>
                      <a:pt x="688340" y="85090"/>
                      <a:pt x="718820" y="110490"/>
                      <a:pt x="726440" y="133350"/>
                    </a:cubicBezTo>
                    <a:cubicBezTo>
                      <a:pt x="735330" y="157480"/>
                      <a:pt x="730250" y="196850"/>
                      <a:pt x="716280" y="215900"/>
                    </a:cubicBezTo>
                    <a:cubicBezTo>
                      <a:pt x="702310" y="236220"/>
                      <a:pt x="678180" y="248920"/>
                      <a:pt x="641350" y="254000"/>
                    </a:cubicBezTo>
                    <a:cubicBezTo>
                      <a:pt x="563880" y="265430"/>
                      <a:pt x="293370" y="229870"/>
                      <a:pt x="247650" y="180340"/>
                    </a:cubicBezTo>
                    <a:cubicBezTo>
                      <a:pt x="226060" y="157480"/>
                      <a:pt x="226060" y="105410"/>
                      <a:pt x="237490" y="96520"/>
                    </a:cubicBezTo>
                    <a:cubicBezTo>
                      <a:pt x="251460" y="86360"/>
                      <a:pt x="288290" y="119380"/>
                      <a:pt x="331470" y="130810"/>
                    </a:cubicBezTo>
                    <a:cubicBezTo>
                      <a:pt x="414020" y="156210"/>
                      <a:pt x="594360" y="199390"/>
                      <a:pt x="712470" y="214630"/>
                    </a:cubicBezTo>
                    <a:cubicBezTo>
                      <a:pt x="812800" y="227330"/>
                      <a:pt x="928370" y="215900"/>
                      <a:pt x="994410" y="224790"/>
                    </a:cubicBezTo>
                    <a:cubicBezTo>
                      <a:pt x="1032510" y="229870"/>
                      <a:pt x="1052830" y="247650"/>
                      <a:pt x="1080770" y="245110"/>
                    </a:cubicBezTo>
                    <a:cubicBezTo>
                      <a:pt x="1108710" y="242570"/>
                      <a:pt x="1145540" y="208280"/>
                      <a:pt x="1163320" y="208280"/>
                    </a:cubicBezTo>
                    <a:cubicBezTo>
                      <a:pt x="1172210" y="207010"/>
                      <a:pt x="1176020" y="209550"/>
                      <a:pt x="1183640" y="214630"/>
                    </a:cubicBezTo>
                    <a:cubicBezTo>
                      <a:pt x="1196340" y="222250"/>
                      <a:pt x="1219200" y="240030"/>
                      <a:pt x="1228090" y="257810"/>
                    </a:cubicBezTo>
                    <a:cubicBezTo>
                      <a:pt x="1235710" y="275590"/>
                      <a:pt x="1236980" y="300990"/>
                      <a:pt x="1231900" y="320040"/>
                    </a:cubicBezTo>
                    <a:cubicBezTo>
                      <a:pt x="1225550" y="337820"/>
                      <a:pt x="1209040" y="358140"/>
                      <a:pt x="1192530" y="368300"/>
                    </a:cubicBezTo>
                    <a:cubicBezTo>
                      <a:pt x="1176020" y="378460"/>
                      <a:pt x="1159510" y="381000"/>
                      <a:pt x="1131570" y="379730"/>
                    </a:cubicBezTo>
                    <a:cubicBezTo>
                      <a:pt x="1073150" y="375920"/>
                      <a:pt x="958850" y="316230"/>
                      <a:pt x="859790" y="298450"/>
                    </a:cubicBezTo>
                    <a:cubicBezTo>
                      <a:pt x="748030" y="279400"/>
                      <a:pt x="619760" y="294640"/>
                      <a:pt x="491490" y="280670"/>
                    </a:cubicBezTo>
                    <a:cubicBezTo>
                      <a:pt x="351790" y="264160"/>
                      <a:pt x="123190" y="233680"/>
                      <a:pt x="54610" y="201930"/>
                    </a:cubicBezTo>
                    <a:cubicBezTo>
                      <a:pt x="30480" y="191770"/>
                      <a:pt x="20320" y="182880"/>
                      <a:pt x="11430" y="167640"/>
                    </a:cubicBezTo>
                    <a:cubicBezTo>
                      <a:pt x="3810" y="152400"/>
                      <a:pt x="0" y="129540"/>
                      <a:pt x="3810" y="113030"/>
                    </a:cubicBezTo>
                    <a:cubicBezTo>
                      <a:pt x="6350" y="95250"/>
                      <a:pt x="19050" y="76200"/>
                      <a:pt x="33020" y="66040"/>
                    </a:cubicBezTo>
                    <a:cubicBezTo>
                      <a:pt x="46990" y="55880"/>
                      <a:pt x="86360" y="50800"/>
                      <a:pt x="86360" y="5080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>
              <a:off x="11977667" y="6652466"/>
              <a:ext cx="1244600" cy="369570"/>
              <a:chOff x="0" y="0"/>
              <a:chExt cx="1244600" cy="36957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46990" y="50800"/>
                <a:ext cx="1158240" cy="275590"/>
              </a:xfrm>
              <a:custGeom>
                <a:avLst/>
                <a:gdLst/>
                <a:ahLst/>
                <a:cxnLst/>
                <a:rect l="l" t="t" r="r" b="b"/>
                <a:pathLst>
                  <a:path w="1158240" h="275590">
                    <a:moveTo>
                      <a:pt x="87630" y="29210"/>
                    </a:moveTo>
                    <a:cubicBezTo>
                      <a:pt x="494030" y="68580"/>
                      <a:pt x="678180" y="71120"/>
                      <a:pt x="802640" y="69850"/>
                    </a:cubicBezTo>
                    <a:cubicBezTo>
                      <a:pt x="896620" y="69850"/>
                      <a:pt x="1032510" y="33020"/>
                      <a:pt x="1050290" y="60960"/>
                    </a:cubicBezTo>
                    <a:cubicBezTo>
                      <a:pt x="1061720" y="78740"/>
                      <a:pt x="1027430" y="132080"/>
                      <a:pt x="1005840" y="152400"/>
                    </a:cubicBezTo>
                    <a:cubicBezTo>
                      <a:pt x="985520" y="170180"/>
                      <a:pt x="965200" y="173990"/>
                      <a:pt x="928370" y="179070"/>
                    </a:cubicBezTo>
                    <a:cubicBezTo>
                      <a:pt x="854710" y="191770"/>
                      <a:pt x="694690" y="167640"/>
                      <a:pt x="577850" y="172720"/>
                    </a:cubicBezTo>
                    <a:cubicBezTo>
                      <a:pt x="458470" y="179070"/>
                      <a:pt x="287020" y="251460"/>
                      <a:pt x="219710" y="212090"/>
                    </a:cubicBezTo>
                    <a:cubicBezTo>
                      <a:pt x="173990" y="185420"/>
                      <a:pt x="133350" y="90170"/>
                      <a:pt x="154940" y="60960"/>
                    </a:cubicBezTo>
                    <a:cubicBezTo>
                      <a:pt x="191770" y="8890"/>
                      <a:pt x="581660" y="66040"/>
                      <a:pt x="656590" y="95250"/>
                    </a:cubicBezTo>
                    <a:cubicBezTo>
                      <a:pt x="681990" y="105410"/>
                      <a:pt x="690880" y="115570"/>
                      <a:pt x="699770" y="130810"/>
                    </a:cubicBezTo>
                    <a:cubicBezTo>
                      <a:pt x="709930" y="144780"/>
                      <a:pt x="715010" y="167640"/>
                      <a:pt x="713740" y="184150"/>
                    </a:cubicBezTo>
                    <a:cubicBezTo>
                      <a:pt x="711200" y="201930"/>
                      <a:pt x="704850" y="223520"/>
                      <a:pt x="690880" y="236220"/>
                    </a:cubicBezTo>
                    <a:cubicBezTo>
                      <a:pt x="674370" y="251460"/>
                      <a:pt x="637540" y="266700"/>
                      <a:pt x="613410" y="264160"/>
                    </a:cubicBezTo>
                    <a:cubicBezTo>
                      <a:pt x="589280" y="260350"/>
                      <a:pt x="557530" y="237490"/>
                      <a:pt x="547370" y="215900"/>
                    </a:cubicBezTo>
                    <a:cubicBezTo>
                      <a:pt x="537210" y="194310"/>
                      <a:pt x="538480" y="154940"/>
                      <a:pt x="549910" y="133350"/>
                    </a:cubicBezTo>
                    <a:cubicBezTo>
                      <a:pt x="562610" y="113030"/>
                      <a:pt x="596900" y="93980"/>
                      <a:pt x="619760" y="90170"/>
                    </a:cubicBezTo>
                    <a:cubicBezTo>
                      <a:pt x="637540" y="86360"/>
                      <a:pt x="659130" y="93980"/>
                      <a:pt x="673100" y="104140"/>
                    </a:cubicBezTo>
                    <a:cubicBezTo>
                      <a:pt x="688340" y="113030"/>
                      <a:pt x="702310" y="130810"/>
                      <a:pt x="708660" y="147320"/>
                    </a:cubicBezTo>
                    <a:cubicBezTo>
                      <a:pt x="715010" y="163830"/>
                      <a:pt x="716280" y="185420"/>
                      <a:pt x="709930" y="203200"/>
                    </a:cubicBezTo>
                    <a:cubicBezTo>
                      <a:pt x="701040" y="224790"/>
                      <a:pt x="676910" y="248920"/>
                      <a:pt x="651510" y="261620"/>
                    </a:cubicBezTo>
                    <a:cubicBezTo>
                      <a:pt x="618490" y="275590"/>
                      <a:pt x="571500" y="267970"/>
                      <a:pt x="518160" y="267970"/>
                    </a:cubicBezTo>
                    <a:cubicBezTo>
                      <a:pt x="439420" y="266700"/>
                      <a:pt x="300990" y="256540"/>
                      <a:pt x="222250" y="246380"/>
                    </a:cubicBezTo>
                    <a:cubicBezTo>
                      <a:pt x="171450" y="238760"/>
                      <a:pt x="121920" y="246380"/>
                      <a:pt x="93980" y="220980"/>
                    </a:cubicBezTo>
                    <a:cubicBezTo>
                      <a:pt x="64770" y="194310"/>
                      <a:pt x="41910" y="111760"/>
                      <a:pt x="58420" y="81280"/>
                    </a:cubicBezTo>
                    <a:cubicBezTo>
                      <a:pt x="72390" y="53340"/>
                      <a:pt x="125730" y="50800"/>
                      <a:pt x="171450" y="39370"/>
                    </a:cubicBezTo>
                    <a:cubicBezTo>
                      <a:pt x="236220" y="24130"/>
                      <a:pt x="332740" y="16510"/>
                      <a:pt x="415290" y="10160"/>
                    </a:cubicBezTo>
                    <a:cubicBezTo>
                      <a:pt x="499110" y="3810"/>
                      <a:pt x="580390" y="0"/>
                      <a:pt x="671830" y="0"/>
                    </a:cubicBezTo>
                    <a:cubicBezTo>
                      <a:pt x="779780" y="1270"/>
                      <a:pt x="941070" y="2540"/>
                      <a:pt x="1019810" y="19050"/>
                    </a:cubicBezTo>
                    <a:cubicBezTo>
                      <a:pt x="1062990" y="27940"/>
                      <a:pt x="1096010" y="31750"/>
                      <a:pt x="1117600" y="55880"/>
                    </a:cubicBezTo>
                    <a:cubicBezTo>
                      <a:pt x="1140460" y="81280"/>
                      <a:pt x="1158240" y="146050"/>
                      <a:pt x="1145540" y="175260"/>
                    </a:cubicBezTo>
                    <a:cubicBezTo>
                      <a:pt x="1134110" y="201930"/>
                      <a:pt x="1094740" y="215900"/>
                      <a:pt x="1054100" y="226060"/>
                    </a:cubicBezTo>
                    <a:cubicBezTo>
                      <a:pt x="991870" y="242570"/>
                      <a:pt x="896620" y="231140"/>
                      <a:pt x="800100" y="229870"/>
                    </a:cubicBezTo>
                    <a:cubicBezTo>
                      <a:pt x="670560" y="227330"/>
                      <a:pt x="485140" y="218440"/>
                      <a:pt x="350520" y="208280"/>
                    </a:cubicBezTo>
                    <a:cubicBezTo>
                      <a:pt x="240030" y="199390"/>
                      <a:pt x="102870" y="200660"/>
                      <a:pt x="50800" y="177800"/>
                    </a:cubicBezTo>
                    <a:cubicBezTo>
                      <a:pt x="29210" y="167640"/>
                      <a:pt x="17780" y="156210"/>
                      <a:pt x="10160" y="140970"/>
                    </a:cubicBezTo>
                    <a:cubicBezTo>
                      <a:pt x="2540" y="125730"/>
                      <a:pt x="0" y="102870"/>
                      <a:pt x="3810" y="86360"/>
                    </a:cubicBezTo>
                    <a:cubicBezTo>
                      <a:pt x="7620" y="69850"/>
                      <a:pt x="20320" y="52070"/>
                      <a:pt x="34290" y="41910"/>
                    </a:cubicBezTo>
                    <a:cubicBezTo>
                      <a:pt x="48260" y="33020"/>
                      <a:pt x="87630" y="29210"/>
                      <a:pt x="87630" y="2921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07" name="Group 107"/>
            <p:cNvGrpSpPr/>
            <p:nvPr/>
          </p:nvGrpSpPr>
          <p:grpSpPr>
            <a:xfrm>
              <a:off x="11931947" y="6741366"/>
              <a:ext cx="314960" cy="281940"/>
              <a:chOff x="0" y="0"/>
              <a:chExt cx="314960" cy="281940"/>
            </a:xfrm>
          </p:grpSpPr>
          <p:sp>
            <p:nvSpPr>
              <p:cNvPr id="108" name="Freeform 108"/>
              <p:cNvSpPr/>
              <p:nvPr/>
            </p:nvSpPr>
            <p:spPr>
              <a:xfrm>
                <a:off x="45720" y="48260"/>
                <a:ext cx="22098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220980" h="182880">
                    <a:moveTo>
                      <a:pt x="49530" y="35560"/>
                    </a:moveTo>
                    <a:cubicBezTo>
                      <a:pt x="157480" y="2540"/>
                      <a:pt x="186690" y="16510"/>
                      <a:pt x="200660" y="30480"/>
                    </a:cubicBezTo>
                    <a:cubicBezTo>
                      <a:pt x="212090" y="43180"/>
                      <a:pt x="217170" y="60960"/>
                      <a:pt x="217170" y="77470"/>
                    </a:cubicBezTo>
                    <a:cubicBezTo>
                      <a:pt x="218440" y="92710"/>
                      <a:pt x="214630" y="111760"/>
                      <a:pt x="203200" y="124460"/>
                    </a:cubicBezTo>
                    <a:cubicBezTo>
                      <a:pt x="190500" y="139700"/>
                      <a:pt x="160020" y="157480"/>
                      <a:pt x="138430" y="157480"/>
                    </a:cubicBezTo>
                    <a:cubicBezTo>
                      <a:pt x="116840" y="156210"/>
                      <a:pt x="87630" y="139700"/>
                      <a:pt x="74930" y="121920"/>
                    </a:cubicBezTo>
                    <a:cubicBezTo>
                      <a:pt x="63500" y="104140"/>
                      <a:pt x="60960" y="68580"/>
                      <a:pt x="68580" y="49530"/>
                    </a:cubicBezTo>
                    <a:cubicBezTo>
                      <a:pt x="77470" y="29210"/>
                      <a:pt x="104140" y="7620"/>
                      <a:pt x="125730" y="3810"/>
                    </a:cubicBezTo>
                    <a:cubicBezTo>
                      <a:pt x="146050" y="0"/>
                      <a:pt x="179070" y="8890"/>
                      <a:pt x="194310" y="24130"/>
                    </a:cubicBezTo>
                    <a:cubicBezTo>
                      <a:pt x="209550" y="39370"/>
                      <a:pt x="220980" y="72390"/>
                      <a:pt x="215900" y="93980"/>
                    </a:cubicBezTo>
                    <a:cubicBezTo>
                      <a:pt x="212090" y="114300"/>
                      <a:pt x="190500" y="135890"/>
                      <a:pt x="171450" y="149860"/>
                    </a:cubicBezTo>
                    <a:cubicBezTo>
                      <a:pt x="149860" y="166370"/>
                      <a:pt x="118110" y="180340"/>
                      <a:pt x="92710" y="181610"/>
                    </a:cubicBezTo>
                    <a:cubicBezTo>
                      <a:pt x="69850" y="182880"/>
                      <a:pt x="39370" y="175260"/>
                      <a:pt x="25400" y="160020"/>
                    </a:cubicBezTo>
                    <a:cubicBezTo>
                      <a:pt x="10160" y="144780"/>
                      <a:pt x="0" y="111760"/>
                      <a:pt x="5080" y="91440"/>
                    </a:cubicBezTo>
                    <a:cubicBezTo>
                      <a:pt x="8890" y="71120"/>
                      <a:pt x="49530" y="35560"/>
                      <a:pt x="49530" y="3556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09" name="Group 109"/>
            <p:cNvGrpSpPr/>
            <p:nvPr/>
          </p:nvGrpSpPr>
          <p:grpSpPr>
            <a:xfrm>
              <a:off x="11973857" y="6229556"/>
              <a:ext cx="1073150" cy="392430"/>
              <a:chOff x="0" y="0"/>
              <a:chExt cx="1073150" cy="392430"/>
            </a:xfrm>
          </p:grpSpPr>
          <p:sp>
            <p:nvSpPr>
              <p:cNvPr id="110" name="Freeform 110"/>
              <p:cNvSpPr/>
              <p:nvPr/>
            </p:nvSpPr>
            <p:spPr>
              <a:xfrm>
                <a:off x="49530" y="59690"/>
                <a:ext cx="975360" cy="287020"/>
              </a:xfrm>
              <a:custGeom>
                <a:avLst/>
                <a:gdLst/>
                <a:ahLst/>
                <a:cxnLst/>
                <a:rect l="l" t="t" r="r" b="b"/>
                <a:pathLst>
                  <a:path w="975360" h="287020">
                    <a:moveTo>
                      <a:pt x="74930" y="33020"/>
                    </a:moveTo>
                    <a:cubicBezTo>
                      <a:pt x="915670" y="0"/>
                      <a:pt x="935990" y="11430"/>
                      <a:pt x="952500" y="30480"/>
                    </a:cubicBezTo>
                    <a:cubicBezTo>
                      <a:pt x="967740" y="49530"/>
                      <a:pt x="975360" y="80010"/>
                      <a:pt x="972820" y="105410"/>
                    </a:cubicBezTo>
                    <a:cubicBezTo>
                      <a:pt x="969010" y="134620"/>
                      <a:pt x="942340" y="173990"/>
                      <a:pt x="919480" y="196850"/>
                    </a:cubicBezTo>
                    <a:cubicBezTo>
                      <a:pt x="899160" y="217170"/>
                      <a:pt x="872490" y="229870"/>
                      <a:pt x="845820" y="238760"/>
                    </a:cubicBezTo>
                    <a:cubicBezTo>
                      <a:pt x="819150" y="248920"/>
                      <a:pt x="801370" y="250190"/>
                      <a:pt x="760730" y="254000"/>
                    </a:cubicBezTo>
                    <a:cubicBezTo>
                      <a:pt x="657860" y="265430"/>
                      <a:pt x="281940" y="287020"/>
                      <a:pt x="213360" y="269240"/>
                    </a:cubicBezTo>
                    <a:cubicBezTo>
                      <a:pt x="195580" y="265430"/>
                      <a:pt x="195580" y="254000"/>
                      <a:pt x="182880" y="252730"/>
                    </a:cubicBezTo>
                    <a:cubicBezTo>
                      <a:pt x="163830" y="251460"/>
                      <a:pt x="129540" y="283210"/>
                      <a:pt x="106680" y="281940"/>
                    </a:cubicBezTo>
                    <a:cubicBezTo>
                      <a:pt x="87630" y="280670"/>
                      <a:pt x="68580" y="269240"/>
                      <a:pt x="55880" y="256540"/>
                    </a:cubicBezTo>
                    <a:cubicBezTo>
                      <a:pt x="43180" y="245110"/>
                      <a:pt x="31750" y="226060"/>
                      <a:pt x="30480" y="207010"/>
                    </a:cubicBezTo>
                    <a:cubicBezTo>
                      <a:pt x="29210" y="184150"/>
                      <a:pt x="43180" y="146050"/>
                      <a:pt x="58420" y="129540"/>
                    </a:cubicBezTo>
                    <a:cubicBezTo>
                      <a:pt x="71120" y="115570"/>
                      <a:pt x="90170" y="107950"/>
                      <a:pt x="109220" y="106680"/>
                    </a:cubicBezTo>
                    <a:cubicBezTo>
                      <a:pt x="132080" y="106680"/>
                      <a:pt x="170180" y="120650"/>
                      <a:pt x="185420" y="138430"/>
                    </a:cubicBezTo>
                    <a:cubicBezTo>
                      <a:pt x="200660" y="157480"/>
                      <a:pt x="208280" y="196850"/>
                      <a:pt x="201930" y="219710"/>
                    </a:cubicBezTo>
                    <a:cubicBezTo>
                      <a:pt x="194310" y="242570"/>
                      <a:pt x="165100" y="269240"/>
                      <a:pt x="143510" y="278130"/>
                    </a:cubicBezTo>
                    <a:cubicBezTo>
                      <a:pt x="125730" y="285750"/>
                      <a:pt x="105410" y="284480"/>
                      <a:pt x="87630" y="276860"/>
                    </a:cubicBezTo>
                    <a:cubicBezTo>
                      <a:pt x="67310" y="267970"/>
                      <a:pt x="38100" y="240030"/>
                      <a:pt x="31750" y="215900"/>
                    </a:cubicBezTo>
                    <a:cubicBezTo>
                      <a:pt x="26670" y="193040"/>
                      <a:pt x="33020" y="156210"/>
                      <a:pt x="52070" y="135890"/>
                    </a:cubicBezTo>
                    <a:cubicBezTo>
                      <a:pt x="77470" y="109220"/>
                      <a:pt x="135890" y="105410"/>
                      <a:pt x="204470" y="95250"/>
                    </a:cubicBezTo>
                    <a:cubicBezTo>
                      <a:pt x="339090" y="73660"/>
                      <a:pt x="728980" y="16510"/>
                      <a:pt x="808990" y="67310"/>
                    </a:cubicBezTo>
                    <a:cubicBezTo>
                      <a:pt x="840740" y="87630"/>
                      <a:pt x="861060" y="134620"/>
                      <a:pt x="845820" y="158750"/>
                    </a:cubicBezTo>
                    <a:cubicBezTo>
                      <a:pt x="802640" y="223520"/>
                      <a:pt x="167640" y="214630"/>
                      <a:pt x="64770" y="189230"/>
                    </a:cubicBezTo>
                    <a:cubicBezTo>
                      <a:pt x="38100" y="181610"/>
                      <a:pt x="27940" y="173990"/>
                      <a:pt x="17780" y="160020"/>
                    </a:cubicBezTo>
                    <a:cubicBezTo>
                      <a:pt x="7620" y="146050"/>
                      <a:pt x="0" y="124460"/>
                      <a:pt x="1270" y="106680"/>
                    </a:cubicBezTo>
                    <a:cubicBezTo>
                      <a:pt x="2540" y="88900"/>
                      <a:pt x="11430" y="68580"/>
                      <a:pt x="24130" y="55880"/>
                    </a:cubicBezTo>
                    <a:cubicBezTo>
                      <a:pt x="36830" y="43180"/>
                      <a:pt x="74930" y="33020"/>
                      <a:pt x="74930" y="3302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11" name="Group 111"/>
            <p:cNvGrpSpPr/>
            <p:nvPr/>
          </p:nvGrpSpPr>
          <p:grpSpPr>
            <a:xfrm>
              <a:off x="11964967" y="5807916"/>
              <a:ext cx="1021080" cy="373380"/>
              <a:chOff x="0" y="0"/>
              <a:chExt cx="1021080" cy="373380"/>
            </a:xfrm>
          </p:grpSpPr>
          <p:sp>
            <p:nvSpPr>
              <p:cNvPr id="112" name="Freeform 112"/>
              <p:cNvSpPr/>
              <p:nvPr/>
            </p:nvSpPr>
            <p:spPr>
              <a:xfrm>
                <a:off x="46990" y="48260"/>
                <a:ext cx="92583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925830" h="279400">
                    <a:moveTo>
                      <a:pt x="71120" y="66040"/>
                    </a:moveTo>
                    <a:cubicBezTo>
                      <a:pt x="596900" y="30480"/>
                      <a:pt x="721360" y="8890"/>
                      <a:pt x="786130" y="5080"/>
                    </a:cubicBezTo>
                    <a:cubicBezTo>
                      <a:pt x="817880" y="2540"/>
                      <a:pt x="836930" y="0"/>
                      <a:pt x="855980" y="3810"/>
                    </a:cubicBezTo>
                    <a:cubicBezTo>
                      <a:pt x="871220" y="7620"/>
                      <a:pt x="882650" y="12700"/>
                      <a:pt x="892810" y="21590"/>
                    </a:cubicBezTo>
                    <a:cubicBezTo>
                      <a:pt x="905510" y="34290"/>
                      <a:pt x="919480" y="57150"/>
                      <a:pt x="922020" y="74930"/>
                    </a:cubicBezTo>
                    <a:cubicBezTo>
                      <a:pt x="925830" y="93980"/>
                      <a:pt x="918210" y="119380"/>
                      <a:pt x="909320" y="134620"/>
                    </a:cubicBezTo>
                    <a:cubicBezTo>
                      <a:pt x="901700" y="147320"/>
                      <a:pt x="894080" y="153670"/>
                      <a:pt x="878840" y="162560"/>
                    </a:cubicBezTo>
                    <a:cubicBezTo>
                      <a:pt x="852170" y="177800"/>
                      <a:pt x="806450" y="187960"/>
                      <a:pt x="753110" y="198120"/>
                    </a:cubicBezTo>
                    <a:cubicBezTo>
                      <a:pt x="669290" y="214630"/>
                      <a:pt x="521970" y="229870"/>
                      <a:pt x="419100" y="237490"/>
                    </a:cubicBezTo>
                    <a:cubicBezTo>
                      <a:pt x="330200" y="243840"/>
                      <a:pt x="194310" y="274320"/>
                      <a:pt x="171450" y="245110"/>
                    </a:cubicBezTo>
                    <a:cubicBezTo>
                      <a:pt x="157480" y="224790"/>
                      <a:pt x="190500" y="168910"/>
                      <a:pt x="204470" y="144780"/>
                    </a:cubicBezTo>
                    <a:cubicBezTo>
                      <a:pt x="213360" y="127000"/>
                      <a:pt x="223520" y="113030"/>
                      <a:pt x="237490" y="105410"/>
                    </a:cubicBezTo>
                    <a:cubicBezTo>
                      <a:pt x="252730" y="96520"/>
                      <a:pt x="274320" y="91440"/>
                      <a:pt x="292100" y="95250"/>
                    </a:cubicBezTo>
                    <a:cubicBezTo>
                      <a:pt x="314960" y="100330"/>
                      <a:pt x="347980" y="121920"/>
                      <a:pt x="358140" y="143510"/>
                    </a:cubicBezTo>
                    <a:cubicBezTo>
                      <a:pt x="368300" y="165100"/>
                      <a:pt x="367030" y="204470"/>
                      <a:pt x="355600" y="226060"/>
                    </a:cubicBezTo>
                    <a:cubicBezTo>
                      <a:pt x="342900" y="246380"/>
                      <a:pt x="309880" y="266700"/>
                      <a:pt x="285750" y="269240"/>
                    </a:cubicBezTo>
                    <a:cubicBezTo>
                      <a:pt x="261620" y="270510"/>
                      <a:pt x="226060" y="255270"/>
                      <a:pt x="210820" y="236220"/>
                    </a:cubicBezTo>
                    <a:cubicBezTo>
                      <a:pt x="196850" y="217170"/>
                      <a:pt x="189230" y="177800"/>
                      <a:pt x="196850" y="154940"/>
                    </a:cubicBezTo>
                    <a:cubicBezTo>
                      <a:pt x="204470" y="132080"/>
                      <a:pt x="233680" y="106680"/>
                      <a:pt x="255270" y="97790"/>
                    </a:cubicBezTo>
                    <a:cubicBezTo>
                      <a:pt x="273050" y="91440"/>
                      <a:pt x="294640" y="92710"/>
                      <a:pt x="311150" y="100330"/>
                    </a:cubicBezTo>
                    <a:cubicBezTo>
                      <a:pt x="331470" y="110490"/>
                      <a:pt x="359410" y="138430"/>
                      <a:pt x="364490" y="161290"/>
                    </a:cubicBezTo>
                    <a:cubicBezTo>
                      <a:pt x="370840" y="185420"/>
                      <a:pt x="363220" y="222250"/>
                      <a:pt x="344170" y="241300"/>
                    </a:cubicBezTo>
                    <a:cubicBezTo>
                      <a:pt x="321310" y="264160"/>
                      <a:pt x="256540" y="267970"/>
                      <a:pt x="219710" y="273050"/>
                    </a:cubicBezTo>
                    <a:cubicBezTo>
                      <a:pt x="189230" y="276860"/>
                      <a:pt x="163830" y="279400"/>
                      <a:pt x="138430" y="271780"/>
                    </a:cubicBezTo>
                    <a:cubicBezTo>
                      <a:pt x="110490" y="262890"/>
                      <a:pt x="71120" y="245110"/>
                      <a:pt x="59690" y="220980"/>
                    </a:cubicBezTo>
                    <a:cubicBezTo>
                      <a:pt x="48260" y="196850"/>
                      <a:pt x="55880" y="148590"/>
                      <a:pt x="69850" y="124460"/>
                    </a:cubicBezTo>
                    <a:cubicBezTo>
                      <a:pt x="83820" y="101600"/>
                      <a:pt x="107950" y="87630"/>
                      <a:pt x="140970" y="76200"/>
                    </a:cubicBezTo>
                    <a:cubicBezTo>
                      <a:pt x="200660" y="57150"/>
                      <a:pt x="318770" y="76200"/>
                      <a:pt x="411480" y="69850"/>
                    </a:cubicBezTo>
                    <a:cubicBezTo>
                      <a:pt x="511810" y="62230"/>
                      <a:pt x="643890" y="44450"/>
                      <a:pt x="721360" y="30480"/>
                    </a:cubicBezTo>
                    <a:cubicBezTo>
                      <a:pt x="769620" y="21590"/>
                      <a:pt x="805180" y="0"/>
                      <a:pt x="835660" y="2540"/>
                    </a:cubicBezTo>
                    <a:cubicBezTo>
                      <a:pt x="858520" y="2540"/>
                      <a:pt x="878840" y="11430"/>
                      <a:pt x="892810" y="21590"/>
                    </a:cubicBezTo>
                    <a:cubicBezTo>
                      <a:pt x="904240" y="30480"/>
                      <a:pt x="911860" y="43180"/>
                      <a:pt x="916940" y="55880"/>
                    </a:cubicBezTo>
                    <a:cubicBezTo>
                      <a:pt x="922020" y="67310"/>
                      <a:pt x="924560" y="82550"/>
                      <a:pt x="923290" y="95250"/>
                    </a:cubicBezTo>
                    <a:cubicBezTo>
                      <a:pt x="922020" y="109220"/>
                      <a:pt x="916940" y="123190"/>
                      <a:pt x="909320" y="134620"/>
                    </a:cubicBezTo>
                    <a:cubicBezTo>
                      <a:pt x="901700" y="146050"/>
                      <a:pt x="897890" y="153670"/>
                      <a:pt x="878840" y="162560"/>
                    </a:cubicBezTo>
                    <a:cubicBezTo>
                      <a:pt x="821690" y="189230"/>
                      <a:pt x="594360" y="199390"/>
                      <a:pt x="454660" y="208280"/>
                    </a:cubicBezTo>
                    <a:cubicBezTo>
                      <a:pt x="318770" y="217170"/>
                      <a:pt x="114300" y="241300"/>
                      <a:pt x="50800" y="217170"/>
                    </a:cubicBezTo>
                    <a:cubicBezTo>
                      <a:pt x="26670" y="208280"/>
                      <a:pt x="17780" y="195580"/>
                      <a:pt x="10160" y="179070"/>
                    </a:cubicBezTo>
                    <a:cubicBezTo>
                      <a:pt x="1270" y="163830"/>
                      <a:pt x="0" y="139700"/>
                      <a:pt x="3810" y="124460"/>
                    </a:cubicBezTo>
                    <a:cubicBezTo>
                      <a:pt x="6350" y="111760"/>
                      <a:pt x="12700" y="100330"/>
                      <a:pt x="21590" y="91440"/>
                    </a:cubicBezTo>
                    <a:cubicBezTo>
                      <a:pt x="33020" y="80010"/>
                      <a:pt x="71120" y="66040"/>
                      <a:pt x="71120" y="6604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13" name="Group 113"/>
            <p:cNvGrpSpPr/>
            <p:nvPr/>
          </p:nvGrpSpPr>
          <p:grpSpPr>
            <a:xfrm>
              <a:off x="11827807" y="5327856"/>
              <a:ext cx="1172210" cy="491490"/>
              <a:chOff x="0" y="0"/>
              <a:chExt cx="1172210" cy="491490"/>
            </a:xfrm>
          </p:grpSpPr>
          <p:sp>
            <p:nvSpPr>
              <p:cNvPr id="114" name="Freeform 114"/>
              <p:cNvSpPr/>
              <p:nvPr/>
            </p:nvSpPr>
            <p:spPr>
              <a:xfrm>
                <a:off x="46990" y="45720"/>
                <a:ext cx="1079500" cy="398780"/>
              </a:xfrm>
              <a:custGeom>
                <a:avLst/>
                <a:gdLst/>
                <a:ahLst/>
                <a:cxnLst/>
                <a:rect l="l" t="t" r="r" b="b"/>
                <a:pathLst>
                  <a:path w="1079500" h="398780">
                    <a:moveTo>
                      <a:pt x="54610" y="171450"/>
                    </a:moveTo>
                    <a:cubicBezTo>
                      <a:pt x="546100" y="35560"/>
                      <a:pt x="715010" y="22860"/>
                      <a:pt x="798830" y="17780"/>
                    </a:cubicBezTo>
                    <a:cubicBezTo>
                      <a:pt x="840740" y="16510"/>
                      <a:pt x="868680" y="12700"/>
                      <a:pt x="892810" y="19050"/>
                    </a:cubicBezTo>
                    <a:cubicBezTo>
                      <a:pt x="908050" y="22860"/>
                      <a:pt x="918210" y="29210"/>
                      <a:pt x="928370" y="38100"/>
                    </a:cubicBezTo>
                    <a:cubicBezTo>
                      <a:pt x="938530" y="46990"/>
                      <a:pt x="947420" y="59690"/>
                      <a:pt x="951230" y="71120"/>
                    </a:cubicBezTo>
                    <a:cubicBezTo>
                      <a:pt x="956310" y="83820"/>
                      <a:pt x="958850" y="99060"/>
                      <a:pt x="956310" y="111760"/>
                    </a:cubicBezTo>
                    <a:cubicBezTo>
                      <a:pt x="955040" y="124460"/>
                      <a:pt x="949960" y="138430"/>
                      <a:pt x="942340" y="149860"/>
                    </a:cubicBezTo>
                    <a:cubicBezTo>
                      <a:pt x="934720" y="160020"/>
                      <a:pt x="930910" y="166370"/>
                      <a:pt x="911860" y="176530"/>
                    </a:cubicBezTo>
                    <a:cubicBezTo>
                      <a:pt x="836930" y="218440"/>
                      <a:pt x="386080" y="334010"/>
                      <a:pt x="275590" y="360680"/>
                    </a:cubicBezTo>
                    <a:cubicBezTo>
                      <a:pt x="237490" y="370840"/>
                      <a:pt x="213360" y="388620"/>
                      <a:pt x="198120" y="375920"/>
                    </a:cubicBezTo>
                    <a:cubicBezTo>
                      <a:pt x="179070" y="360680"/>
                      <a:pt x="177800" y="275590"/>
                      <a:pt x="196850" y="248920"/>
                    </a:cubicBezTo>
                    <a:cubicBezTo>
                      <a:pt x="214630" y="224790"/>
                      <a:pt x="251460" y="226060"/>
                      <a:pt x="298450" y="214630"/>
                    </a:cubicBezTo>
                    <a:cubicBezTo>
                      <a:pt x="394970" y="193040"/>
                      <a:pt x="638810" y="180340"/>
                      <a:pt x="753110" y="154940"/>
                    </a:cubicBezTo>
                    <a:cubicBezTo>
                      <a:pt x="824230" y="138430"/>
                      <a:pt x="891540" y="82550"/>
                      <a:pt x="923290" y="99060"/>
                    </a:cubicBezTo>
                    <a:cubicBezTo>
                      <a:pt x="946150" y="111760"/>
                      <a:pt x="963930" y="185420"/>
                      <a:pt x="948690" y="201930"/>
                    </a:cubicBezTo>
                    <a:cubicBezTo>
                      <a:pt x="928370" y="223520"/>
                      <a:pt x="801370" y="186690"/>
                      <a:pt x="763270" y="168910"/>
                    </a:cubicBezTo>
                    <a:cubicBezTo>
                      <a:pt x="742950" y="158750"/>
                      <a:pt x="730250" y="148590"/>
                      <a:pt x="721360" y="133350"/>
                    </a:cubicBezTo>
                    <a:cubicBezTo>
                      <a:pt x="713740" y="119380"/>
                      <a:pt x="708660" y="97790"/>
                      <a:pt x="709930" y="80010"/>
                    </a:cubicBezTo>
                    <a:cubicBezTo>
                      <a:pt x="712470" y="63500"/>
                      <a:pt x="720090" y="43180"/>
                      <a:pt x="734060" y="31750"/>
                    </a:cubicBezTo>
                    <a:cubicBezTo>
                      <a:pt x="750570" y="16510"/>
                      <a:pt x="786130" y="2540"/>
                      <a:pt x="808990" y="6350"/>
                    </a:cubicBezTo>
                    <a:cubicBezTo>
                      <a:pt x="831850" y="10160"/>
                      <a:pt x="862330" y="34290"/>
                      <a:pt x="872490" y="54610"/>
                    </a:cubicBezTo>
                    <a:cubicBezTo>
                      <a:pt x="881380" y="76200"/>
                      <a:pt x="878840" y="114300"/>
                      <a:pt x="867410" y="134620"/>
                    </a:cubicBezTo>
                    <a:cubicBezTo>
                      <a:pt x="854710" y="154940"/>
                      <a:pt x="821690" y="173990"/>
                      <a:pt x="798830" y="175260"/>
                    </a:cubicBezTo>
                    <a:cubicBezTo>
                      <a:pt x="775970" y="176530"/>
                      <a:pt x="741680" y="157480"/>
                      <a:pt x="726440" y="140970"/>
                    </a:cubicBezTo>
                    <a:cubicBezTo>
                      <a:pt x="715010" y="127000"/>
                      <a:pt x="709930" y="106680"/>
                      <a:pt x="709930" y="90170"/>
                    </a:cubicBezTo>
                    <a:cubicBezTo>
                      <a:pt x="709930" y="72390"/>
                      <a:pt x="715010" y="52070"/>
                      <a:pt x="727710" y="38100"/>
                    </a:cubicBezTo>
                    <a:cubicBezTo>
                      <a:pt x="742950" y="21590"/>
                      <a:pt x="768350" y="8890"/>
                      <a:pt x="800100" y="5080"/>
                    </a:cubicBezTo>
                    <a:cubicBezTo>
                      <a:pt x="854710" y="0"/>
                      <a:pt x="989330" y="20320"/>
                      <a:pt x="1032510" y="57150"/>
                    </a:cubicBezTo>
                    <a:cubicBezTo>
                      <a:pt x="1062990" y="83820"/>
                      <a:pt x="1079500" y="133350"/>
                      <a:pt x="1074420" y="163830"/>
                    </a:cubicBezTo>
                    <a:cubicBezTo>
                      <a:pt x="1070610" y="191770"/>
                      <a:pt x="1038860" y="217170"/>
                      <a:pt x="1017270" y="234950"/>
                    </a:cubicBezTo>
                    <a:cubicBezTo>
                      <a:pt x="995680" y="251460"/>
                      <a:pt x="974090" y="256540"/>
                      <a:pt x="944880" y="266700"/>
                    </a:cubicBezTo>
                    <a:cubicBezTo>
                      <a:pt x="901700" y="281940"/>
                      <a:pt x="849630" y="297180"/>
                      <a:pt x="781050" y="311150"/>
                    </a:cubicBezTo>
                    <a:cubicBezTo>
                      <a:pt x="666750" y="336550"/>
                      <a:pt x="424180" y="370840"/>
                      <a:pt x="317500" y="383540"/>
                    </a:cubicBezTo>
                    <a:cubicBezTo>
                      <a:pt x="261620" y="391160"/>
                      <a:pt x="229870" y="398780"/>
                      <a:pt x="189230" y="394970"/>
                    </a:cubicBezTo>
                    <a:cubicBezTo>
                      <a:pt x="151130" y="392430"/>
                      <a:pt x="92710" y="389890"/>
                      <a:pt x="81280" y="365760"/>
                    </a:cubicBezTo>
                    <a:cubicBezTo>
                      <a:pt x="67310" y="336550"/>
                      <a:pt x="97790" y="257810"/>
                      <a:pt x="149860" y="213360"/>
                    </a:cubicBezTo>
                    <a:cubicBezTo>
                      <a:pt x="260350" y="119380"/>
                      <a:pt x="767080" y="11430"/>
                      <a:pt x="872490" y="16510"/>
                    </a:cubicBezTo>
                    <a:cubicBezTo>
                      <a:pt x="901700" y="17780"/>
                      <a:pt x="914400" y="25400"/>
                      <a:pt x="928370" y="38100"/>
                    </a:cubicBezTo>
                    <a:cubicBezTo>
                      <a:pt x="942340" y="50800"/>
                      <a:pt x="955040" y="72390"/>
                      <a:pt x="956310" y="91440"/>
                    </a:cubicBezTo>
                    <a:cubicBezTo>
                      <a:pt x="958850" y="109220"/>
                      <a:pt x="952500" y="134620"/>
                      <a:pt x="942340" y="149860"/>
                    </a:cubicBezTo>
                    <a:cubicBezTo>
                      <a:pt x="932180" y="165100"/>
                      <a:pt x="915670" y="176530"/>
                      <a:pt x="892810" y="184150"/>
                    </a:cubicBezTo>
                    <a:cubicBezTo>
                      <a:pt x="857250" y="195580"/>
                      <a:pt x="797560" y="182880"/>
                      <a:pt x="737870" y="186690"/>
                    </a:cubicBezTo>
                    <a:cubicBezTo>
                      <a:pt x="655320" y="193040"/>
                      <a:pt x="543560" y="201930"/>
                      <a:pt x="440690" y="223520"/>
                    </a:cubicBezTo>
                    <a:cubicBezTo>
                      <a:pt x="327660" y="246380"/>
                      <a:pt x="154940" y="322580"/>
                      <a:pt x="88900" y="322580"/>
                    </a:cubicBezTo>
                    <a:cubicBezTo>
                      <a:pt x="62230" y="323850"/>
                      <a:pt x="48260" y="318770"/>
                      <a:pt x="34290" y="308610"/>
                    </a:cubicBezTo>
                    <a:cubicBezTo>
                      <a:pt x="20320" y="298450"/>
                      <a:pt x="7620" y="279400"/>
                      <a:pt x="3810" y="261620"/>
                    </a:cubicBezTo>
                    <a:cubicBezTo>
                      <a:pt x="0" y="245110"/>
                      <a:pt x="3810" y="222250"/>
                      <a:pt x="12700" y="207010"/>
                    </a:cubicBezTo>
                    <a:cubicBezTo>
                      <a:pt x="20320" y="191770"/>
                      <a:pt x="54610" y="171450"/>
                      <a:pt x="54610" y="17145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15" name="Group 115"/>
            <p:cNvGrpSpPr/>
            <p:nvPr/>
          </p:nvGrpSpPr>
          <p:grpSpPr>
            <a:xfrm>
              <a:off x="11679217" y="4870656"/>
              <a:ext cx="1187450" cy="562610"/>
              <a:chOff x="0" y="0"/>
              <a:chExt cx="1187450" cy="562610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50800" y="43180"/>
                <a:ext cx="1087120" cy="468630"/>
              </a:xfrm>
              <a:custGeom>
                <a:avLst/>
                <a:gdLst/>
                <a:ahLst/>
                <a:cxnLst/>
                <a:rect l="l" t="t" r="r" b="b"/>
                <a:pathLst>
                  <a:path w="1087120" h="468630">
                    <a:moveTo>
                      <a:pt x="0" y="360680"/>
                    </a:moveTo>
                    <a:cubicBezTo>
                      <a:pt x="1270" y="336550"/>
                      <a:pt x="2540" y="330200"/>
                      <a:pt x="5080" y="323850"/>
                    </a:cubicBezTo>
                    <a:cubicBezTo>
                      <a:pt x="7620" y="317500"/>
                      <a:pt x="11430" y="312420"/>
                      <a:pt x="13970" y="307340"/>
                    </a:cubicBezTo>
                    <a:cubicBezTo>
                      <a:pt x="17780" y="302260"/>
                      <a:pt x="22860" y="297180"/>
                      <a:pt x="27940" y="293370"/>
                    </a:cubicBezTo>
                    <a:cubicBezTo>
                      <a:pt x="31750" y="289560"/>
                      <a:pt x="38100" y="285750"/>
                      <a:pt x="43180" y="283210"/>
                    </a:cubicBezTo>
                    <a:cubicBezTo>
                      <a:pt x="49530" y="280670"/>
                      <a:pt x="60960" y="276860"/>
                      <a:pt x="60960" y="276860"/>
                    </a:cubicBezTo>
                    <a:cubicBezTo>
                      <a:pt x="60960" y="276860"/>
                      <a:pt x="64770" y="275590"/>
                      <a:pt x="68580" y="275590"/>
                    </a:cubicBezTo>
                    <a:cubicBezTo>
                      <a:pt x="74930" y="273050"/>
                      <a:pt x="87630" y="267970"/>
                      <a:pt x="97790" y="266700"/>
                    </a:cubicBezTo>
                    <a:cubicBezTo>
                      <a:pt x="106680" y="264160"/>
                      <a:pt x="114300" y="266700"/>
                      <a:pt x="124460" y="262890"/>
                    </a:cubicBezTo>
                    <a:cubicBezTo>
                      <a:pt x="143510" y="255270"/>
                      <a:pt x="173990" y="231140"/>
                      <a:pt x="200660" y="217170"/>
                    </a:cubicBezTo>
                    <a:cubicBezTo>
                      <a:pt x="227330" y="201930"/>
                      <a:pt x="255270" y="186690"/>
                      <a:pt x="281940" y="173990"/>
                    </a:cubicBezTo>
                    <a:cubicBezTo>
                      <a:pt x="306070" y="162560"/>
                      <a:pt x="327660" y="149860"/>
                      <a:pt x="351790" y="142240"/>
                    </a:cubicBezTo>
                    <a:cubicBezTo>
                      <a:pt x="377190" y="135890"/>
                      <a:pt x="401320" y="130810"/>
                      <a:pt x="429260" y="130810"/>
                    </a:cubicBezTo>
                    <a:cubicBezTo>
                      <a:pt x="461010" y="129540"/>
                      <a:pt x="514350" y="132080"/>
                      <a:pt x="530860" y="138430"/>
                    </a:cubicBezTo>
                    <a:cubicBezTo>
                      <a:pt x="537210" y="140970"/>
                      <a:pt x="539750" y="147320"/>
                      <a:pt x="542290" y="147320"/>
                    </a:cubicBezTo>
                    <a:cubicBezTo>
                      <a:pt x="544830" y="147320"/>
                      <a:pt x="544830" y="146050"/>
                      <a:pt x="547370" y="146050"/>
                    </a:cubicBezTo>
                    <a:cubicBezTo>
                      <a:pt x="558800" y="140970"/>
                      <a:pt x="612140" y="118110"/>
                      <a:pt x="642620" y="109220"/>
                    </a:cubicBezTo>
                    <a:cubicBezTo>
                      <a:pt x="669290" y="100330"/>
                      <a:pt x="694690" y="96520"/>
                      <a:pt x="720090" y="87630"/>
                    </a:cubicBezTo>
                    <a:cubicBezTo>
                      <a:pt x="745490" y="80010"/>
                      <a:pt x="769620" y="68580"/>
                      <a:pt x="795020" y="58420"/>
                    </a:cubicBezTo>
                    <a:cubicBezTo>
                      <a:pt x="820420" y="48260"/>
                      <a:pt x="844550" y="38100"/>
                      <a:pt x="869950" y="29210"/>
                    </a:cubicBezTo>
                    <a:cubicBezTo>
                      <a:pt x="895350" y="21590"/>
                      <a:pt x="918210" y="10160"/>
                      <a:pt x="944880" y="7620"/>
                    </a:cubicBezTo>
                    <a:cubicBezTo>
                      <a:pt x="971550" y="5080"/>
                      <a:pt x="1004570" y="0"/>
                      <a:pt x="1027430" y="13970"/>
                    </a:cubicBezTo>
                    <a:cubicBezTo>
                      <a:pt x="1054100" y="31750"/>
                      <a:pt x="1087120" y="90170"/>
                      <a:pt x="1085850" y="120650"/>
                    </a:cubicBezTo>
                    <a:cubicBezTo>
                      <a:pt x="1084580" y="144780"/>
                      <a:pt x="1061720" y="165100"/>
                      <a:pt x="1041400" y="184150"/>
                    </a:cubicBezTo>
                    <a:cubicBezTo>
                      <a:pt x="1017270" y="207010"/>
                      <a:pt x="975360" y="226060"/>
                      <a:pt x="944880" y="241300"/>
                    </a:cubicBezTo>
                    <a:cubicBezTo>
                      <a:pt x="919480" y="255270"/>
                      <a:pt x="896620" y="265430"/>
                      <a:pt x="868680" y="275590"/>
                    </a:cubicBezTo>
                    <a:cubicBezTo>
                      <a:pt x="838200" y="287020"/>
                      <a:pt x="795020" y="299720"/>
                      <a:pt x="767080" y="306070"/>
                    </a:cubicBezTo>
                    <a:cubicBezTo>
                      <a:pt x="748030" y="311150"/>
                      <a:pt x="725170" y="307340"/>
                      <a:pt x="720090" y="313690"/>
                    </a:cubicBezTo>
                    <a:cubicBezTo>
                      <a:pt x="716280" y="317500"/>
                      <a:pt x="722630" y="322580"/>
                      <a:pt x="720090" y="327660"/>
                    </a:cubicBezTo>
                    <a:cubicBezTo>
                      <a:pt x="715010" y="334010"/>
                      <a:pt x="690880" y="339090"/>
                      <a:pt x="684530" y="345440"/>
                    </a:cubicBezTo>
                    <a:cubicBezTo>
                      <a:pt x="680720" y="349250"/>
                      <a:pt x="681990" y="353060"/>
                      <a:pt x="676910" y="358140"/>
                    </a:cubicBezTo>
                    <a:cubicBezTo>
                      <a:pt x="665480" y="372110"/>
                      <a:pt x="628650" y="408940"/>
                      <a:pt x="600710" y="425450"/>
                    </a:cubicBezTo>
                    <a:cubicBezTo>
                      <a:pt x="576580" y="439420"/>
                      <a:pt x="549910" y="447040"/>
                      <a:pt x="520700" y="452120"/>
                    </a:cubicBezTo>
                    <a:cubicBezTo>
                      <a:pt x="490220" y="458470"/>
                      <a:pt x="452120" y="454660"/>
                      <a:pt x="419100" y="455930"/>
                    </a:cubicBezTo>
                    <a:cubicBezTo>
                      <a:pt x="387350" y="457200"/>
                      <a:pt x="358140" y="459740"/>
                      <a:pt x="325120" y="462280"/>
                    </a:cubicBezTo>
                    <a:cubicBezTo>
                      <a:pt x="289560" y="463550"/>
                      <a:pt x="246380" y="468630"/>
                      <a:pt x="210820" y="467360"/>
                    </a:cubicBezTo>
                    <a:cubicBezTo>
                      <a:pt x="181610" y="466090"/>
                      <a:pt x="139700" y="463550"/>
                      <a:pt x="128270" y="454660"/>
                    </a:cubicBezTo>
                    <a:cubicBezTo>
                      <a:pt x="123190" y="452120"/>
                      <a:pt x="124460" y="445770"/>
                      <a:pt x="121920" y="444500"/>
                    </a:cubicBezTo>
                    <a:cubicBezTo>
                      <a:pt x="119380" y="443230"/>
                      <a:pt x="116840" y="444500"/>
                      <a:pt x="114300" y="445770"/>
                    </a:cubicBezTo>
                    <a:cubicBezTo>
                      <a:pt x="111760" y="445770"/>
                      <a:pt x="104140" y="448310"/>
                      <a:pt x="104140" y="448310"/>
                    </a:cubicBezTo>
                    <a:cubicBezTo>
                      <a:pt x="104140" y="448310"/>
                      <a:pt x="97790" y="448310"/>
                      <a:pt x="93980" y="448310"/>
                    </a:cubicBezTo>
                    <a:cubicBezTo>
                      <a:pt x="90170" y="448310"/>
                      <a:pt x="83820" y="448310"/>
                      <a:pt x="82550" y="448310"/>
                    </a:cubicBezTo>
                    <a:cubicBezTo>
                      <a:pt x="82550" y="448310"/>
                      <a:pt x="76200" y="445770"/>
                      <a:pt x="72390" y="444500"/>
                    </a:cubicBezTo>
                    <a:cubicBezTo>
                      <a:pt x="69850" y="444500"/>
                      <a:pt x="62230" y="441960"/>
                      <a:pt x="62230" y="441960"/>
                    </a:cubicBezTo>
                    <a:cubicBezTo>
                      <a:pt x="62230" y="441960"/>
                      <a:pt x="55880" y="439420"/>
                      <a:pt x="53340" y="436880"/>
                    </a:cubicBezTo>
                    <a:cubicBezTo>
                      <a:pt x="49530" y="435610"/>
                      <a:pt x="43180" y="431800"/>
                      <a:pt x="43180" y="431800"/>
                    </a:cubicBezTo>
                    <a:cubicBezTo>
                      <a:pt x="43180" y="431800"/>
                      <a:pt x="38100" y="427990"/>
                      <a:pt x="35560" y="425450"/>
                    </a:cubicBezTo>
                    <a:cubicBezTo>
                      <a:pt x="33020" y="422910"/>
                      <a:pt x="27940" y="417830"/>
                      <a:pt x="27940" y="417830"/>
                    </a:cubicBezTo>
                    <a:cubicBezTo>
                      <a:pt x="27940" y="417830"/>
                      <a:pt x="24130" y="411480"/>
                      <a:pt x="21590" y="408940"/>
                    </a:cubicBezTo>
                    <a:cubicBezTo>
                      <a:pt x="20320" y="406400"/>
                      <a:pt x="19050" y="403860"/>
                      <a:pt x="16510" y="401320"/>
                    </a:cubicBezTo>
                    <a:cubicBezTo>
                      <a:pt x="15240" y="400050"/>
                      <a:pt x="13970" y="398780"/>
                      <a:pt x="12700" y="396240"/>
                    </a:cubicBezTo>
                    <a:cubicBezTo>
                      <a:pt x="10160" y="392430"/>
                      <a:pt x="6350" y="386080"/>
                      <a:pt x="3810" y="379730"/>
                    </a:cubicBezTo>
                    <a:cubicBezTo>
                      <a:pt x="2540" y="373380"/>
                      <a:pt x="0" y="360680"/>
                      <a:pt x="0" y="36068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17" name="Group 117"/>
            <p:cNvGrpSpPr/>
            <p:nvPr/>
          </p:nvGrpSpPr>
          <p:grpSpPr>
            <a:xfrm>
              <a:off x="11567457" y="4417266"/>
              <a:ext cx="1130300" cy="685800"/>
              <a:chOff x="0" y="0"/>
              <a:chExt cx="1130300" cy="685800"/>
            </a:xfrm>
          </p:grpSpPr>
          <p:sp>
            <p:nvSpPr>
              <p:cNvPr id="118" name="Freeform 118"/>
              <p:cNvSpPr/>
              <p:nvPr/>
            </p:nvSpPr>
            <p:spPr>
              <a:xfrm>
                <a:off x="44450" y="43180"/>
                <a:ext cx="1040130" cy="595630"/>
              </a:xfrm>
              <a:custGeom>
                <a:avLst/>
                <a:gdLst/>
                <a:ahLst/>
                <a:cxnLst/>
                <a:rect l="l" t="t" r="r" b="b"/>
                <a:pathLst>
                  <a:path w="1040130" h="595630">
                    <a:moveTo>
                      <a:pt x="44450" y="389890"/>
                    </a:moveTo>
                    <a:cubicBezTo>
                      <a:pt x="737870" y="41910"/>
                      <a:pt x="821690" y="13970"/>
                      <a:pt x="883920" y="7620"/>
                    </a:cubicBezTo>
                    <a:cubicBezTo>
                      <a:pt x="920750" y="3810"/>
                      <a:pt x="951230" y="0"/>
                      <a:pt x="975360" y="13970"/>
                    </a:cubicBezTo>
                    <a:cubicBezTo>
                      <a:pt x="1000760" y="27940"/>
                      <a:pt x="1027430" y="63500"/>
                      <a:pt x="1033780" y="91440"/>
                    </a:cubicBezTo>
                    <a:cubicBezTo>
                      <a:pt x="1040130" y="116840"/>
                      <a:pt x="1033780" y="148590"/>
                      <a:pt x="1017270" y="176530"/>
                    </a:cubicBezTo>
                    <a:cubicBezTo>
                      <a:pt x="993140" y="217170"/>
                      <a:pt x="929640" y="262890"/>
                      <a:pt x="881380" y="298450"/>
                    </a:cubicBezTo>
                    <a:cubicBezTo>
                      <a:pt x="833120" y="334010"/>
                      <a:pt x="772160" y="364490"/>
                      <a:pt x="727710" y="387350"/>
                    </a:cubicBezTo>
                    <a:cubicBezTo>
                      <a:pt x="695960" y="403860"/>
                      <a:pt x="684530" y="410210"/>
                      <a:pt x="642620" y="426720"/>
                    </a:cubicBezTo>
                    <a:cubicBezTo>
                      <a:pt x="543560" y="464820"/>
                      <a:pt x="215900" y="593090"/>
                      <a:pt x="118110" y="591820"/>
                    </a:cubicBezTo>
                    <a:cubicBezTo>
                      <a:pt x="81280" y="590550"/>
                      <a:pt x="57150" y="581660"/>
                      <a:pt x="40640" y="563880"/>
                    </a:cubicBezTo>
                    <a:cubicBezTo>
                      <a:pt x="24130" y="546100"/>
                      <a:pt x="13970" y="508000"/>
                      <a:pt x="20320" y="483870"/>
                    </a:cubicBezTo>
                    <a:cubicBezTo>
                      <a:pt x="25400" y="461010"/>
                      <a:pt x="53340" y="431800"/>
                      <a:pt x="74930" y="422910"/>
                    </a:cubicBezTo>
                    <a:cubicBezTo>
                      <a:pt x="91440" y="414020"/>
                      <a:pt x="113030" y="415290"/>
                      <a:pt x="130810" y="420370"/>
                    </a:cubicBezTo>
                    <a:cubicBezTo>
                      <a:pt x="147320" y="425450"/>
                      <a:pt x="166370" y="436880"/>
                      <a:pt x="176530" y="452120"/>
                    </a:cubicBezTo>
                    <a:cubicBezTo>
                      <a:pt x="187960" y="472440"/>
                      <a:pt x="196850" y="511810"/>
                      <a:pt x="187960" y="534670"/>
                    </a:cubicBezTo>
                    <a:cubicBezTo>
                      <a:pt x="180340" y="557530"/>
                      <a:pt x="149860" y="581660"/>
                      <a:pt x="128270" y="589280"/>
                    </a:cubicBezTo>
                    <a:cubicBezTo>
                      <a:pt x="110490" y="595630"/>
                      <a:pt x="87630" y="593090"/>
                      <a:pt x="72390" y="585470"/>
                    </a:cubicBezTo>
                    <a:cubicBezTo>
                      <a:pt x="55880" y="579120"/>
                      <a:pt x="38100" y="565150"/>
                      <a:pt x="29210" y="548640"/>
                    </a:cubicBezTo>
                    <a:cubicBezTo>
                      <a:pt x="20320" y="528320"/>
                      <a:pt x="17780" y="487680"/>
                      <a:pt x="26670" y="466090"/>
                    </a:cubicBezTo>
                    <a:cubicBezTo>
                      <a:pt x="33020" y="448310"/>
                      <a:pt x="49530" y="438150"/>
                      <a:pt x="66040" y="426720"/>
                    </a:cubicBezTo>
                    <a:cubicBezTo>
                      <a:pt x="85090" y="412750"/>
                      <a:pt x="101600" y="407670"/>
                      <a:pt x="137160" y="393700"/>
                    </a:cubicBezTo>
                    <a:cubicBezTo>
                      <a:pt x="224790" y="360680"/>
                      <a:pt x="490220" y="303530"/>
                      <a:pt x="621030" y="246380"/>
                    </a:cubicBezTo>
                    <a:cubicBezTo>
                      <a:pt x="718820" y="203200"/>
                      <a:pt x="826770" y="90170"/>
                      <a:pt x="863600" y="104140"/>
                    </a:cubicBezTo>
                    <a:cubicBezTo>
                      <a:pt x="883920" y="111760"/>
                      <a:pt x="897890" y="156210"/>
                      <a:pt x="886460" y="177800"/>
                    </a:cubicBezTo>
                    <a:cubicBezTo>
                      <a:pt x="866140" y="219710"/>
                      <a:pt x="708660" y="233680"/>
                      <a:pt x="624840" y="270510"/>
                    </a:cubicBezTo>
                    <a:cubicBezTo>
                      <a:pt x="542290" y="307340"/>
                      <a:pt x="471170" y="358140"/>
                      <a:pt x="386080" y="401320"/>
                    </a:cubicBezTo>
                    <a:cubicBezTo>
                      <a:pt x="295910" y="447040"/>
                      <a:pt x="156210" y="527050"/>
                      <a:pt x="96520" y="535940"/>
                    </a:cubicBezTo>
                    <a:cubicBezTo>
                      <a:pt x="71120" y="538480"/>
                      <a:pt x="57150" y="535940"/>
                      <a:pt x="41910" y="528320"/>
                    </a:cubicBezTo>
                    <a:cubicBezTo>
                      <a:pt x="26670" y="519430"/>
                      <a:pt x="11430" y="501650"/>
                      <a:pt x="6350" y="485140"/>
                    </a:cubicBezTo>
                    <a:cubicBezTo>
                      <a:pt x="0" y="469900"/>
                      <a:pt x="0" y="445770"/>
                      <a:pt x="6350" y="430530"/>
                    </a:cubicBezTo>
                    <a:cubicBezTo>
                      <a:pt x="12700" y="414020"/>
                      <a:pt x="44450" y="389890"/>
                      <a:pt x="44450" y="38989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19" name="Group 119"/>
            <p:cNvGrpSpPr/>
            <p:nvPr/>
          </p:nvGrpSpPr>
          <p:grpSpPr>
            <a:xfrm>
              <a:off x="11185187" y="3943556"/>
              <a:ext cx="1477010" cy="853440"/>
              <a:chOff x="0" y="0"/>
              <a:chExt cx="1477010" cy="853440"/>
            </a:xfrm>
          </p:grpSpPr>
          <p:sp>
            <p:nvSpPr>
              <p:cNvPr id="120" name="Freeform 120"/>
              <p:cNvSpPr/>
              <p:nvPr/>
            </p:nvSpPr>
            <p:spPr>
              <a:xfrm>
                <a:off x="48260" y="45720"/>
                <a:ext cx="1380490" cy="758190"/>
              </a:xfrm>
              <a:custGeom>
                <a:avLst/>
                <a:gdLst/>
                <a:ahLst/>
                <a:cxnLst/>
                <a:rect l="l" t="t" r="r" b="b"/>
                <a:pathLst>
                  <a:path w="1380490" h="758190">
                    <a:moveTo>
                      <a:pt x="62230" y="541020"/>
                    </a:moveTo>
                    <a:cubicBezTo>
                      <a:pt x="273050" y="468630"/>
                      <a:pt x="365760" y="384810"/>
                      <a:pt x="438150" y="341630"/>
                    </a:cubicBezTo>
                    <a:cubicBezTo>
                      <a:pt x="496570" y="306070"/>
                      <a:pt x="529590" y="288290"/>
                      <a:pt x="603250" y="255270"/>
                    </a:cubicBezTo>
                    <a:cubicBezTo>
                      <a:pt x="739140" y="191770"/>
                      <a:pt x="1083310" y="35560"/>
                      <a:pt x="1203960" y="10160"/>
                    </a:cubicBezTo>
                    <a:cubicBezTo>
                      <a:pt x="1252220" y="0"/>
                      <a:pt x="1283970" y="1270"/>
                      <a:pt x="1309370" y="7620"/>
                    </a:cubicBezTo>
                    <a:cubicBezTo>
                      <a:pt x="1325880" y="11430"/>
                      <a:pt x="1337310" y="17780"/>
                      <a:pt x="1347470" y="26670"/>
                    </a:cubicBezTo>
                    <a:cubicBezTo>
                      <a:pt x="1357630" y="36830"/>
                      <a:pt x="1366520" y="49530"/>
                      <a:pt x="1371600" y="62230"/>
                    </a:cubicBezTo>
                    <a:cubicBezTo>
                      <a:pt x="1376680" y="74930"/>
                      <a:pt x="1379220" y="90170"/>
                      <a:pt x="1377950" y="104140"/>
                    </a:cubicBezTo>
                    <a:cubicBezTo>
                      <a:pt x="1375410" y="118110"/>
                      <a:pt x="1370330" y="132080"/>
                      <a:pt x="1362710" y="143510"/>
                    </a:cubicBezTo>
                    <a:cubicBezTo>
                      <a:pt x="1355090" y="154940"/>
                      <a:pt x="1342390" y="166370"/>
                      <a:pt x="1330960" y="172720"/>
                    </a:cubicBezTo>
                    <a:cubicBezTo>
                      <a:pt x="1318260" y="179070"/>
                      <a:pt x="1290320" y="185420"/>
                      <a:pt x="1289050" y="182880"/>
                    </a:cubicBezTo>
                    <a:cubicBezTo>
                      <a:pt x="1289050" y="180340"/>
                      <a:pt x="1362710" y="138430"/>
                      <a:pt x="1363980" y="142240"/>
                    </a:cubicBezTo>
                    <a:cubicBezTo>
                      <a:pt x="1367790" y="147320"/>
                      <a:pt x="1285240" y="227330"/>
                      <a:pt x="1230630" y="265430"/>
                    </a:cubicBezTo>
                    <a:cubicBezTo>
                      <a:pt x="1163320" y="312420"/>
                      <a:pt x="1084580" y="349250"/>
                      <a:pt x="984250" y="396240"/>
                    </a:cubicBezTo>
                    <a:cubicBezTo>
                      <a:pt x="836930" y="466090"/>
                      <a:pt x="570230" y="557530"/>
                      <a:pt x="426720" y="626110"/>
                    </a:cubicBezTo>
                    <a:cubicBezTo>
                      <a:pt x="332740" y="671830"/>
                      <a:pt x="252730" y="741680"/>
                      <a:pt x="200660" y="753110"/>
                    </a:cubicBezTo>
                    <a:cubicBezTo>
                      <a:pt x="176530" y="758190"/>
                      <a:pt x="160020" y="755650"/>
                      <a:pt x="143510" y="749300"/>
                    </a:cubicBezTo>
                    <a:cubicBezTo>
                      <a:pt x="127000" y="741680"/>
                      <a:pt x="107950" y="728980"/>
                      <a:pt x="100330" y="711200"/>
                    </a:cubicBezTo>
                    <a:cubicBezTo>
                      <a:pt x="90170" y="689610"/>
                      <a:pt x="86360" y="648970"/>
                      <a:pt x="97790" y="627380"/>
                    </a:cubicBezTo>
                    <a:cubicBezTo>
                      <a:pt x="107950" y="604520"/>
                      <a:pt x="142240" y="581660"/>
                      <a:pt x="165100" y="576580"/>
                    </a:cubicBezTo>
                    <a:cubicBezTo>
                      <a:pt x="184150" y="572770"/>
                      <a:pt x="205740" y="579120"/>
                      <a:pt x="222250" y="586740"/>
                    </a:cubicBezTo>
                    <a:cubicBezTo>
                      <a:pt x="237490" y="595630"/>
                      <a:pt x="254000" y="612140"/>
                      <a:pt x="260350" y="629920"/>
                    </a:cubicBezTo>
                    <a:cubicBezTo>
                      <a:pt x="267970" y="651510"/>
                      <a:pt x="267970" y="693420"/>
                      <a:pt x="254000" y="713740"/>
                    </a:cubicBezTo>
                    <a:cubicBezTo>
                      <a:pt x="241300" y="735330"/>
                      <a:pt x="204470" y="753110"/>
                      <a:pt x="181610" y="755650"/>
                    </a:cubicBezTo>
                    <a:cubicBezTo>
                      <a:pt x="162560" y="758190"/>
                      <a:pt x="140970" y="750570"/>
                      <a:pt x="125730" y="739140"/>
                    </a:cubicBezTo>
                    <a:cubicBezTo>
                      <a:pt x="111760" y="728980"/>
                      <a:pt x="96520" y="712470"/>
                      <a:pt x="92710" y="693420"/>
                    </a:cubicBezTo>
                    <a:cubicBezTo>
                      <a:pt x="87630" y="670560"/>
                      <a:pt x="88900" y="637540"/>
                      <a:pt x="107950" y="610870"/>
                    </a:cubicBezTo>
                    <a:cubicBezTo>
                      <a:pt x="142240" y="561340"/>
                      <a:pt x="257810" y="510540"/>
                      <a:pt x="346710" y="467360"/>
                    </a:cubicBezTo>
                    <a:cubicBezTo>
                      <a:pt x="445770" y="417830"/>
                      <a:pt x="563880" y="384810"/>
                      <a:pt x="676910" y="336550"/>
                    </a:cubicBezTo>
                    <a:cubicBezTo>
                      <a:pt x="801370" y="283210"/>
                      <a:pt x="953770" y="220980"/>
                      <a:pt x="1061720" y="160020"/>
                    </a:cubicBezTo>
                    <a:cubicBezTo>
                      <a:pt x="1150620" y="109220"/>
                      <a:pt x="1235710" y="11430"/>
                      <a:pt x="1289050" y="5080"/>
                    </a:cubicBezTo>
                    <a:cubicBezTo>
                      <a:pt x="1313180" y="2540"/>
                      <a:pt x="1332230" y="13970"/>
                      <a:pt x="1347470" y="26670"/>
                    </a:cubicBezTo>
                    <a:cubicBezTo>
                      <a:pt x="1362710" y="40640"/>
                      <a:pt x="1374140" y="64770"/>
                      <a:pt x="1376680" y="82550"/>
                    </a:cubicBezTo>
                    <a:cubicBezTo>
                      <a:pt x="1380490" y="97790"/>
                      <a:pt x="1377950" y="111760"/>
                      <a:pt x="1372870" y="124460"/>
                    </a:cubicBezTo>
                    <a:cubicBezTo>
                      <a:pt x="1365250" y="140970"/>
                      <a:pt x="1351280" y="161290"/>
                      <a:pt x="1330960" y="172720"/>
                    </a:cubicBezTo>
                    <a:cubicBezTo>
                      <a:pt x="1304290" y="187960"/>
                      <a:pt x="1258570" y="182880"/>
                      <a:pt x="1217930" y="193040"/>
                    </a:cubicBezTo>
                    <a:cubicBezTo>
                      <a:pt x="1165860" y="207010"/>
                      <a:pt x="1115060" y="226060"/>
                      <a:pt x="1046480" y="252730"/>
                    </a:cubicBezTo>
                    <a:cubicBezTo>
                      <a:pt x="938530" y="293370"/>
                      <a:pt x="770890" y="354330"/>
                      <a:pt x="638810" y="420370"/>
                    </a:cubicBezTo>
                    <a:cubicBezTo>
                      <a:pt x="505460" y="487680"/>
                      <a:pt x="354330" y="608330"/>
                      <a:pt x="251460" y="652780"/>
                    </a:cubicBezTo>
                    <a:cubicBezTo>
                      <a:pt x="190500" y="678180"/>
                      <a:pt x="135890" y="690880"/>
                      <a:pt x="97790" y="693420"/>
                    </a:cubicBezTo>
                    <a:cubicBezTo>
                      <a:pt x="74930" y="694690"/>
                      <a:pt x="57150" y="693420"/>
                      <a:pt x="41910" y="685800"/>
                    </a:cubicBezTo>
                    <a:cubicBezTo>
                      <a:pt x="30480" y="680720"/>
                      <a:pt x="21590" y="671830"/>
                      <a:pt x="15240" y="660400"/>
                    </a:cubicBezTo>
                    <a:cubicBezTo>
                      <a:pt x="6350" y="646430"/>
                      <a:pt x="0" y="623570"/>
                      <a:pt x="2540" y="607060"/>
                    </a:cubicBezTo>
                    <a:cubicBezTo>
                      <a:pt x="3810" y="589280"/>
                      <a:pt x="16510" y="568960"/>
                      <a:pt x="27940" y="557530"/>
                    </a:cubicBezTo>
                    <a:cubicBezTo>
                      <a:pt x="38100" y="548640"/>
                      <a:pt x="62230" y="541020"/>
                      <a:pt x="62230" y="54102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21" name="Group 121"/>
            <p:cNvGrpSpPr/>
            <p:nvPr/>
          </p:nvGrpSpPr>
          <p:grpSpPr>
            <a:xfrm>
              <a:off x="11190267" y="3585416"/>
              <a:ext cx="1125220" cy="817880"/>
              <a:chOff x="0" y="0"/>
              <a:chExt cx="1125220" cy="817880"/>
            </a:xfrm>
          </p:grpSpPr>
          <p:sp>
            <p:nvSpPr>
              <p:cNvPr id="122" name="Freeform 122"/>
              <p:cNvSpPr/>
              <p:nvPr/>
            </p:nvSpPr>
            <p:spPr>
              <a:xfrm>
                <a:off x="45720" y="43180"/>
                <a:ext cx="1037590" cy="727710"/>
              </a:xfrm>
              <a:custGeom>
                <a:avLst/>
                <a:gdLst/>
                <a:ahLst/>
                <a:cxnLst/>
                <a:rect l="l" t="t" r="r" b="b"/>
                <a:pathLst>
                  <a:path w="1037590" h="727710">
                    <a:moveTo>
                      <a:pt x="133350" y="455930"/>
                    </a:moveTo>
                    <a:cubicBezTo>
                      <a:pt x="430530" y="334010"/>
                      <a:pt x="485140" y="250190"/>
                      <a:pt x="561340" y="194310"/>
                    </a:cubicBezTo>
                    <a:cubicBezTo>
                      <a:pt x="646430" y="133350"/>
                      <a:pt x="774700" y="55880"/>
                      <a:pt x="844550" y="29210"/>
                    </a:cubicBezTo>
                    <a:cubicBezTo>
                      <a:pt x="882650" y="13970"/>
                      <a:pt x="909320" y="0"/>
                      <a:pt x="937260" y="7620"/>
                    </a:cubicBezTo>
                    <a:cubicBezTo>
                      <a:pt x="970280" y="15240"/>
                      <a:pt x="1017270" y="53340"/>
                      <a:pt x="1027430" y="85090"/>
                    </a:cubicBezTo>
                    <a:cubicBezTo>
                      <a:pt x="1037590" y="114300"/>
                      <a:pt x="1018540" y="158750"/>
                      <a:pt x="1003300" y="189230"/>
                    </a:cubicBezTo>
                    <a:cubicBezTo>
                      <a:pt x="990600" y="215900"/>
                      <a:pt x="971550" y="234950"/>
                      <a:pt x="949960" y="256540"/>
                    </a:cubicBezTo>
                    <a:cubicBezTo>
                      <a:pt x="927100" y="280670"/>
                      <a:pt x="902970" y="299720"/>
                      <a:pt x="866140" y="325120"/>
                    </a:cubicBezTo>
                    <a:cubicBezTo>
                      <a:pt x="808990" y="364490"/>
                      <a:pt x="723900" y="419100"/>
                      <a:pt x="635000" y="466090"/>
                    </a:cubicBezTo>
                    <a:cubicBezTo>
                      <a:pt x="523240" y="524510"/>
                      <a:pt x="339090" y="593090"/>
                      <a:pt x="247650" y="642620"/>
                    </a:cubicBezTo>
                    <a:cubicBezTo>
                      <a:pt x="194310" y="670560"/>
                      <a:pt x="158750" y="707390"/>
                      <a:pt x="124460" y="717550"/>
                    </a:cubicBezTo>
                    <a:cubicBezTo>
                      <a:pt x="102870" y="723900"/>
                      <a:pt x="85090" y="727710"/>
                      <a:pt x="67310" y="720090"/>
                    </a:cubicBezTo>
                    <a:cubicBezTo>
                      <a:pt x="45720" y="712470"/>
                      <a:pt x="16510" y="683260"/>
                      <a:pt x="6350" y="661670"/>
                    </a:cubicBezTo>
                    <a:cubicBezTo>
                      <a:pt x="0" y="643890"/>
                      <a:pt x="1270" y="621030"/>
                      <a:pt x="7620" y="604520"/>
                    </a:cubicBezTo>
                    <a:cubicBezTo>
                      <a:pt x="13970" y="586740"/>
                      <a:pt x="27940" y="568960"/>
                      <a:pt x="43180" y="558800"/>
                    </a:cubicBezTo>
                    <a:cubicBezTo>
                      <a:pt x="58420" y="548640"/>
                      <a:pt x="78740" y="541020"/>
                      <a:pt x="97790" y="543560"/>
                    </a:cubicBezTo>
                    <a:cubicBezTo>
                      <a:pt x="121920" y="547370"/>
                      <a:pt x="157480" y="566420"/>
                      <a:pt x="170180" y="588010"/>
                    </a:cubicBezTo>
                    <a:cubicBezTo>
                      <a:pt x="182880" y="609600"/>
                      <a:pt x="184150" y="650240"/>
                      <a:pt x="173990" y="671830"/>
                    </a:cubicBezTo>
                    <a:cubicBezTo>
                      <a:pt x="162560" y="694690"/>
                      <a:pt x="128270" y="717550"/>
                      <a:pt x="106680" y="722630"/>
                    </a:cubicBezTo>
                    <a:cubicBezTo>
                      <a:pt x="87630" y="727710"/>
                      <a:pt x="66040" y="721360"/>
                      <a:pt x="49530" y="712470"/>
                    </a:cubicBezTo>
                    <a:cubicBezTo>
                      <a:pt x="33020" y="704850"/>
                      <a:pt x="17780" y="687070"/>
                      <a:pt x="10160" y="670560"/>
                    </a:cubicBezTo>
                    <a:cubicBezTo>
                      <a:pt x="2540" y="654050"/>
                      <a:pt x="1270" y="631190"/>
                      <a:pt x="5080" y="613410"/>
                    </a:cubicBezTo>
                    <a:cubicBezTo>
                      <a:pt x="8890" y="595630"/>
                      <a:pt x="16510" y="582930"/>
                      <a:pt x="34290" y="565150"/>
                    </a:cubicBezTo>
                    <a:cubicBezTo>
                      <a:pt x="78740" y="523240"/>
                      <a:pt x="218440" y="461010"/>
                      <a:pt x="309880" y="416560"/>
                    </a:cubicBezTo>
                    <a:cubicBezTo>
                      <a:pt x="396240" y="374650"/>
                      <a:pt x="481330" y="346710"/>
                      <a:pt x="567690" y="300990"/>
                    </a:cubicBezTo>
                    <a:cubicBezTo>
                      <a:pt x="662940" y="250190"/>
                      <a:pt x="808990" y="106680"/>
                      <a:pt x="854710" y="121920"/>
                    </a:cubicBezTo>
                    <a:cubicBezTo>
                      <a:pt x="877570" y="128270"/>
                      <a:pt x="896620" y="172720"/>
                      <a:pt x="887730" y="198120"/>
                    </a:cubicBezTo>
                    <a:cubicBezTo>
                      <a:pt x="873760" y="242570"/>
                      <a:pt x="735330" y="280670"/>
                      <a:pt x="666750" y="328930"/>
                    </a:cubicBezTo>
                    <a:cubicBezTo>
                      <a:pt x="600710" y="375920"/>
                      <a:pt x="546100" y="443230"/>
                      <a:pt x="486410" y="482600"/>
                    </a:cubicBezTo>
                    <a:cubicBezTo>
                      <a:pt x="435610" y="516890"/>
                      <a:pt x="386080" y="538480"/>
                      <a:pt x="334010" y="560070"/>
                    </a:cubicBezTo>
                    <a:cubicBezTo>
                      <a:pt x="281940" y="580390"/>
                      <a:pt x="212090" y="604520"/>
                      <a:pt x="171450" y="608330"/>
                    </a:cubicBezTo>
                    <a:cubicBezTo>
                      <a:pt x="148590" y="609600"/>
                      <a:pt x="132080" y="609600"/>
                      <a:pt x="116840" y="600710"/>
                    </a:cubicBezTo>
                    <a:cubicBezTo>
                      <a:pt x="101600" y="593090"/>
                      <a:pt x="86360" y="574040"/>
                      <a:pt x="80010" y="560070"/>
                    </a:cubicBezTo>
                    <a:cubicBezTo>
                      <a:pt x="74930" y="547370"/>
                      <a:pt x="73660" y="534670"/>
                      <a:pt x="74930" y="523240"/>
                    </a:cubicBezTo>
                    <a:cubicBezTo>
                      <a:pt x="76200" y="510540"/>
                      <a:pt x="80010" y="497840"/>
                      <a:pt x="88900" y="487680"/>
                    </a:cubicBezTo>
                    <a:cubicBezTo>
                      <a:pt x="97790" y="474980"/>
                      <a:pt x="133350" y="455930"/>
                      <a:pt x="133350" y="45593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23" name="Group 123"/>
            <p:cNvGrpSpPr/>
            <p:nvPr/>
          </p:nvGrpSpPr>
          <p:grpSpPr>
            <a:xfrm>
              <a:off x="10975637" y="3223466"/>
              <a:ext cx="1094740" cy="861060"/>
              <a:chOff x="0" y="0"/>
              <a:chExt cx="1094740" cy="861060"/>
            </a:xfrm>
          </p:grpSpPr>
          <p:sp>
            <p:nvSpPr>
              <p:cNvPr id="124" name="Freeform 124"/>
              <p:cNvSpPr/>
              <p:nvPr/>
            </p:nvSpPr>
            <p:spPr>
              <a:xfrm>
                <a:off x="46990" y="50800"/>
                <a:ext cx="996950" cy="764540"/>
              </a:xfrm>
              <a:custGeom>
                <a:avLst/>
                <a:gdLst/>
                <a:ahLst/>
                <a:cxnLst/>
                <a:rect l="l" t="t" r="r" b="b"/>
                <a:pathLst>
                  <a:path w="996950" h="764540">
                    <a:moveTo>
                      <a:pt x="34290" y="553720"/>
                    </a:moveTo>
                    <a:cubicBezTo>
                      <a:pt x="281940" y="373380"/>
                      <a:pt x="364490" y="331470"/>
                      <a:pt x="425450" y="287020"/>
                    </a:cubicBezTo>
                    <a:cubicBezTo>
                      <a:pt x="477520" y="250190"/>
                      <a:pt x="513080" y="208280"/>
                      <a:pt x="562610" y="175260"/>
                    </a:cubicBezTo>
                    <a:cubicBezTo>
                      <a:pt x="612140" y="142240"/>
                      <a:pt x="681990" y="120650"/>
                      <a:pt x="720090" y="90170"/>
                    </a:cubicBezTo>
                    <a:cubicBezTo>
                      <a:pt x="746760" y="69850"/>
                      <a:pt x="755650" y="41910"/>
                      <a:pt x="779780" y="27940"/>
                    </a:cubicBezTo>
                    <a:cubicBezTo>
                      <a:pt x="802640" y="12700"/>
                      <a:pt x="830580" y="1270"/>
                      <a:pt x="858520" y="0"/>
                    </a:cubicBezTo>
                    <a:cubicBezTo>
                      <a:pt x="887730" y="0"/>
                      <a:pt x="928370" y="8890"/>
                      <a:pt x="951230" y="27940"/>
                    </a:cubicBezTo>
                    <a:cubicBezTo>
                      <a:pt x="974090" y="46990"/>
                      <a:pt x="995680" y="86360"/>
                      <a:pt x="995680" y="115570"/>
                    </a:cubicBezTo>
                    <a:cubicBezTo>
                      <a:pt x="996950" y="143510"/>
                      <a:pt x="980440" y="171450"/>
                      <a:pt x="958850" y="196850"/>
                    </a:cubicBezTo>
                    <a:cubicBezTo>
                      <a:pt x="929640" y="231140"/>
                      <a:pt x="867410" y="251460"/>
                      <a:pt x="816610" y="289560"/>
                    </a:cubicBezTo>
                    <a:cubicBezTo>
                      <a:pt x="750570" y="340360"/>
                      <a:pt x="675640" y="422910"/>
                      <a:pt x="600710" y="477520"/>
                    </a:cubicBezTo>
                    <a:cubicBezTo>
                      <a:pt x="528320" y="528320"/>
                      <a:pt x="448310" y="572770"/>
                      <a:pt x="377190" y="610870"/>
                    </a:cubicBezTo>
                    <a:cubicBezTo>
                      <a:pt x="316230" y="643890"/>
                      <a:pt x="198120" y="688340"/>
                      <a:pt x="199390" y="695960"/>
                    </a:cubicBezTo>
                    <a:cubicBezTo>
                      <a:pt x="199390" y="697230"/>
                      <a:pt x="209550" y="694690"/>
                      <a:pt x="210820" y="697230"/>
                    </a:cubicBezTo>
                    <a:cubicBezTo>
                      <a:pt x="213360" y="701040"/>
                      <a:pt x="205740" y="715010"/>
                      <a:pt x="198120" y="722630"/>
                    </a:cubicBezTo>
                    <a:cubicBezTo>
                      <a:pt x="187960" y="735330"/>
                      <a:pt x="170180" y="753110"/>
                      <a:pt x="151130" y="756920"/>
                    </a:cubicBezTo>
                    <a:cubicBezTo>
                      <a:pt x="128270" y="762000"/>
                      <a:pt x="87630" y="754380"/>
                      <a:pt x="68580" y="741680"/>
                    </a:cubicBezTo>
                    <a:cubicBezTo>
                      <a:pt x="52070" y="731520"/>
                      <a:pt x="41910" y="711200"/>
                      <a:pt x="36830" y="693420"/>
                    </a:cubicBezTo>
                    <a:cubicBezTo>
                      <a:pt x="31750" y="675640"/>
                      <a:pt x="31750" y="652780"/>
                      <a:pt x="40640" y="636270"/>
                    </a:cubicBezTo>
                    <a:cubicBezTo>
                      <a:pt x="52070" y="614680"/>
                      <a:pt x="82550" y="586740"/>
                      <a:pt x="106680" y="581660"/>
                    </a:cubicBezTo>
                    <a:cubicBezTo>
                      <a:pt x="130810" y="576580"/>
                      <a:pt x="170180" y="591820"/>
                      <a:pt x="187960" y="605790"/>
                    </a:cubicBezTo>
                    <a:cubicBezTo>
                      <a:pt x="203200" y="618490"/>
                      <a:pt x="213360" y="638810"/>
                      <a:pt x="214630" y="657860"/>
                    </a:cubicBezTo>
                    <a:cubicBezTo>
                      <a:pt x="215900" y="681990"/>
                      <a:pt x="204470" y="721360"/>
                      <a:pt x="185420" y="737870"/>
                    </a:cubicBezTo>
                    <a:cubicBezTo>
                      <a:pt x="167640" y="754380"/>
                      <a:pt x="127000" y="764540"/>
                      <a:pt x="102870" y="759460"/>
                    </a:cubicBezTo>
                    <a:cubicBezTo>
                      <a:pt x="78740" y="753110"/>
                      <a:pt x="49530" y="723900"/>
                      <a:pt x="39370" y="702310"/>
                    </a:cubicBezTo>
                    <a:cubicBezTo>
                      <a:pt x="31750" y="685800"/>
                      <a:pt x="31750" y="664210"/>
                      <a:pt x="38100" y="645160"/>
                    </a:cubicBezTo>
                    <a:cubicBezTo>
                      <a:pt x="44450" y="619760"/>
                      <a:pt x="59690" y="595630"/>
                      <a:pt x="90170" y="567690"/>
                    </a:cubicBezTo>
                    <a:cubicBezTo>
                      <a:pt x="156210" y="505460"/>
                      <a:pt x="370840" y="417830"/>
                      <a:pt x="477520" y="342900"/>
                    </a:cubicBezTo>
                    <a:cubicBezTo>
                      <a:pt x="560070" y="284480"/>
                      <a:pt x="619760" y="215900"/>
                      <a:pt x="684530" y="167640"/>
                    </a:cubicBezTo>
                    <a:cubicBezTo>
                      <a:pt x="736600" y="129540"/>
                      <a:pt x="801370" y="64770"/>
                      <a:pt x="833120" y="74930"/>
                    </a:cubicBezTo>
                    <a:cubicBezTo>
                      <a:pt x="857250" y="82550"/>
                      <a:pt x="878840" y="147320"/>
                      <a:pt x="875030" y="175260"/>
                    </a:cubicBezTo>
                    <a:cubicBezTo>
                      <a:pt x="869950" y="199390"/>
                      <a:pt x="844550" y="215900"/>
                      <a:pt x="820420" y="234950"/>
                    </a:cubicBezTo>
                    <a:cubicBezTo>
                      <a:pt x="784860" y="260350"/>
                      <a:pt x="725170" y="275590"/>
                      <a:pt x="675640" y="306070"/>
                    </a:cubicBezTo>
                    <a:cubicBezTo>
                      <a:pt x="612140" y="345440"/>
                      <a:pt x="539750" y="415290"/>
                      <a:pt x="476250" y="457200"/>
                    </a:cubicBezTo>
                    <a:cubicBezTo>
                      <a:pt x="421640" y="492760"/>
                      <a:pt x="374650" y="510540"/>
                      <a:pt x="321310" y="543560"/>
                    </a:cubicBezTo>
                    <a:cubicBezTo>
                      <a:pt x="257810" y="582930"/>
                      <a:pt x="170180" y="660400"/>
                      <a:pt x="124460" y="681990"/>
                    </a:cubicBezTo>
                    <a:cubicBezTo>
                      <a:pt x="101600" y="692150"/>
                      <a:pt x="87630" y="697230"/>
                      <a:pt x="71120" y="695960"/>
                    </a:cubicBezTo>
                    <a:cubicBezTo>
                      <a:pt x="53340" y="693420"/>
                      <a:pt x="33020" y="684530"/>
                      <a:pt x="21590" y="670560"/>
                    </a:cubicBezTo>
                    <a:cubicBezTo>
                      <a:pt x="8890" y="654050"/>
                      <a:pt x="0" y="621030"/>
                      <a:pt x="3810" y="600710"/>
                    </a:cubicBezTo>
                    <a:cubicBezTo>
                      <a:pt x="6350" y="582930"/>
                      <a:pt x="34290" y="553720"/>
                      <a:pt x="34290" y="553720"/>
                    </a:cubicBezTo>
                  </a:path>
                </a:pathLst>
              </a:custGeom>
              <a:solidFill>
                <a:srgbClr val="FF8F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25" name="TextBox 125"/>
            <p:cNvSpPr txBox="1"/>
            <p:nvPr/>
          </p:nvSpPr>
          <p:spPr>
            <a:xfrm>
              <a:off x="7188045" y="6510567"/>
              <a:ext cx="1719213" cy="361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Viha</a:t>
              </a:r>
            </a:p>
          </p:txBody>
        </p:sp>
        <p:sp>
          <p:nvSpPr>
            <p:cNvPr id="126" name="TextBox 126"/>
            <p:cNvSpPr txBox="1"/>
            <p:nvPr/>
          </p:nvSpPr>
          <p:spPr>
            <a:xfrm rot="1930993">
              <a:off x="11124609" y="9601286"/>
              <a:ext cx="1423642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Vähättelevyys</a:t>
              </a:r>
            </a:p>
          </p:txBody>
        </p:sp>
        <p:sp>
          <p:nvSpPr>
            <p:cNvPr id="127" name="TextBox 127"/>
            <p:cNvSpPr txBox="1"/>
            <p:nvPr/>
          </p:nvSpPr>
          <p:spPr>
            <a:xfrm rot="1657225">
              <a:off x="11402349" y="9289000"/>
              <a:ext cx="1441933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Epäileväisyys</a:t>
              </a:r>
            </a:p>
          </p:txBody>
        </p:sp>
        <p:sp>
          <p:nvSpPr>
            <p:cNvPr id="128" name="TextBox 128"/>
            <p:cNvSpPr txBox="1"/>
            <p:nvPr/>
          </p:nvSpPr>
          <p:spPr>
            <a:xfrm rot="1447240">
              <a:off x="11613605" y="8875231"/>
              <a:ext cx="136893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Tunnottomuus</a:t>
              </a:r>
            </a:p>
          </p:txBody>
        </p:sp>
        <p:sp>
          <p:nvSpPr>
            <p:cNvPr id="129" name="TextBox 129"/>
            <p:cNvSpPr txBox="1"/>
            <p:nvPr/>
          </p:nvSpPr>
          <p:spPr>
            <a:xfrm rot="1083013">
              <a:off x="11800743" y="8436677"/>
              <a:ext cx="1317506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Vetäytyvyys</a:t>
              </a:r>
            </a:p>
          </p:txBody>
        </p:sp>
        <p:sp>
          <p:nvSpPr>
            <p:cNvPr id="130" name="TextBox 130"/>
            <p:cNvSpPr txBox="1"/>
            <p:nvPr/>
          </p:nvSpPr>
          <p:spPr>
            <a:xfrm rot="942021">
              <a:off x="11943205" y="8002881"/>
              <a:ext cx="947076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Ärsytys</a:t>
              </a:r>
            </a:p>
          </p:txBody>
        </p:sp>
        <p:sp>
          <p:nvSpPr>
            <p:cNvPr id="131" name="TextBox 131"/>
            <p:cNvSpPr txBox="1"/>
            <p:nvPr/>
          </p:nvSpPr>
          <p:spPr>
            <a:xfrm rot="581397">
              <a:off x="11806416" y="7607430"/>
              <a:ext cx="162868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Raivostuneisuus</a:t>
              </a:r>
            </a:p>
          </p:txBody>
        </p:sp>
        <p:sp>
          <p:nvSpPr>
            <p:cNvPr id="132" name="TextBox 132"/>
            <p:cNvSpPr txBox="1"/>
            <p:nvPr/>
          </p:nvSpPr>
          <p:spPr>
            <a:xfrm rot="359399">
              <a:off x="12140233" y="7162248"/>
              <a:ext cx="129239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Vihamielisyys</a:t>
              </a:r>
            </a:p>
          </p:txBody>
        </p:sp>
        <p:sp>
          <p:nvSpPr>
            <p:cNvPr id="133" name="TextBox 133"/>
            <p:cNvSpPr txBox="1"/>
            <p:nvPr/>
          </p:nvSpPr>
          <p:spPr>
            <a:xfrm rot="68301">
              <a:off x="12126582" y="6745191"/>
              <a:ext cx="1310071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Provokaatio</a:t>
              </a:r>
            </a:p>
          </p:txBody>
        </p:sp>
        <p:sp>
          <p:nvSpPr>
            <p:cNvPr id="134" name="TextBox 134"/>
            <p:cNvSpPr txBox="1"/>
            <p:nvPr/>
          </p:nvSpPr>
          <p:spPr>
            <a:xfrm rot="-111787">
              <a:off x="12084931" y="6300469"/>
              <a:ext cx="947076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Kateus</a:t>
              </a:r>
            </a:p>
          </p:txBody>
        </p:sp>
        <p:sp>
          <p:nvSpPr>
            <p:cNvPr id="135" name="TextBox 135"/>
            <p:cNvSpPr txBox="1"/>
            <p:nvPr/>
          </p:nvSpPr>
          <p:spPr>
            <a:xfrm rot="-341716">
              <a:off x="12044670" y="5878236"/>
              <a:ext cx="947076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Raivo</a:t>
              </a:r>
            </a:p>
          </p:txBody>
        </p:sp>
        <p:sp>
          <p:nvSpPr>
            <p:cNvPr id="136" name="TextBox 136"/>
            <p:cNvSpPr txBox="1"/>
            <p:nvPr/>
          </p:nvSpPr>
          <p:spPr>
            <a:xfrm rot="-664266">
              <a:off x="11985722" y="5428989"/>
              <a:ext cx="947076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Loukattu</a:t>
              </a:r>
            </a:p>
          </p:txBody>
        </p:sp>
        <p:sp>
          <p:nvSpPr>
            <p:cNvPr id="137" name="TextBox 137"/>
            <p:cNvSpPr txBox="1"/>
            <p:nvPr/>
          </p:nvSpPr>
          <p:spPr>
            <a:xfrm rot="-932409">
              <a:off x="11830234" y="4968747"/>
              <a:ext cx="1448321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Tuohtuneisuus</a:t>
              </a:r>
            </a:p>
          </p:txBody>
        </p:sp>
        <p:sp>
          <p:nvSpPr>
            <p:cNvPr id="138" name="TextBox 138"/>
            <p:cNvSpPr txBox="1"/>
            <p:nvPr/>
          </p:nvSpPr>
          <p:spPr>
            <a:xfrm rot="-1234974">
              <a:off x="11690459" y="4560710"/>
              <a:ext cx="1271213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Pilkallisuus</a:t>
              </a:r>
            </a:p>
          </p:txBody>
        </p:sp>
        <p:sp>
          <p:nvSpPr>
            <p:cNvPr id="139" name="TextBox 139"/>
            <p:cNvSpPr txBox="1"/>
            <p:nvPr/>
          </p:nvSpPr>
          <p:spPr>
            <a:xfrm rot="-1505853">
              <a:off x="11505860" y="4151642"/>
              <a:ext cx="1411832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Epäkunnioitus</a:t>
              </a:r>
            </a:p>
          </p:txBody>
        </p:sp>
        <p:sp>
          <p:nvSpPr>
            <p:cNvPr id="140" name="TextBox 140"/>
            <p:cNvSpPr txBox="1"/>
            <p:nvPr/>
          </p:nvSpPr>
          <p:spPr>
            <a:xfrm rot="-1672432">
              <a:off x="11338335" y="3842092"/>
              <a:ext cx="947076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Kauna</a:t>
              </a:r>
            </a:p>
          </p:txBody>
        </p:sp>
        <p:sp>
          <p:nvSpPr>
            <p:cNvPr id="141" name="TextBox 141"/>
            <p:cNvSpPr txBox="1"/>
            <p:nvPr/>
          </p:nvSpPr>
          <p:spPr>
            <a:xfrm rot="-1973173">
              <a:off x="10652101" y="3511062"/>
              <a:ext cx="1879134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Petetyksi tuleminen</a:t>
              </a:r>
            </a:p>
          </p:txBody>
        </p:sp>
        <p:sp>
          <p:nvSpPr>
            <p:cNvPr id="142" name="TextBox 142"/>
            <p:cNvSpPr txBox="1"/>
            <p:nvPr/>
          </p:nvSpPr>
          <p:spPr>
            <a:xfrm rot="-1791403">
              <a:off x="8932362" y="4898966"/>
              <a:ext cx="1794446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Petetyksi tuleminen</a:t>
              </a:r>
            </a:p>
          </p:txBody>
        </p:sp>
        <p:sp>
          <p:nvSpPr>
            <p:cNvPr id="143" name="TextBox 143"/>
            <p:cNvSpPr txBox="1"/>
            <p:nvPr/>
          </p:nvSpPr>
          <p:spPr>
            <a:xfrm rot="-1190762">
              <a:off x="9520719" y="5363209"/>
              <a:ext cx="115838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Nöyryytys</a:t>
              </a:r>
            </a:p>
          </p:txBody>
        </p:sp>
        <p:sp>
          <p:nvSpPr>
            <p:cNvPr id="144" name="TextBox 144"/>
            <p:cNvSpPr txBox="1"/>
            <p:nvPr/>
          </p:nvSpPr>
          <p:spPr>
            <a:xfrm rot="-728335">
              <a:off x="9689732" y="5840402"/>
              <a:ext cx="1240369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Katkeruus</a:t>
              </a:r>
            </a:p>
          </p:txBody>
        </p:sp>
        <p:sp>
          <p:nvSpPr>
            <p:cNvPr id="145" name="TextBox 145"/>
            <p:cNvSpPr txBox="1"/>
            <p:nvPr/>
          </p:nvSpPr>
          <p:spPr>
            <a:xfrm rot="-114832">
              <a:off x="9836922" y="6339623"/>
              <a:ext cx="1215136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Raivopäisyys</a:t>
              </a:r>
            </a:p>
          </p:txBody>
        </p:sp>
        <p:sp>
          <p:nvSpPr>
            <p:cNvPr id="146" name="TextBox 146"/>
            <p:cNvSpPr txBox="1"/>
            <p:nvPr/>
          </p:nvSpPr>
          <p:spPr>
            <a:xfrm rot="421069">
              <a:off x="9683275" y="6879281"/>
              <a:ext cx="14887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Aggressiivisuus</a:t>
              </a:r>
            </a:p>
          </p:txBody>
        </p:sp>
        <p:sp>
          <p:nvSpPr>
            <p:cNvPr id="147" name="TextBox 147"/>
            <p:cNvSpPr txBox="1"/>
            <p:nvPr/>
          </p:nvSpPr>
          <p:spPr>
            <a:xfrm rot="795303">
              <a:off x="9469597" y="7347099"/>
              <a:ext cx="154578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Turhautuneisuus</a:t>
              </a:r>
            </a:p>
          </p:txBody>
        </p:sp>
        <p:sp>
          <p:nvSpPr>
            <p:cNvPr id="148" name="TextBox 148"/>
            <p:cNvSpPr txBox="1"/>
            <p:nvPr/>
          </p:nvSpPr>
          <p:spPr>
            <a:xfrm rot="1430210">
              <a:off x="9623830" y="7967821"/>
              <a:ext cx="1260862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Etäisyys</a:t>
              </a:r>
            </a:p>
          </p:txBody>
        </p:sp>
        <p:sp>
          <p:nvSpPr>
            <p:cNvPr id="149" name="TextBox 149"/>
            <p:cNvSpPr txBox="1"/>
            <p:nvPr/>
          </p:nvSpPr>
          <p:spPr>
            <a:xfrm rot="1930993">
              <a:off x="9353215" y="8400703"/>
              <a:ext cx="1180213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Kriittisyys</a:t>
              </a:r>
            </a:p>
          </p:txBody>
        </p:sp>
        <p:grpSp>
          <p:nvGrpSpPr>
            <p:cNvPr id="150" name="Group 150"/>
            <p:cNvGrpSpPr/>
            <p:nvPr/>
          </p:nvGrpSpPr>
          <p:grpSpPr>
            <a:xfrm>
              <a:off x="7335817" y="7348220"/>
              <a:ext cx="847090" cy="1066800"/>
              <a:chOff x="0" y="0"/>
              <a:chExt cx="847090" cy="1066800"/>
            </a:xfrm>
          </p:grpSpPr>
          <p:sp>
            <p:nvSpPr>
              <p:cNvPr id="151" name="Freeform 151"/>
              <p:cNvSpPr/>
              <p:nvPr/>
            </p:nvSpPr>
            <p:spPr>
              <a:xfrm>
                <a:off x="44450" y="48260"/>
                <a:ext cx="754380" cy="980440"/>
              </a:xfrm>
              <a:custGeom>
                <a:avLst/>
                <a:gdLst/>
                <a:ahLst/>
                <a:cxnLst/>
                <a:rect l="l" t="t" r="r" b="b"/>
                <a:pathLst>
                  <a:path w="754380" h="980440">
                    <a:moveTo>
                      <a:pt x="635000" y="863600"/>
                    </a:moveTo>
                    <a:cubicBezTo>
                      <a:pt x="275590" y="565150"/>
                      <a:pt x="138430" y="368300"/>
                      <a:pt x="138430" y="290830"/>
                    </a:cubicBezTo>
                    <a:cubicBezTo>
                      <a:pt x="138430" y="256540"/>
                      <a:pt x="172720" y="213360"/>
                      <a:pt x="184150" y="214630"/>
                    </a:cubicBezTo>
                    <a:cubicBezTo>
                      <a:pt x="195580" y="217170"/>
                      <a:pt x="190500" y="264160"/>
                      <a:pt x="204470" y="300990"/>
                    </a:cubicBezTo>
                    <a:cubicBezTo>
                      <a:pt x="234950" y="375920"/>
                      <a:pt x="323850" y="551180"/>
                      <a:pt x="397510" y="629920"/>
                    </a:cubicBezTo>
                    <a:cubicBezTo>
                      <a:pt x="452120" y="688340"/>
                      <a:pt x="532130" y="713740"/>
                      <a:pt x="576580" y="750570"/>
                    </a:cubicBezTo>
                    <a:cubicBezTo>
                      <a:pt x="607060" y="777240"/>
                      <a:pt x="650240" y="807720"/>
                      <a:pt x="645160" y="824230"/>
                    </a:cubicBezTo>
                    <a:cubicBezTo>
                      <a:pt x="641350" y="839470"/>
                      <a:pt x="589280" y="853440"/>
                      <a:pt x="563880" y="850900"/>
                    </a:cubicBezTo>
                    <a:cubicBezTo>
                      <a:pt x="537210" y="847090"/>
                      <a:pt x="509270" y="821690"/>
                      <a:pt x="486410" y="803910"/>
                    </a:cubicBezTo>
                    <a:cubicBezTo>
                      <a:pt x="464820" y="786130"/>
                      <a:pt x="450850" y="774700"/>
                      <a:pt x="429260" y="745490"/>
                    </a:cubicBezTo>
                    <a:cubicBezTo>
                      <a:pt x="381000" y="681990"/>
                      <a:pt x="307340" y="515620"/>
                      <a:pt x="238760" y="410210"/>
                    </a:cubicBezTo>
                    <a:cubicBezTo>
                      <a:pt x="172720" y="309880"/>
                      <a:pt x="49530" y="186690"/>
                      <a:pt x="26670" y="127000"/>
                    </a:cubicBezTo>
                    <a:cubicBezTo>
                      <a:pt x="16510" y="102870"/>
                      <a:pt x="15240" y="88900"/>
                      <a:pt x="21590" y="69850"/>
                    </a:cubicBezTo>
                    <a:cubicBezTo>
                      <a:pt x="27940" y="48260"/>
                      <a:pt x="54610" y="17780"/>
                      <a:pt x="76200" y="7620"/>
                    </a:cubicBezTo>
                    <a:cubicBezTo>
                      <a:pt x="92710" y="0"/>
                      <a:pt x="115570" y="0"/>
                      <a:pt x="132080" y="5080"/>
                    </a:cubicBezTo>
                    <a:cubicBezTo>
                      <a:pt x="149860" y="10160"/>
                      <a:pt x="168910" y="22860"/>
                      <a:pt x="179070" y="38100"/>
                    </a:cubicBezTo>
                    <a:cubicBezTo>
                      <a:pt x="189230" y="52070"/>
                      <a:pt x="198120" y="72390"/>
                      <a:pt x="196850" y="91440"/>
                    </a:cubicBezTo>
                    <a:cubicBezTo>
                      <a:pt x="194310" y="114300"/>
                      <a:pt x="173990" y="151130"/>
                      <a:pt x="156210" y="165100"/>
                    </a:cubicBezTo>
                    <a:cubicBezTo>
                      <a:pt x="140970" y="176530"/>
                      <a:pt x="120650" y="181610"/>
                      <a:pt x="101600" y="179070"/>
                    </a:cubicBezTo>
                    <a:cubicBezTo>
                      <a:pt x="78740" y="175260"/>
                      <a:pt x="44450" y="153670"/>
                      <a:pt x="30480" y="134620"/>
                    </a:cubicBezTo>
                    <a:cubicBezTo>
                      <a:pt x="20320" y="119380"/>
                      <a:pt x="17780" y="97790"/>
                      <a:pt x="19050" y="80010"/>
                    </a:cubicBezTo>
                    <a:cubicBezTo>
                      <a:pt x="21590" y="62230"/>
                      <a:pt x="31750" y="41910"/>
                      <a:pt x="44450" y="29210"/>
                    </a:cubicBezTo>
                    <a:cubicBezTo>
                      <a:pt x="55880" y="15240"/>
                      <a:pt x="76200" y="5080"/>
                      <a:pt x="93980" y="2540"/>
                    </a:cubicBezTo>
                    <a:cubicBezTo>
                      <a:pt x="111760" y="0"/>
                      <a:pt x="132080" y="2540"/>
                      <a:pt x="149860" y="12700"/>
                    </a:cubicBezTo>
                    <a:cubicBezTo>
                      <a:pt x="175260" y="25400"/>
                      <a:pt x="196850" y="55880"/>
                      <a:pt x="224790" y="87630"/>
                    </a:cubicBezTo>
                    <a:cubicBezTo>
                      <a:pt x="269240" y="139700"/>
                      <a:pt x="328930" y="219710"/>
                      <a:pt x="379730" y="299720"/>
                    </a:cubicBezTo>
                    <a:cubicBezTo>
                      <a:pt x="441960" y="394970"/>
                      <a:pt x="497840" y="552450"/>
                      <a:pt x="560070" y="626110"/>
                    </a:cubicBezTo>
                    <a:cubicBezTo>
                      <a:pt x="600710" y="674370"/>
                      <a:pt x="656590" y="690880"/>
                      <a:pt x="684530" y="726440"/>
                    </a:cubicBezTo>
                    <a:cubicBezTo>
                      <a:pt x="706120" y="754380"/>
                      <a:pt x="718820" y="783590"/>
                      <a:pt x="725170" y="814070"/>
                    </a:cubicBezTo>
                    <a:cubicBezTo>
                      <a:pt x="731520" y="842010"/>
                      <a:pt x="732790" y="873760"/>
                      <a:pt x="723900" y="899160"/>
                    </a:cubicBezTo>
                    <a:cubicBezTo>
                      <a:pt x="715010" y="924560"/>
                      <a:pt x="693420" y="956310"/>
                      <a:pt x="668020" y="967740"/>
                    </a:cubicBezTo>
                    <a:cubicBezTo>
                      <a:pt x="638810" y="980440"/>
                      <a:pt x="585470" y="977900"/>
                      <a:pt x="554990" y="965200"/>
                    </a:cubicBezTo>
                    <a:cubicBezTo>
                      <a:pt x="530860" y="955040"/>
                      <a:pt x="523240" y="929640"/>
                      <a:pt x="497840" y="910590"/>
                    </a:cubicBezTo>
                    <a:cubicBezTo>
                      <a:pt x="458470" y="880110"/>
                      <a:pt x="379730" y="843280"/>
                      <a:pt x="335280" y="808990"/>
                    </a:cubicBezTo>
                    <a:cubicBezTo>
                      <a:pt x="299720" y="782320"/>
                      <a:pt x="270510" y="755650"/>
                      <a:pt x="247650" y="727710"/>
                    </a:cubicBezTo>
                    <a:cubicBezTo>
                      <a:pt x="229870" y="706120"/>
                      <a:pt x="224790" y="692150"/>
                      <a:pt x="207010" y="660400"/>
                    </a:cubicBezTo>
                    <a:cubicBezTo>
                      <a:pt x="166370" y="590550"/>
                      <a:pt x="41910" y="406400"/>
                      <a:pt x="16510" y="320040"/>
                    </a:cubicBezTo>
                    <a:cubicBezTo>
                      <a:pt x="2540" y="273050"/>
                      <a:pt x="0" y="237490"/>
                      <a:pt x="6350" y="203200"/>
                    </a:cubicBezTo>
                    <a:cubicBezTo>
                      <a:pt x="13970" y="173990"/>
                      <a:pt x="27940" y="143510"/>
                      <a:pt x="50800" y="125730"/>
                    </a:cubicBezTo>
                    <a:cubicBezTo>
                      <a:pt x="77470" y="105410"/>
                      <a:pt x="132080" y="91440"/>
                      <a:pt x="165100" y="97790"/>
                    </a:cubicBezTo>
                    <a:cubicBezTo>
                      <a:pt x="195580" y="104140"/>
                      <a:pt x="219710" y="129540"/>
                      <a:pt x="243840" y="152400"/>
                    </a:cubicBezTo>
                    <a:cubicBezTo>
                      <a:pt x="271780" y="179070"/>
                      <a:pt x="290830" y="208280"/>
                      <a:pt x="321310" y="251460"/>
                    </a:cubicBezTo>
                    <a:cubicBezTo>
                      <a:pt x="373380" y="328930"/>
                      <a:pt x="444500" y="492760"/>
                      <a:pt x="520700" y="580390"/>
                    </a:cubicBezTo>
                    <a:cubicBezTo>
                      <a:pt x="586740" y="655320"/>
                      <a:pt x="715010" y="709930"/>
                      <a:pt x="742950" y="756920"/>
                    </a:cubicBezTo>
                    <a:cubicBezTo>
                      <a:pt x="754380" y="777240"/>
                      <a:pt x="754380" y="796290"/>
                      <a:pt x="751840" y="811530"/>
                    </a:cubicBezTo>
                    <a:cubicBezTo>
                      <a:pt x="750570" y="824230"/>
                      <a:pt x="745490" y="835660"/>
                      <a:pt x="736600" y="845820"/>
                    </a:cubicBezTo>
                    <a:cubicBezTo>
                      <a:pt x="726440" y="857250"/>
                      <a:pt x="706120" y="871220"/>
                      <a:pt x="689610" y="873760"/>
                    </a:cubicBezTo>
                    <a:cubicBezTo>
                      <a:pt x="671830" y="876300"/>
                      <a:pt x="635000" y="863600"/>
                      <a:pt x="635000" y="863600"/>
                    </a:cubicBezTo>
                  </a:path>
                </a:pathLst>
              </a:custGeom>
              <a:solidFill>
                <a:srgbClr val="908E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52" name="Group 152"/>
            <p:cNvGrpSpPr/>
            <p:nvPr/>
          </p:nvGrpSpPr>
          <p:grpSpPr>
            <a:xfrm>
              <a:off x="7371377" y="7421880"/>
              <a:ext cx="990600" cy="1045210"/>
              <a:chOff x="0" y="0"/>
              <a:chExt cx="990600" cy="1045210"/>
            </a:xfrm>
          </p:grpSpPr>
          <p:sp>
            <p:nvSpPr>
              <p:cNvPr id="153" name="Freeform 153"/>
              <p:cNvSpPr/>
              <p:nvPr/>
            </p:nvSpPr>
            <p:spPr>
              <a:xfrm>
                <a:off x="45720" y="48260"/>
                <a:ext cx="900430" cy="947420"/>
              </a:xfrm>
              <a:custGeom>
                <a:avLst/>
                <a:gdLst/>
                <a:ahLst/>
                <a:cxnLst/>
                <a:rect l="l" t="t" r="r" b="b"/>
                <a:pathLst>
                  <a:path w="900430" h="947420">
                    <a:moveTo>
                      <a:pt x="137160" y="29210"/>
                    </a:moveTo>
                    <a:cubicBezTo>
                      <a:pt x="430530" y="388620"/>
                      <a:pt x="441960" y="452120"/>
                      <a:pt x="469900" y="492760"/>
                    </a:cubicBezTo>
                    <a:cubicBezTo>
                      <a:pt x="490220" y="521970"/>
                      <a:pt x="509270" y="542290"/>
                      <a:pt x="532130" y="558800"/>
                    </a:cubicBezTo>
                    <a:cubicBezTo>
                      <a:pt x="554990" y="572770"/>
                      <a:pt x="601980" y="570230"/>
                      <a:pt x="607060" y="586740"/>
                    </a:cubicBezTo>
                    <a:cubicBezTo>
                      <a:pt x="612140" y="603250"/>
                      <a:pt x="574040" y="660400"/>
                      <a:pt x="551180" y="661670"/>
                    </a:cubicBezTo>
                    <a:cubicBezTo>
                      <a:pt x="527050" y="664210"/>
                      <a:pt x="477520" y="600710"/>
                      <a:pt x="464820" y="575310"/>
                    </a:cubicBezTo>
                    <a:cubicBezTo>
                      <a:pt x="457200" y="560070"/>
                      <a:pt x="457200" y="547370"/>
                      <a:pt x="458470" y="534670"/>
                    </a:cubicBezTo>
                    <a:cubicBezTo>
                      <a:pt x="459740" y="521970"/>
                      <a:pt x="464820" y="506730"/>
                      <a:pt x="471170" y="496570"/>
                    </a:cubicBezTo>
                    <a:cubicBezTo>
                      <a:pt x="478790" y="485140"/>
                      <a:pt x="488950" y="473710"/>
                      <a:pt x="501650" y="467360"/>
                    </a:cubicBezTo>
                    <a:cubicBezTo>
                      <a:pt x="516890" y="459740"/>
                      <a:pt x="535940" y="453390"/>
                      <a:pt x="561340" y="458470"/>
                    </a:cubicBezTo>
                    <a:cubicBezTo>
                      <a:pt x="619760" y="471170"/>
                      <a:pt x="767080" y="577850"/>
                      <a:pt x="824230" y="628650"/>
                    </a:cubicBezTo>
                    <a:cubicBezTo>
                      <a:pt x="857250" y="660400"/>
                      <a:pt x="882650" y="685800"/>
                      <a:pt x="892810" y="715010"/>
                    </a:cubicBezTo>
                    <a:cubicBezTo>
                      <a:pt x="900430" y="740410"/>
                      <a:pt x="899160" y="767080"/>
                      <a:pt x="889000" y="792480"/>
                    </a:cubicBezTo>
                    <a:cubicBezTo>
                      <a:pt x="877570" y="820420"/>
                      <a:pt x="848360" y="849630"/>
                      <a:pt x="817880" y="873760"/>
                    </a:cubicBezTo>
                    <a:cubicBezTo>
                      <a:pt x="782320" y="901700"/>
                      <a:pt x="721360" y="944880"/>
                      <a:pt x="683260" y="946150"/>
                    </a:cubicBezTo>
                    <a:cubicBezTo>
                      <a:pt x="655320" y="947420"/>
                      <a:pt x="624840" y="932180"/>
                      <a:pt x="610870" y="914400"/>
                    </a:cubicBezTo>
                    <a:cubicBezTo>
                      <a:pt x="595630" y="895350"/>
                      <a:pt x="589280" y="858520"/>
                      <a:pt x="595630" y="835660"/>
                    </a:cubicBezTo>
                    <a:cubicBezTo>
                      <a:pt x="603250" y="812800"/>
                      <a:pt x="632460" y="787400"/>
                      <a:pt x="652780" y="779780"/>
                    </a:cubicBezTo>
                    <a:cubicBezTo>
                      <a:pt x="669290" y="773430"/>
                      <a:pt x="690880" y="773430"/>
                      <a:pt x="707390" y="781050"/>
                    </a:cubicBezTo>
                    <a:cubicBezTo>
                      <a:pt x="726440" y="791210"/>
                      <a:pt x="753110" y="820420"/>
                      <a:pt x="759460" y="840740"/>
                    </a:cubicBezTo>
                    <a:cubicBezTo>
                      <a:pt x="765810" y="858520"/>
                      <a:pt x="762000" y="880110"/>
                      <a:pt x="755650" y="895350"/>
                    </a:cubicBezTo>
                    <a:cubicBezTo>
                      <a:pt x="748030" y="910590"/>
                      <a:pt x="734060" y="927100"/>
                      <a:pt x="718820" y="935990"/>
                    </a:cubicBezTo>
                    <a:cubicBezTo>
                      <a:pt x="703580" y="943610"/>
                      <a:pt x="681990" y="947420"/>
                      <a:pt x="665480" y="946150"/>
                    </a:cubicBezTo>
                    <a:cubicBezTo>
                      <a:pt x="647700" y="943610"/>
                      <a:pt x="628650" y="933450"/>
                      <a:pt x="615950" y="920750"/>
                    </a:cubicBezTo>
                    <a:cubicBezTo>
                      <a:pt x="604520" y="909320"/>
                      <a:pt x="594360" y="889000"/>
                      <a:pt x="593090" y="872490"/>
                    </a:cubicBezTo>
                    <a:cubicBezTo>
                      <a:pt x="590550" y="854710"/>
                      <a:pt x="591820" y="835660"/>
                      <a:pt x="603250" y="819150"/>
                    </a:cubicBezTo>
                    <a:cubicBezTo>
                      <a:pt x="619760" y="793750"/>
                      <a:pt x="702310" y="774700"/>
                      <a:pt x="702310" y="748030"/>
                    </a:cubicBezTo>
                    <a:cubicBezTo>
                      <a:pt x="701040" y="712470"/>
                      <a:pt x="565150" y="659130"/>
                      <a:pt x="521970" y="626110"/>
                    </a:cubicBezTo>
                    <a:cubicBezTo>
                      <a:pt x="496570" y="607060"/>
                      <a:pt x="474980" y="593090"/>
                      <a:pt x="464820" y="575310"/>
                    </a:cubicBezTo>
                    <a:cubicBezTo>
                      <a:pt x="457200" y="562610"/>
                      <a:pt x="455930" y="548640"/>
                      <a:pt x="458470" y="534670"/>
                    </a:cubicBezTo>
                    <a:cubicBezTo>
                      <a:pt x="461010" y="516890"/>
                      <a:pt x="472440" y="492760"/>
                      <a:pt x="485140" y="480060"/>
                    </a:cubicBezTo>
                    <a:cubicBezTo>
                      <a:pt x="494030" y="469900"/>
                      <a:pt x="508000" y="463550"/>
                      <a:pt x="520700" y="459740"/>
                    </a:cubicBezTo>
                    <a:cubicBezTo>
                      <a:pt x="533400" y="455930"/>
                      <a:pt x="547370" y="454660"/>
                      <a:pt x="561340" y="458470"/>
                    </a:cubicBezTo>
                    <a:cubicBezTo>
                      <a:pt x="577850" y="463550"/>
                      <a:pt x="601980" y="481330"/>
                      <a:pt x="612140" y="491490"/>
                    </a:cubicBezTo>
                    <a:cubicBezTo>
                      <a:pt x="618490" y="497840"/>
                      <a:pt x="623570" y="505460"/>
                      <a:pt x="622300" y="509270"/>
                    </a:cubicBezTo>
                    <a:cubicBezTo>
                      <a:pt x="621030" y="513080"/>
                      <a:pt x="604520" y="513080"/>
                      <a:pt x="604520" y="516890"/>
                    </a:cubicBezTo>
                    <a:cubicBezTo>
                      <a:pt x="604520" y="524510"/>
                      <a:pt x="655320" y="534670"/>
                      <a:pt x="673100" y="554990"/>
                    </a:cubicBezTo>
                    <a:cubicBezTo>
                      <a:pt x="694690" y="579120"/>
                      <a:pt x="720090" y="628650"/>
                      <a:pt x="716280" y="660400"/>
                    </a:cubicBezTo>
                    <a:cubicBezTo>
                      <a:pt x="712470" y="690880"/>
                      <a:pt x="684530" y="725170"/>
                      <a:pt x="656590" y="739140"/>
                    </a:cubicBezTo>
                    <a:cubicBezTo>
                      <a:pt x="627380" y="754380"/>
                      <a:pt x="574040" y="746760"/>
                      <a:pt x="541020" y="740410"/>
                    </a:cubicBezTo>
                    <a:cubicBezTo>
                      <a:pt x="514350" y="735330"/>
                      <a:pt x="492760" y="723900"/>
                      <a:pt x="468630" y="711200"/>
                    </a:cubicBezTo>
                    <a:cubicBezTo>
                      <a:pt x="444500" y="697230"/>
                      <a:pt x="419100" y="678180"/>
                      <a:pt x="397510" y="657860"/>
                    </a:cubicBezTo>
                    <a:cubicBezTo>
                      <a:pt x="375920" y="637540"/>
                      <a:pt x="359410" y="619760"/>
                      <a:pt x="341630" y="589280"/>
                    </a:cubicBezTo>
                    <a:cubicBezTo>
                      <a:pt x="314960" y="546100"/>
                      <a:pt x="304800" y="473710"/>
                      <a:pt x="265430" y="410210"/>
                    </a:cubicBezTo>
                    <a:cubicBezTo>
                      <a:pt x="208280" y="318770"/>
                      <a:pt x="35560" y="173990"/>
                      <a:pt x="10160" y="111760"/>
                    </a:cubicBezTo>
                    <a:cubicBezTo>
                      <a:pt x="0" y="88900"/>
                      <a:pt x="0" y="73660"/>
                      <a:pt x="5080" y="57150"/>
                    </a:cubicBezTo>
                    <a:cubicBezTo>
                      <a:pt x="8890" y="41910"/>
                      <a:pt x="22860" y="22860"/>
                      <a:pt x="36830" y="13970"/>
                    </a:cubicBezTo>
                    <a:cubicBezTo>
                      <a:pt x="50800" y="5080"/>
                      <a:pt x="73660" y="0"/>
                      <a:pt x="90170" y="2540"/>
                    </a:cubicBezTo>
                    <a:cubicBezTo>
                      <a:pt x="106680" y="5080"/>
                      <a:pt x="137160" y="29210"/>
                      <a:pt x="137160" y="29210"/>
                    </a:cubicBezTo>
                  </a:path>
                </a:pathLst>
              </a:custGeom>
              <a:solidFill>
                <a:srgbClr val="908E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54" name="TextBox 154"/>
            <p:cNvSpPr txBox="1"/>
            <p:nvPr/>
          </p:nvSpPr>
          <p:spPr>
            <a:xfrm rot="2615064">
              <a:off x="7612478" y="7746368"/>
              <a:ext cx="586846" cy="361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Inho</a:t>
              </a:r>
            </a:p>
          </p:txBody>
        </p:sp>
        <p:grpSp>
          <p:nvGrpSpPr>
            <p:cNvPr id="155" name="Group 155"/>
            <p:cNvGrpSpPr/>
            <p:nvPr/>
          </p:nvGrpSpPr>
          <p:grpSpPr>
            <a:xfrm>
              <a:off x="8882677" y="8228330"/>
              <a:ext cx="1374140" cy="1245870"/>
              <a:chOff x="0" y="0"/>
              <a:chExt cx="1374140" cy="1245870"/>
            </a:xfrm>
          </p:grpSpPr>
          <p:sp>
            <p:nvSpPr>
              <p:cNvPr id="156" name="Freeform 156"/>
              <p:cNvSpPr/>
              <p:nvPr/>
            </p:nvSpPr>
            <p:spPr>
              <a:xfrm>
                <a:off x="44450" y="46990"/>
                <a:ext cx="1281430" cy="1149350"/>
              </a:xfrm>
              <a:custGeom>
                <a:avLst/>
                <a:gdLst/>
                <a:ahLst/>
                <a:cxnLst/>
                <a:rect l="l" t="t" r="r" b="b"/>
                <a:pathLst>
                  <a:path w="1281430" h="1149350">
                    <a:moveTo>
                      <a:pt x="1140460" y="1117600"/>
                    </a:moveTo>
                    <a:cubicBezTo>
                      <a:pt x="1075690" y="1049020"/>
                      <a:pt x="1016000" y="1032510"/>
                      <a:pt x="967740" y="996950"/>
                    </a:cubicBezTo>
                    <a:cubicBezTo>
                      <a:pt x="901700" y="949960"/>
                      <a:pt x="843280" y="875030"/>
                      <a:pt x="753110" y="803910"/>
                    </a:cubicBezTo>
                    <a:cubicBezTo>
                      <a:pt x="619760" y="698500"/>
                      <a:pt x="340360" y="563880"/>
                      <a:pt x="231140" y="445770"/>
                    </a:cubicBezTo>
                    <a:cubicBezTo>
                      <a:pt x="161290" y="369570"/>
                      <a:pt x="130810" y="279400"/>
                      <a:pt x="100330" y="218440"/>
                    </a:cubicBezTo>
                    <a:cubicBezTo>
                      <a:pt x="81280" y="179070"/>
                      <a:pt x="66040" y="144780"/>
                      <a:pt x="59690" y="118110"/>
                    </a:cubicBezTo>
                    <a:cubicBezTo>
                      <a:pt x="55880" y="101600"/>
                      <a:pt x="52070" y="91440"/>
                      <a:pt x="54610" y="77470"/>
                    </a:cubicBezTo>
                    <a:cubicBezTo>
                      <a:pt x="58420" y="59690"/>
                      <a:pt x="72390" y="35560"/>
                      <a:pt x="85090" y="22860"/>
                    </a:cubicBezTo>
                    <a:cubicBezTo>
                      <a:pt x="95250" y="12700"/>
                      <a:pt x="107950" y="6350"/>
                      <a:pt x="121920" y="3810"/>
                    </a:cubicBezTo>
                    <a:cubicBezTo>
                      <a:pt x="139700" y="1270"/>
                      <a:pt x="162560" y="0"/>
                      <a:pt x="182880" y="12700"/>
                    </a:cubicBezTo>
                    <a:cubicBezTo>
                      <a:pt x="215900" y="31750"/>
                      <a:pt x="246380" y="107950"/>
                      <a:pt x="280670" y="140970"/>
                    </a:cubicBezTo>
                    <a:cubicBezTo>
                      <a:pt x="307340" y="167640"/>
                      <a:pt x="336550" y="185420"/>
                      <a:pt x="367030" y="200660"/>
                    </a:cubicBezTo>
                    <a:cubicBezTo>
                      <a:pt x="394970" y="215900"/>
                      <a:pt x="419100" y="217170"/>
                      <a:pt x="455930" y="233680"/>
                    </a:cubicBezTo>
                    <a:cubicBezTo>
                      <a:pt x="520700" y="262890"/>
                      <a:pt x="627380" y="320040"/>
                      <a:pt x="712470" y="373380"/>
                    </a:cubicBezTo>
                    <a:cubicBezTo>
                      <a:pt x="805180" y="431800"/>
                      <a:pt x="913130" y="511810"/>
                      <a:pt x="986790" y="570230"/>
                    </a:cubicBezTo>
                    <a:cubicBezTo>
                      <a:pt x="1038860" y="612140"/>
                      <a:pt x="1080770" y="640080"/>
                      <a:pt x="1117600" y="684530"/>
                    </a:cubicBezTo>
                    <a:cubicBezTo>
                      <a:pt x="1156970" y="731520"/>
                      <a:pt x="1195070" y="796290"/>
                      <a:pt x="1214120" y="844550"/>
                    </a:cubicBezTo>
                    <a:cubicBezTo>
                      <a:pt x="1228090" y="878840"/>
                      <a:pt x="1231900" y="906780"/>
                      <a:pt x="1235710" y="938530"/>
                    </a:cubicBezTo>
                    <a:cubicBezTo>
                      <a:pt x="1238250" y="969010"/>
                      <a:pt x="1245870" y="1005840"/>
                      <a:pt x="1233170" y="1031240"/>
                    </a:cubicBezTo>
                    <a:cubicBezTo>
                      <a:pt x="1220470" y="1056640"/>
                      <a:pt x="1183640" y="1083310"/>
                      <a:pt x="1154430" y="1088390"/>
                    </a:cubicBezTo>
                    <a:cubicBezTo>
                      <a:pt x="1122680" y="1092200"/>
                      <a:pt x="1078230" y="1069340"/>
                      <a:pt x="1046480" y="1051560"/>
                    </a:cubicBezTo>
                    <a:cubicBezTo>
                      <a:pt x="1018540" y="1036320"/>
                      <a:pt x="991870" y="1016000"/>
                      <a:pt x="974090" y="990600"/>
                    </a:cubicBezTo>
                    <a:cubicBezTo>
                      <a:pt x="956310" y="967740"/>
                      <a:pt x="956310" y="935990"/>
                      <a:pt x="939800" y="908050"/>
                    </a:cubicBezTo>
                    <a:cubicBezTo>
                      <a:pt x="916940" y="873760"/>
                      <a:pt x="878840" y="839470"/>
                      <a:pt x="843280" y="805180"/>
                    </a:cubicBezTo>
                    <a:cubicBezTo>
                      <a:pt x="801370" y="765810"/>
                      <a:pt x="759460" y="731520"/>
                      <a:pt x="699770" y="687070"/>
                    </a:cubicBezTo>
                    <a:cubicBezTo>
                      <a:pt x="610870" y="621030"/>
                      <a:pt x="464820" y="518160"/>
                      <a:pt x="358140" y="458470"/>
                    </a:cubicBezTo>
                    <a:cubicBezTo>
                      <a:pt x="270510" y="408940"/>
                      <a:pt x="166370" y="379730"/>
                      <a:pt x="113030" y="344170"/>
                    </a:cubicBezTo>
                    <a:cubicBezTo>
                      <a:pt x="81280" y="322580"/>
                      <a:pt x="66040" y="306070"/>
                      <a:pt x="48260" y="283210"/>
                    </a:cubicBezTo>
                    <a:cubicBezTo>
                      <a:pt x="30480" y="261620"/>
                      <a:pt x="10160" y="237490"/>
                      <a:pt x="6350" y="212090"/>
                    </a:cubicBezTo>
                    <a:cubicBezTo>
                      <a:pt x="1270" y="186690"/>
                      <a:pt x="8890" y="151130"/>
                      <a:pt x="21590" y="132080"/>
                    </a:cubicBezTo>
                    <a:cubicBezTo>
                      <a:pt x="31750" y="116840"/>
                      <a:pt x="50800" y="106680"/>
                      <a:pt x="67310" y="102870"/>
                    </a:cubicBezTo>
                    <a:cubicBezTo>
                      <a:pt x="85090" y="99060"/>
                      <a:pt x="106680" y="99060"/>
                      <a:pt x="121920" y="107950"/>
                    </a:cubicBezTo>
                    <a:cubicBezTo>
                      <a:pt x="142240" y="118110"/>
                      <a:pt x="167640" y="147320"/>
                      <a:pt x="172720" y="170180"/>
                    </a:cubicBezTo>
                    <a:cubicBezTo>
                      <a:pt x="176530" y="194310"/>
                      <a:pt x="165100" y="231140"/>
                      <a:pt x="148590" y="247650"/>
                    </a:cubicBezTo>
                    <a:cubicBezTo>
                      <a:pt x="132080" y="264160"/>
                      <a:pt x="95250" y="275590"/>
                      <a:pt x="72390" y="270510"/>
                    </a:cubicBezTo>
                    <a:cubicBezTo>
                      <a:pt x="48260" y="266700"/>
                      <a:pt x="19050" y="242570"/>
                      <a:pt x="8890" y="219710"/>
                    </a:cubicBezTo>
                    <a:cubicBezTo>
                      <a:pt x="0" y="198120"/>
                      <a:pt x="5080" y="160020"/>
                      <a:pt x="16510" y="139700"/>
                    </a:cubicBezTo>
                    <a:cubicBezTo>
                      <a:pt x="24130" y="124460"/>
                      <a:pt x="40640" y="110490"/>
                      <a:pt x="58420" y="105410"/>
                    </a:cubicBezTo>
                    <a:cubicBezTo>
                      <a:pt x="80010" y="100330"/>
                      <a:pt x="116840" y="104140"/>
                      <a:pt x="138430" y="116840"/>
                    </a:cubicBezTo>
                    <a:cubicBezTo>
                      <a:pt x="161290" y="130810"/>
                      <a:pt x="160020" y="163830"/>
                      <a:pt x="187960" y="189230"/>
                    </a:cubicBezTo>
                    <a:cubicBezTo>
                      <a:pt x="243840" y="237490"/>
                      <a:pt x="379730" y="279400"/>
                      <a:pt x="488950" y="345440"/>
                    </a:cubicBezTo>
                    <a:cubicBezTo>
                      <a:pt x="631190" y="431800"/>
                      <a:pt x="855980" y="590550"/>
                      <a:pt x="957580" y="675640"/>
                    </a:cubicBezTo>
                    <a:cubicBezTo>
                      <a:pt x="1012190" y="721360"/>
                      <a:pt x="1042670" y="746760"/>
                      <a:pt x="1074420" y="791210"/>
                    </a:cubicBezTo>
                    <a:cubicBezTo>
                      <a:pt x="1106170" y="834390"/>
                      <a:pt x="1155700" y="900430"/>
                      <a:pt x="1146810" y="937260"/>
                    </a:cubicBezTo>
                    <a:cubicBezTo>
                      <a:pt x="1140460" y="966470"/>
                      <a:pt x="1080770" y="1008380"/>
                      <a:pt x="1066800" y="1003300"/>
                    </a:cubicBezTo>
                    <a:cubicBezTo>
                      <a:pt x="1052830" y="996950"/>
                      <a:pt x="1066800" y="946150"/>
                      <a:pt x="1057910" y="918210"/>
                    </a:cubicBezTo>
                    <a:cubicBezTo>
                      <a:pt x="1049020" y="889000"/>
                      <a:pt x="1033780" y="863600"/>
                      <a:pt x="1010920" y="834390"/>
                    </a:cubicBezTo>
                    <a:cubicBezTo>
                      <a:pt x="981710" y="795020"/>
                      <a:pt x="938530" y="756920"/>
                      <a:pt x="886460" y="712470"/>
                    </a:cubicBezTo>
                    <a:cubicBezTo>
                      <a:pt x="810260" y="648970"/>
                      <a:pt x="674370" y="547370"/>
                      <a:pt x="589280" y="497840"/>
                    </a:cubicBezTo>
                    <a:cubicBezTo>
                      <a:pt x="530860" y="463550"/>
                      <a:pt x="492760" y="459740"/>
                      <a:pt x="431800" y="427990"/>
                    </a:cubicBezTo>
                    <a:cubicBezTo>
                      <a:pt x="339090" y="379730"/>
                      <a:pt x="149860" y="294640"/>
                      <a:pt x="93980" y="224790"/>
                    </a:cubicBezTo>
                    <a:cubicBezTo>
                      <a:pt x="62230" y="182880"/>
                      <a:pt x="57150" y="128270"/>
                      <a:pt x="54610" y="97790"/>
                    </a:cubicBezTo>
                    <a:cubicBezTo>
                      <a:pt x="53340" y="81280"/>
                      <a:pt x="55880" y="69850"/>
                      <a:pt x="60960" y="57150"/>
                    </a:cubicBezTo>
                    <a:cubicBezTo>
                      <a:pt x="64770" y="44450"/>
                      <a:pt x="73660" y="31750"/>
                      <a:pt x="85090" y="22860"/>
                    </a:cubicBezTo>
                    <a:cubicBezTo>
                      <a:pt x="95250" y="13970"/>
                      <a:pt x="107950" y="6350"/>
                      <a:pt x="121920" y="3810"/>
                    </a:cubicBezTo>
                    <a:cubicBezTo>
                      <a:pt x="134620" y="1270"/>
                      <a:pt x="149860" y="1270"/>
                      <a:pt x="163830" y="3810"/>
                    </a:cubicBezTo>
                    <a:cubicBezTo>
                      <a:pt x="176530" y="7620"/>
                      <a:pt x="186690" y="10160"/>
                      <a:pt x="200660" y="24130"/>
                    </a:cubicBezTo>
                    <a:cubicBezTo>
                      <a:pt x="233680" y="59690"/>
                      <a:pt x="285750" y="209550"/>
                      <a:pt x="321310" y="267970"/>
                    </a:cubicBezTo>
                    <a:cubicBezTo>
                      <a:pt x="342900" y="303530"/>
                      <a:pt x="347980" y="317500"/>
                      <a:pt x="382270" y="349250"/>
                    </a:cubicBezTo>
                    <a:cubicBezTo>
                      <a:pt x="464820" y="427990"/>
                      <a:pt x="763270" y="589280"/>
                      <a:pt x="872490" y="679450"/>
                    </a:cubicBezTo>
                    <a:cubicBezTo>
                      <a:pt x="933450" y="728980"/>
                      <a:pt x="952500" y="764540"/>
                      <a:pt x="1004570" y="808990"/>
                    </a:cubicBezTo>
                    <a:cubicBezTo>
                      <a:pt x="1066800" y="863600"/>
                      <a:pt x="1181100" y="927100"/>
                      <a:pt x="1226820" y="976630"/>
                    </a:cubicBezTo>
                    <a:cubicBezTo>
                      <a:pt x="1253490" y="1004570"/>
                      <a:pt x="1272540" y="1029970"/>
                      <a:pt x="1277620" y="1054100"/>
                    </a:cubicBezTo>
                    <a:cubicBezTo>
                      <a:pt x="1281430" y="1073150"/>
                      <a:pt x="1278890" y="1094740"/>
                      <a:pt x="1268730" y="1108710"/>
                    </a:cubicBezTo>
                    <a:cubicBezTo>
                      <a:pt x="1257300" y="1126490"/>
                      <a:pt x="1228090" y="1145540"/>
                      <a:pt x="1206500" y="1146810"/>
                    </a:cubicBezTo>
                    <a:cubicBezTo>
                      <a:pt x="1184910" y="1149350"/>
                      <a:pt x="1140460" y="1117600"/>
                      <a:pt x="1140460" y="1117600"/>
                    </a:cubicBezTo>
                  </a:path>
                </a:pathLst>
              </a:custGeom>
              <a:solidFill>
                <a:srgbClr val="C0BEC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57" name="TextBox 157"/>
            <p:cNvSpPr txBox="1"/>
            <p:nvPr/>
          </p:nvSpPr>
          <p:spPr>
            <a:xfrm rot="2522129">
              <a:off x="8995214" y="8808603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Paheksunta</a:t>
              </a:r>
            </a:p>
          </p:txBody>
        </p:sp>
        <p:grpSp>
          <p:nvGrpSpPr>
            <p:cNvPr id="158" name="Group 158"/>
            <p:cNvGrpSpPr/>
            <p:nvPr/>
          </p:nvGrpSpPr>
          <p:grpSpPr>
            <a:xfrm rot="-333618">
              <a:off x="8704661" y="8474090"/>
              <a:ext cx="1253187" cy="1539570"/>
              <a:chOff x="0" y="0"/>
              <a:chExt cx="1175757" cy="1444445"/>
            </a:xfrm>
          </p:grpSpPr>
          <p:sp>
            <p:nvSpPr>
              <p:cNvPr id="159" name="Freeform 159"/>
              <p:cNvSpPr/>
              <p:nvPr/>
            </p:nvSpPr>
            <p:spPr>
              <a:xfrm>
                <a:off x="47314" y="43078"/>
                <a:ext cx="1091774" cy="1352905"/>
              </a:xfrm>
              <a:custGeom>
                <a:avLst/>
                <a:gdLst/>
                <a:ahLst/>
                <a:cxnLst/>
                <a:rect l="l" t="t" r="r" b="b"/>
                <a:pathLst>
                  <a:path w="1091774" h="1352905">
                    <a:moveTo>
                      <a:pt x="0" y="179041"/>
                    </a:moveTo>
                    <a:cubicBezTo>
                      <a:pt x="1183" y="153463"/>
                      <a:pt x="4732" y="146733"/>
                      <a:pt x="5914" y="141348"/>
                    </a:cubicBezTo>
                    <a:cubicBezTo>
                      <a:pt x="5914" y="135963"/>
                      <a:pt x="2366" y="133271"/>
                      <a:pt x="3549" y="126540"/>
                    </a:cubicBezTo>
                    <a:cubicBezTo>
                      <a:pt x="7097" y="106347"/>
                      <a:pt x="43766" y="29615"/>
                      <a:pt x="70971" y="12115"/>
                    </a:cubicBezTo>
                    <a:cubicBezTo>
                      <a:pt x="92263" y="0"/>
                      <a:pt x="119468" y="5384"/>
                      <a:pt x="143125" y="10769"/>
                    </a:cubicBezTo>
                    <a:cubicBezTo>
                      <a:pt x="170331" y="17500"/>
                      <a:pt x="203451" y="30962"/>
                      <a:pt x="225925" y="51154"/>
                    </a:cubicBezTo>
                    <a:cubicBezTo>
                      <a:pt x="248399" y="72693"/>
                      <a:pt x="264959" y="107694"/>
                      <a:pt x="277971" y="137309"/>
                    </a:cubicBezTo>
                    <a:cubicBezTo>
                      <a:pt x="289799" y="165579"/>
                      <a:pt x="293348" y="196541"/>
                      <a:pt x="301628" y="226157"/>
                    </a:cubicBezTo>
                    <a:cubicBezTo>
                      <a:pt x="308725" y="254426"/>
                      <a:pt x="317005" y="290773"/>
                      <a:pt x="324102" y="309620"/>
                    </a:cubicBezTo>
                    <a:cubicBezTo>
                      <a:pt x="327651" y="320389"/>
                      <a:pt x="332382" y="328466"/>
                      <a:pt x="334748" y="332505"/>
                    </a:cubicBezTo>
                    <a:cubicBezTo>
                      <a:pt x="335931" y="335197"/>
                      <a:pt x="335931" y="335197"/>
                      <a:pt x="338296" y="336543"/>
                    </a:cubicBezTo>
                    <a:cubicBezTo>
                      <a:pt x="345394" y="343274"/>
                      <a:pt x="383245" y="368851"/>
                      <a:pt x="404536" y="386352"/>
                    </a:cubicBezTo>
                    <a:cubicBezTo>
                      <a:pt x="427010" y="403852"/>
                      <a:pt x="451850" y="420006"/>
                      <a:pt x="471959" y="438852"/>
                    </a:cubicBezTo>
                    <a:cubicBezTo>
                      <a:pt x="490885" y="456353"/>
                      <a:pt x="505079" y="475199"/>
                      <a:pt x="522822" y="496738"/>
                    </a:cubicBezTo>
                    <a:cubicBezTo>
                      <a:pt x="546479" y="525007"/>
                      <a:pt x="577233" y="562700"/>
                      <a:pt x="599707" y="593662"/>
                    </a:cubicBezTo>
                    <a:cubicBezTo>
                      <a:pt x="619816" y="620586"/>
                      <a:pt x="637558" y="647509"/>
                      <a:pt x="655301" y="674433"/>
                    </a:cubicBezTo>
                    <a:cubicBezTo>
                      <a:pt x="673044" y="701356"/>
                      <a:pt x="690787" y="729626"/>
                      <a:pt x="708530" y="757896"/>
                    </a:cubicBezTo>
                    <a:cubicBezTo>
                      <a:pt x="727455" y="786165"/>
                      <a:pt x="742832" y="818473"/>
                      <a:pt x="762941" y="844051"/>
                    </a:cubicBezTo>
                    <a:cubicBezTo>
                      <a:pt x="783049" y="868282"/>
                      <a:pt x="804341" y="889821"/>
                      <a:pt x="827998" y="910013"/>
                    </a:cubicBezTo>
                    <a:cubicBezTo>
                      <a:pt x="851655" y="931552"/>
                      <a:pt x="880044" y="951745"/>
                      <a:pt x="906066" y="970591"/>
                    </a:cubicBezTo>
                    <a:cubicBezTo>
                      <a:pt x="929723" y="986745"/>
                      <a:pt x="954563" y="997515"/>
                      <a:pt x="975855" y="1013669"/>
                    </a:cubicBezTo>
                    <a:cubicBezTo>
                      <a:pt x="997146" y="1029823"/>
                      <a:pt x="1018437" y="1045977"/>
                      <a:pt x="1033814" y="1068862"/>
                    </a:cubicBezTo>
                    <a:cubicBezTo>
                      <a:pt x="1052740" y="1095785"/>
                      <a:pt x="1071666" y="1133478"/>
                      <a:pt x="1078763" y="1167133"/>
                    </a:cubicBezTo>
                    <a:cubicBezTo>
                      <a:pt x="1085860" y="1202133"/>
                      <a:pt x="1091774" y="1243864"/>
                      <a:pt x="1079946" y="1273480"/>
                    </a:cubicBezTo>
                    <a:cubicBezTo>
                      <a:pt x="1066934" y="1304442"/>
                      <a:pt x="1030266" y="1340789"/>
                      <a:pt x="1003060" y="1347520"/>
                    </a:cubicBezTo>
                    <a:cubicBezTo>
                      <a:pt x="979403" y="1352905"/>
                      <a:pt x="949832" y="1339443"/>
                      <a:pt x="928540" y="1323289"/>
                    </a:cubicBezTo>
                    <a:cubicBezTo>
                      <a:pt x="907249" y="1307135"/>
                      <a:pt x="896603" y="1269442"/>
                      <a:pt x="874129" y="1247903"/>
                    </a:cubicBezTo>
                    <a:cubicBezTo>
                      <a:pt x="851655" y="1225018"/>
                      <a:pt x="818535" y="1215595"/>
                      <a:pt x="793695" y="1194056"/>
                    </a:cubicBezTo>
                    <a:cubicBezTo>
                      <a:pt x="768855" y="1175210"/>
                      <a:pt x="752295" y="1145594"/>
                      <a:pt x="727455" y="1126747"/>
                    </a:cubicBezTo>
                    <a:cubicBezTo>
                      <a:pt x="703798" y="1107901"/>
                      <a:pt x="676593" y="1095785"/>
                      <a:pt x="649387" y="1080977"/>
                    </a:cubicBezTo>
                    <a:cubicBezTo>
                      <a:pt x="619816" y="1063477"/>
                      <a:pt x="586696" y="1051362"/>
                      <a:pt x="558307" y="1032515"/>
                    </a:cubicBezTo>
                    <a:cubicBezTo>
                      <a:pt x="531102" y="1013669"/>
                      <a:pt x="508627" y="989438"/>
                      <a:pt x="483787" y="970591"/>
                    </a:cubicBezTo>
                    <a:cubicBezTo>
                      <a:pt x="460130" y="951745"/>
                      <a:pt x="434108" y="936937"/>
                      <a:pt x="412816" y="916744"/>
                    </a:cubicBezTo>
                    <a:cubicBezTo>
                      <a:pt x="391525" y="896552"/>
                      <a:pt x="371416" y="870974"/>
                      <a:pt x="353673" y="846743"/>
                    </a:cubicBezTo>
                    <a:cubicBezTo>
                      <a:pt x="338296" y="823858"/>
                      <a:pt x="325285" y="799627"/>
                      <a:pt x="312274" y="775396"/>
                    </a:cubicBezTo>
                    <a:cubicBezTo>
                      <a:pt x="299262" y="752511"/>
                      <a:pt x="290982" y="726934"/>
                      <a:pt x="276788" y="704049"/>
                    </a:cubicBezTo>
                    <a:cubicBezTo>
                      <a:pt x="262594" y="681164"/>
                      <a:pt x="244851" y="663663"/>
                      <a:pt x="228291" y="640778"/>
                    </a:cubicBezTo>
                    <a:cubicBezTo>
                      <a:pt x="209365" y="613855"/>
                      <a:pt x="186891" y="580201"/>
                      <a:pt x="169148" y="550585"/>
                    </a:cubicBezTo>
                    <a:cubicBezTo>
                      <a:pt x="151405" y="522315"/>
                      <a:pt x="134845" y="496738"/>
                      <a:pt x="120651" y="467122"/>
                    </a:cubicBezTo>
                    <a:cubicBezTo>
                      <a:pt x="106457" y="436160"/>
                      <a:pt x="93446" y="398467"/>
                      <a:pt x="80434" y="367505"/>
                    </a:cubicBezTo>
                    <a:cubicBezTo>
                      <a:pt x="69789" y="341928"/>
                      <a:pt x="59143" y="316350"/>
                      <a:pt x="50863" y="294812"/>
                    </a:cubicBezTo>
                    <a:cubicBezTo>
                      <a:pt x="42583" y="275965"/>
                      <a:pt x="36669" y="250388"/>
                      <a:pt x="30754" y="240965"/>
                    </a:cubicBezTo>
                    <a:cubicBezTo>
                      <a:pt x="27206" y="236926"/>
                      <a:pt x="23657" y="236926"/>
                      <a:pt x="21292" y="232888"/>
                    </a:cubicBezTo>
                    <a:cubicBezTo>
                      <a:pt x="16560" y="228849"/>
                      <a:pt x="13012" y="223464"/>
                      <a:pt x="9463" y="216734"/>
                    </a:cubicBezTo>
                    <a:cubicBezTo>
                      <a:pt x="7097" y="211349"/>
                      <a:pt x="4732" y="205964"/>
                      <a:pt x="2366" y="199233"/>
                    </a:cubicBezTo>
                    <a:cubicBezTo>
                      <a:pt x="1183" y="192502"/>
                      <a:pt x="0" y="179041"/>
                      <a:pt x="0" y="179041"/>
                    </a:cubicBezTo>
                  </a:path>
                </a:pathLst>
              </a:custGeom>
              <a:solidFill>
                <a:srgbClr val="C0BEC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60" name="TextBox 160"/>
            <p:cNvSpPr txBox="1"/>
            <p:nvPr/>
          </p:nvSpPr>
          <p:spPr>
            <a:xfrm rot="3055058">
              <a:off x="8607103" y="9209385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Pettymys</a:t>
              </a:r>
            </a:p>
          </p:txBody>
        </p:sp>
        <p:grpSp>
          <p:nvGrpSpPr>
            <p:cNvPr id="161" name="Group 161"/>
            <p:cNvGrpSpPr/>
            <p:nvPr/>
          </p:nvGrpSpPr>
          <p:grpSpPr>
            <a:xfrm>
              <a:off x="8543587" y="9149080"/>
              <a:ext cx="671830" cy="819150"/>
              <a:chOff x="0" y="0"/>
              <a:chExt cx="671830" cy="819150"/>
            </a:xfrm>
          </p:grpSpPr>
          <p:sp>
            <p:nvSpPr>
              <p:cNvPr id="162" name="Freeform 162"/>
              <p:cNvSpPr/>
              <p:nvPr/>
            </p:nvSpPr>
            <p:spPr>
              <a:xfrm>
                <a:off x="45720" y="49530"/>
                <a:ext cx="579120" cy="723900"/>
              </a:xfrm>
              <a:custGeom>
                <a:avLst/>
                <a:gdLst/>
                <a:ahLst/>
                <a:cxnLst/>
                <a:rect l="l" t="t" r="r" b="b"/>
                <a:pathLst>
                  <a:path w="579120" h="723900">
                    <a:moveTo>
                      <a:pt x="142240" y="66040"/>
                    </a:moveTo>
                    <a:cubicBezTo>
                      <a:pt x="384810" y="335280"/>
                      <a:pt x="449580" y="439420"/>
                      <a:pt x="472440" y="500380"/>
                    </a:cubicBezTo>
                    <a:cubicBezTo>
                      <a:pt x="485140" y="534670"/>
                      <a:pt x="491490" y="557530"/>
                      <a:pt x="488950" y="585470"/>
                    </a:cubicBezTo>
                    <a:cubicBezTo>
                      <a:pt x="486410" y="617220"/>
                      <a:pt x="473710" y="657860"/>
                      <a:pt x="454660" y="679450"/>
                    </a:cubicBezTo>
                    <a:cubicBezTo>
                      <a:pt x="438150" y="699770"/>
                      <a:pt x="412750" y="713740"/>
                      <a:pt x="388620" y="718820"/>
                    </a:cubicBezTo>
                    <a:cubicBezTo>
                      <a:pt x="363220" y="723900"/>
                      <a:pt x="328930" y="721360"/>
                      <a:pt x="307340" y="708660"/>
                    </a:cubicBezTo>
                    <a:cubicBezTo>
                      <a:pt x="283210" y="694690"/>
                      <a:pt x="267970" y="669290"/>
                      <a:pt x="252730" y="638810"/>
                    </a:cubicBezTo>
                    <a:cubicBezTo>
                      <a:pt x="231140" y="598170"/>
                      <a:pt x="231140" y="523240"/>
                      <a:pt x="204470" y="474980"/>
                    </a:cubicBezTo>
                    <a:cubicBezTo>
                      <a:pt x="176530" y="425450"/>
                      <a:pt x="118110" y="388620"/>
                      <a:pt x="87630" y="347980"/>
                    </a:cubicBezTo>
                    <a:cubicBezTo>
                      <a:pt x="64770" y="317500"/>
                      <a:pt x="44450" y="288290"/>
                      <a:pt x="33020" y="257810"/>
                    </a:cubicBezTo>
                    <a:cubicBezTo>
                      <a:pt x="21590" y="228600"/>
                      <a:pt x="13970" y="195580"/>
                      <a:pt x="17780" y="167640"/>
                    </a:cubicBezTo>
                    <a:cubicBezTo>
                      <a:pt x="20320" y="140970"/>
                      <a:pt x="33020" y="115570"/>
                      <a:pt x="49530" y="92710"/>
                    </a:cubicBezTo>
                    <a:cubicBezTo>
                      <a:pt x="68580" y="67310"/>
                      <a:pt x="104140" y="38100"/>
                      <a:pt x="130810" y="22860"/>
                    </a:cubicBezTo>
                    <a:cubicBezTo>
                      <a:pt x="151130" y="10160"/>
                      <a:pt x="171450" y="1270"/>
                      <a:pt x="190500" y="1270"/>
                    </a:cubicBezTo>
                    <a:cubicBezTo>
                      <a:pt x="210820" y="1270"/>
                      <a:pt x="234950" y="11430"/>
                      <a:pt x="250190" y="24130"/>
                    </a:cubicBezTo>
                    <a:cubicBezTo>
                      <a:pt x="264160" y="36830"/>
                      <a:pt x="275590" y="62230"/>
                      <a:pt x="278130" y="80010"/>
                    </a:cubicBezTo>
                    <a:cubicBezTo>
                      <a:pt x="280670" y="95250"/>
                      <a:pt x="278130" y="110490"/>
                      <a:pt x="273050" y="123190"/>
                    </a:cubicBezTo>
                    <a:cubicBezTo>
                      <a:pt x="267970" y="135890"/>
                      <a:pt x="251460" y="160020"/>
                      <a:pt x="247650" y="157480"/>
                    </a:cubicBezTo>
                    <a:cubicBezTo>
                      <a:pt x="242570" y="156210"/>
                      <a:pt x="259080" y="48260"/>
                      <a:pt x="270510" y="46990"/>
                    </a:cubicBezTo>
                    <a:cubicBezTo>
                      <a:pt x="280670" y="45720"/>
                      <a:pt x="300990" y="109220"/>
                      <a:pt x="314960" y="147320"/>
                    </a:cubicBezTo>
                    <a:cubicBezTo>
                      <a:pt x="331470" y="194310"/>
                      <a:pt x="335280" y="270510"/>
                      <a:pt x="358140" y="308610"/>
                    </a:cubicBezTo>
                    <a:cubicBezTo>
                      <a:pt x="373380" y="334010"/>
                      <a:pt x="394970" y="346710"/>
                      <a:pt x="417830" y="363220"/>
                    </a:cubicBezTo>
                    <a:cubicBezTo>
                      <a:pt x="441960" y="381000"/>
                      <a:pt x="477520" y="388620"/>
                      <a:pt x="502920" y="411480"/>
                    </a:cubicBezTo>
                    <a:cubicBezTo>
                      <a:pt x="529590" y="435610"/>
                      <a:pt x="563880" y="474980"/>
                      <a:pt x="571500" y="508000"/>
                    </a:cubicBezTo>
                    <a:cubicBezTo>
                      <a:pt x="579120" y="534670"/>
                      <a:pt x="574040" y="571500"/>
                      <a:pt x="560070" y="590550"/>
                    </a:cubicBezTo>
                    <a:cubicBezTo>
                      <a:pt x="544830" y="610870"/>
                      <a:pt x="506730" y="626110"/>
                      <a:pt x="483870" y="627380"/>
                    </a:cubicBezTo>
                    <a:cubicBezTo>
                      <a:pt x="464820" y="627380"/>
                      <a:pt x="444500" y="618490"/>
                      <a:pt x="430530" y="607060"/>
                    </a:cubicBezTo>
                    <a:cubicBezTo>
                      <a:pt x="416560" y="595630"/>
                      <a:pt x="402590" y="576580"/>
                      <a:pt x="400050" y="557530"/>
                    </a:cubicBezTo>
                    <a:cubicBezTo>
                      <a:pt x="396240" y="534670"/>
                      <a:pt x="405130" y="495300"/>
                      <a:pt x="421640" y="476250"/>
                    </a:cubicBezTo>
                    <a:cubicBezTo>
                      <a:pt x="438150" y="458470"/>
                      <a:pt x="476250" y="445770"/>
                      <a:pt x="500380" y="449580"/>
                    </a:cubicBezTo>
                    <a:cubicBezTo>
                      <a:pt x="525780" y="452120"/>
                      <a:pt x="556260" y="478790"/>
                      <a:pt x="567690" y="499110"/>
                    </a:cubicBezTo>
                    <a:cubicBezTo>
                      <a:pt x="577850" y="515620"/>
                      <a:pt x="579120" y="538480"/>
                      <a:pt x="575310" y="556260"/>
                    </a:cubicBezTo>
                    <a:cubicBezTo>
                      <a:pt x="571500" y="572770"/>
                      <a:pt x="561340" y="593090"/>
                      <a:pt x="546100" y="604520"/>
                    </a:cubicBezTo>
                    <a:cubicBezTo>
                      <a:pt x="527050" y="618490"/>
                      <a:pt x="487680" y="628650"/>
                      <a:pt x="464820" y="623570"/>
                    </a:cubicBezTo>
                    <a:cubicBezTo>
                      <a:pt x="445770" y="621030"/>
                      <a:pt x="429260" y="605790"/>
                      <a:pt x="416560" y="593090"/>
                    </a:cubicBezTo>
                    <a:cubicBezTo>
                      <a:pt x="405130" y="579120"/>
                      <a:pt x="407670" y="557530"/>
                      <a:pt x="393700" y="544830"/>
                    </a:cubicBezTo>
                    <a:cubicBezTo>
                      <a:pt x="374650" y="527050"/>
                      <a:pt x="327660" y="524510"/>
                      <a:pt x="300990" y="506730"/>
                    </a:cubicBezTo>
                    <a:cubicBezTo>
                      <a:pt x="274320" y="490220"/>
                      <a:pt x="251460" y="468630"/>
                      <a:pt x="231140" y="441960"/>
                    </a:cubicBezTo>
                    <a:cubicBezTo>
                      <a:pt x="210820" y="414020"/>
                      <a:pt x="196850" y="383540"/>
                      <a:pt x="182880" y="345440"/>
                    </a:cubicBezTo>
                    <a:cubicBezTo>
                      <a:pt x="163830" y="294640"/>
                      <a:pt x="142240" y="219710"/>
                      <a:pt x="133350" y="162560"/>
                    </a:cubicBezTo>
                    <a:cubicBezTo>
                      <a:pt x="127000" y="113030"/>
                      <a:pt x="116840" y="46990"/>
                      <a:pt x="130810" y="22860"/>
                    </a:cubicBezTo>
                    <a:cubicBezTo>
                      <a:pt x="139700" y="8890"/>
                      <a:pt x="154940" y="6350"/>
                      <a:pt x="168910" y="3810"/>
                    </a:cubicBezTo>
                    <a:cubicBezTo>
                      <a:pt x="186690" y="0"/>
                      <a:pt x="214630" y="2540"/>
                      <a:pt x="232410" y="11430"/>
                    </a:cubicBezTo>
                    <a:cubicBezTo>
                      <a:pt x="250190" y="21590"/>
                      <a:pt x="266700" y="40640"/>
                      <a:pt x="274320" y="59690"/>
                    </a:cubicBezTo>
                    <a:cubicBezTo>
                      <a:pt x="280670" y="78740"/>
                      <a:pt x="278130" y="99060"/>
                      <a:pt x="273050" y="123190"/>
                    </a:cubicBezTo>
                    <a:cubicBezTo>
                      <a:pt x="265430" y="156210"/>
                      <a:pt x="214630" y="199390"/>
                      <a:pt x="220980" y="236220"/>
                    </a:cubicBezTo>
                    <a:cubicBezTo>
                      <a:pt x="228600" y="283210"/>
                      <a:pt x="320040" y="321310"/>
                      <a:pt x="351790" y="375920"/>
                    </a:cubicBezTo>
                    <a:cubicBezTo>
                      <a:pt x="383540" y="431800"/>
                      <a:pt x="427990" y="544830"/>
                      <a:pt x="408940" y="570230"/>
                    </a:cubicBezTo>
                    <a:cubicBezTo>
                      <a:pt x="397510" y="586740"/>
                      <a:pt x="347980" y="582930"/>
                      <a:pt x="323850" y="570230"/>
                    </a:cubicBezTo>
                    <a:cubicBezTo>
                      <a:pt x="297180" y="557530"/>
                      <a:pt x="279400" y="513080"/>
                      <a:pt x="264160" y="483870"/>
                    </a:cubicBezTo>
                    <a:cubicBezTo>
                      <a:pt x="250190" y="457200"/>
                      <a:pt x="255270" y="435610"/>
                      <a:pt x="236220" y="403860"/>
                    </a:cubicBezTo>
                    <a:cubicBezTo>
                      <a:pt x="199390" y="339090"/>
                      <a:pt x="33020" y="205740"/>
                      <a:pt x="8890" y="148590"/>
                    </a:cubicBezTo>
                    <a:cubicBezTo>
                      <a:pt x="0" y="125730"/>
                      <a:pt x="0" y="109220"/>
                      <a:pt x="5080" y="92710"/>
                    </a:cubicBezTo>
                    <a:cubicBezTo>
                      <a:pt x="10160" y="76200"/>
                      <a:pt x="24130" y="58420"/>
                      <a:pt x="39370" y="48260"/>
                    </a:cubicBezTo>
                    <a:cubicBezTo>
                      <a:pt x="54610" y="39370"/>
                      <a:pt x="77470" y="35560"/>
                      <a:pt x="93980" y="38100"/>
                    </a:cubicBezTo>
                    <a:cubicBezTo>
                      <a:pt x="110490" y="40640"/>
                      <a:pt x="142240" y="66040"/>
                      <a:pt x="142240" y="66040"/>
                    </a:cubicBezTo>
                  </a:path>
                </a:pathLst>
              </a:custGeom>
              <a:solidFill>
                <a:srgbClr val="C0BEC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63" name="TextBox 163"/>
            <p:cNvSpPr txBox="1"/>
            <p:nvPr/>
          </p:nvSpPr>
          <p:spPr>
            <a:xfrm rot="3055058">
              <a:off x="8240073" y="9445758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Kauhea</a:t>
              </a:r>
            </a:p>
          </p:txBody>
        </p:sp>
        <p:grpSp>
          <p:nvGrpSpPr>
            <p:cNvPr id="164" name="Group 164"/>
            <p:cNvGrpSpPr/>
            <p:nvPr/>
          </p:nvGrpSpPr>
          <p:grpSpPr>
            <a:xfrm>
              <a:off x="8104511" y="9207825"/>
              <a:ext cx="697230" cy="1135380"/>
              <a:chOff x="0" y="0"/>
              <a:chExt cx="697230" cy="1135380"/>
            </a:xfrm>
          </p:grpSpPr>
          <p:sp>
            <p:nvSpPr>
              <p:cNvPr id="165" name="Freeform 165"/>
              <p:cNvSpPr/>
              <p:nvPr/>
            </p:nvSpPr>
            <p:spPr>
              <a:xfrm>
                <a:off x="45720" y="49530"/>
                <a:ext cx="609600" cy="1035050"/>
              </a:xfrm>
              <a:custGeom>
                <a:avLst/>
                <a:gdLst/>
                <a:ahLst/>
                <a:cxnLst/>
                <a:rect l="l" t="t" r="r" b="b"/>
                <a:pathLst>
                  <a:path w="609600" h="1035050">
                    <a:moveTo>
                      <a:pt x="156210" y="59690"/>
                    </a:moveTo>
                    <a:cubicBezTo>
                      <a:pt x="215900" y="241300"/>
                      <a:pt x="245110" y="295910"/>
                      <a:pt x="276860" y="347980"/>
                    </a:cubicBezTo>
                    <a:cubicBezTo>
                      <a:pt x="309880" y="403860"/>
                      <a:pt x="361950" y="458470"/>
                      <a:pt x="392430" y="514350"/>
                    </a:cubicBezTo>
                    <a:cubicBezTo>
                      <a:pt x="420370" y="566420"/>
                      <a:pt x="425450" y="618490"/>
                      <a:pt x="454660" y="674370"/>
                    </a:cubicBezTo>
                    <a:cubicBezTo>
                      <a:pt x="491490" y="740410"/>
                      <a:pt x="586740" y="817880"/>
                      <a:pt x="599440" y="880110"/>
                    </a:cubicBezTo>
                    <a:cubicBezTo>
                      <a:pt x="609600" y="924560"/>
                      <a:pt x="596900" y="979170"/>
                      <a:pt x="575310" y="1004570"/>
                    </a:cubicBezTo>
                    <a:cubicBezTo>
                      <a:pt x="558800" y="1024890"/>
                      <a:pt x="527050" y="1032510"/>
                      <a:pt x="500380" y="1033780"/>
                    </a:cubicBezTo>
                    <a:cubicBezTo>
                      <a:pt x="473710" y="1035050"/>
                      <a:pt x="439420" y="1023620"/>
                      <a:pt x="415290" y="1008380"/>
                    </a:cubicBezTo>
                    <a:cubicBezTo>
                      <a:pt x="391160" y="994410"/>
                      <a:pt x="372110" y="974090"/>
                      <a:pt x="358140" y="946150"/>
                    </a:cubicBezTo>
                    <a:cubicBezTo>
                      <a:pt x="339090" y="906780"/>
                      <a:pt x="355600" y="843280"/>
                      <a:pt x="330200" y="784860"/>
                    </a:cubicBezTo>
                    <a:cubicBezTo>
                      <a:pt x="293370" y="698500"/>
                      <a:pt x="161290" y="585470"/>
                      <a:pt x="113030" y="497840"/>
                    </a:cubicBezTo>
                    <a:cubicBezTo>
                      <a:pt x="77470" y="435610"/>
                      <a:pt x="55880" y="388620"/>
                      <a:pt x="44450" y="325120"/>
                    </a:cubicBezTo>
                    <a:cubicBezTo>
                      <a:pt x="33020" y="256540"/>
                      <a:pt x="39370" y="144780"/>
                      <a:pt x="50800" y="101600"/>
                    </a:cubicBezTo>
                    <a:cubicBezTo>
                      <a:pt x="55880" y="82550"/>
                      <a:pt x="60960" y="72390"/>
                      <a:pt x="71120" y="62230"/>
                    </a:cubicBezTo>
                    <a:cubicBezTo>
                      <a:pt x="80010" y="52070"/>
                      <a:pt x="92710" y="41910"/>
                      <a:pt x="106680" y="38100"/>
                    </a:cubicBezTo>
                    <a:cubicBezTo>
                      <a:pt x="124460" y="31750"/>
                      <a:pt x="153670" y="31750"/>
                      <a:pt x="171450" y="38100"/>
                    </a:cubicBezTo>
                    <a:cubicBezTo>
                      <a:pt x="185420" y="41910"/>
                      <a:pt x="198120" y="50800"/>
                      <a:pt x="207010" y="62230"/>
                    </a:cubicBezTo>
                    <a:cubicBezTo>
                      <a:pt x="218440" y="77470"/>
                      <a:pt x="217170" y="102870"/>
                      <a:pt x="229870" y="123190"/>
                    </a:cubicBezTo>
                    <a:cubicBezTo>
                      <a:pt x="245110" y="147320"/>
                      <a:pt x="279400" y="166370"/>
                      <a:pt x="298450" y="191770"/>
                    </a:cubicBezTo>
                    <a:cubicBezTo>
                      <a:pt x="314960" y="214630"/>
                      <a:pt x="323850" y="231140"/>
                      <a:pt x="335280" y="264160"/>
                    </a:cubicBezTo>
                    <a:cubicBezTo>
                      <a:pt x="358140" y="327660"/>
                      <a:pt x="387350" y="469900"/>
                      <a:pt x="397510" y="552450"/>
                    </a:cubicBezTo>
                    <a:cubicBezTo>
                      <a:pt x="406400" y="614680"/>
                      <a:pt x="383540" y="676910"/>
                      <a:pt x="405130" y="715010"/>
                    </a:cubicBezTo>
                    <a:cubicBezTo>
                      <a:pt x="425450" y="749300"/>
                      <a:pt x="486410" y="760730"/>
                      <a:pt x="510540" y="783590"/>
                    </a:cubicBezTo>
                    <a:cubicBezTo>
                      <a:pt x="525780" y="798830"/>
                      <a:pt x="537210" y="812800"/>
                      <a:pt x="542290" y="830580"/>
                    </a:cubicBezTo>
                    <a:cubicBezTo>
                      <a:pt x="547370" y="847090"/>
                      <a:pt x="546100" y="869950"/>
                      <a:pt x="538480" y="886460"/>
                    </a:cubicBezTo>
                    <a:cubicBezTo>
                      <a:pt x="532130" y="902970"/>
                      <a:pt x="519430" y="920750"/>
                      <a:pt x="502920" y="929640"/>
                    </a:cubicBezTo>
                    <a:cubicBezTo>
                      <a:pt x="482600" y="939800"/>
                      <a:pt x="441960" y="942340"/>
                      <a:pt x="420370" y="934720"/>
                    </a:cubicBezTo>
                    <a:cubicBezTo>
                      <a:pt x="402590" y="928370"/>
                      <a:pt x="386080" y="913130"/>
                      <a:pt x="379730" y="895350"/>
                    </a:cubicBezTo>
                    <a:cubicBezTo>
                      <a:pt x="369570" y="875030"/>
                      <a:pt x="369570" y="834390"/>
                      <a:pt x="378460" y="812800"/>
                    </a:cubicBezTo>
                    <a:cubicBezTo>
                      <a:pt x="386080" y="795020"/>
                      <a:pt x="402590" y="781050"/>
                      <a:pt x="420370" y="774700"/>
                    </a:cubicBezTo>
                    <a:cubicBezTo>
                      <a:pt x="440690" y="765810"/>
                      <a:pt x="481330" y="765810"/>
                      <a:pt x="502920" y="778510"/>
                    </a:cubicBezTo>
                    <a:cubicBezTo>
                      <a:pt x="523240" y="791210"/>
                      <a:pt x="543560" y="825500"/>
                      <a:pt x="544830" y="849630"/>
                    </a:cubicBezTo>
                    <a:cubicBezTo>
                      <a:pt x="546100" y="873760"/>
                      <a:pt x="529590" y="909320"/>
                      <a:pt x="510540" y="924560"/>
                    </a:cubicBezTo>
                    <a:cubicBezTo>
                      <a:pt x="491490" y="938530"/>
                      <a:pt x="457200" y="944880"/>
                      <a:pt x="429260" y="937260"/>
                    </a:cubicBezTo>
                    <a:cubicBezTo>
                      <a:pt x="392430" y="929640"/>
                      <a:pt x="345440" y="882650"/>
                      <a:pt x="313690" y="853440"/>
                    </a:cubicBezTo>
                    <a:cubicBezTo>
                      <a:pt x="287020" y="829310"/>
                      <a:pt x="267970" y="817880"/>
                      <a:pt x="250190" y="779780"/>
                    </a:cubicBezTo>
                    <a:cubicBezTo>
                      <a:pt x="212090" y="697230"/>
                      <a:pt x="227330" y="463550"/>
                      <a:pt x="185420" y="345440"/>
                    </a:cubicBezTo>
                    <a:cubicBezTo>
                      <a:pt x="152400" y="255270"/>
                      <a:pt x="53340" y="175260"/>
                      <a:pt x="48260" y="123190"/>
                    </a:cubicBezTo>
                    <a:cubicBezTo>
                      <a:pt x="45720" y="97790"/>
                      <a:pt x="57150" y="77470"/>
                      <a:pt x="71120" y="62230"/>
                    </a:cubicBezTo>
                    <a:cubicBezTo>
                      <a:pt x="83820" y="46990"/>
                      <a:pt x="109220" y="35560"/>
                      <a:pt x="128270" y="31750"/>
                    </a:cubicBezTo>
                    <a:cubicBezTo>
                      <a:pt x="143510" y="29210"/>
                      <a:pt x="157480" y="31750"/>
                      <a:pt x="171450" y="38100"/>
                    </a:cubicBezTo>
                    <a:cubicBezTo>
                      <a:pt x="187960" y="45720"/>
                      <a:pt x="210820" y="64770"/>
                      <a:pt x="219710" y="80010"/>
                    </a:cubicBezTo>
                    <a:cubicBezTo>
                      <a:pt x="227330" y="93980"/>
                      <a:pt x="228600" y="104140"/>
                      <a:pt x="229870" y="123190"/>
                    </a:cubicBezTo>
                    <a:cubicBezTo>
                      <a:pt x="233680" y="161290"/>
                      <a:pt x="205740" y="241300"/>
                      <a:pt x="218440" y="295910"/>
                    </a:cubicBezTo>
                    <a:cubicBezTo>
                      <a:pt x="229870" y="349250"/>
                      <a:pt x="266700" y="397510"/>
                      <a:pt x="299720" y="445770"/>
                    </a:cubicBezTo>
                    <a:cubicBezTo>
                      <a:pt x="336550" y="499110"/>
                      <a:pt x="400050" y="558800"/>
                      <a:pt x="430530" y="601980"/>
                    </a:cubicBezTo>
                    <a:cubicBezTo>
                      <a:pt x="450850" y="631190"/>
                      <a:pt x="463550" y="650240"/>
                      <a:pt x="476250" y="678180"/>
                    </a:cubicBezTo>
                    <a:cubicBezTo>
                      <a:pt x="490220" y="704850"/>
                      <a:pt x="506730" y="736600"/>
                      <a:pt x="506730" y="767080"/>
                    </a:cubicBezTo>
                    <a:cubicBezTo>
                      <a:pt x="508000" y="797560"/>
                      <a:pt x="496570" y="835660"/>
                      <a:pt x="480060" y="861060"/>
                    </a:cubicBezTo>
                    <a:cubicBezTo>
                      <a:pt x="464820" y="883920"/>
                      <a:pt x="438150" y="916940"/>
                      <a:pt x="415290" y="913130"/>
                    </a:cubicBezTo>
                    <a:cubicBezTo>
                      <a:pt x="381000" y="908050"/>
                      <a:pt x="339090" y="808990"/>
                      <a:pt x="308610" y="754380"/>
                    </a:cubicBezTo>
                    <a:cubicBezTo>
                      <a:pt x="280670" y="702310"/>
                      <a:pt x="269240" y="648970"/>
                      <a:pt x="238760" y="594360"/>
                    </a:cubicBezTo>
                    <a:cubicBezTo>
                      <a:pt x="204470" y="529590"/>
                      <a:pt x="143510" y="463550"/>
                      <a:pt x="106680" y="389890"/>
                    </a:cubicBezTo>
                    <a:cubicBezTo>
                      <a:pt x="68580" y="314960"/>
                      <a:pt x="34290" y="212090"/>
                      <a:pt x="17780" y="151130"/>
                    </a:cubicBezTo>
                    <a:cubicBezTo>
                      <a:pt x="8890" y="114300"/>
                      <a:pt x="0" y="85090"/>
                      <a:pt x="5080" y="60960"/>
                    </a:cubicBezTo>
                    <a:cubicBezTo>
                      <a:pt x="8890" y="41910"/>
                      <a:pt x="24130" y="24130"/>
                      <a:pt x="36830" y="15240"/>
                    </a:cubicBezTo>
                    <a:cubicBezTo>
                      <a:pt x="46990" y="6350"/>
                      <a:pt x="58420" y="2540"/>
                      <a:pt x="71120" y="1270"/>
                    </a:cubicBezTo>
                    <a:cubicBezTo>
                      <a:pt x="87630" y="0"/>
                      <a:pt x="110490" y="5080"/>
                      <a:pt x="124460" y="13970"/>
                    </a:cubicBezTo>
                    <a:cubicBezTo>
                      <a:pt x="139700" y="24130"/>
                      <a:pt x="156210" y="59690"/>
                      <a:pt x="156210" y="59690"/>
                    </a:cubicBezTo>
                  </a:path>
                </a:pathLst>
              </a:custGeom>
              <a:solidFill>
                <a:srgbClr val="C0BEC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66" name="TextBox 166"/>
            <p:cNvSpPr txBox="1"/>
            <p:nvPr/>
          </p:nvSpPr>
          <p:spPr>
            <a:xfrm rot="3862696">
              <a:off x="7720567" y="9604007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Etova</a:t>
              </a:r>
            </a:p>
          </p:txBody>
        </p:sp>
        <p:grpSp>
          <p:nvGrpSpPr>
            <p:cNvPr id="167" name="Group 167"/>
            <p:cNvGrpSpPr/>
            <p:nvPr/>
          </p:nvGrpSpPr>
          <p:grpSpPr>
            <a:xfrm>
              <a:off x="10804187" y="9488170"/>
              <a:ext cx="1314450" cy="1024890"/>
              <a:chOff x="0" y="0"/>
              <a:chExt cx="1314450" cy="1024890"/>
            </a:xfrm>
          </p:grpSpPr>
          <p:sp>
            <p:nvSpPr>
              <p:cNvPr id="168" name="Freeform 168"/>
              <p:cNvSpPr/>
              <p:nvPr/>
            </p:nvSpPr>
            <p:spPr>
              <a:xfrm>
                <a:off x="46990" y="45720"/>
                <a:ext cx="1221740" cy="930910"/>
              </a:xfrm>
              <a:custGeom>
                <a:avLst/>
                <a:gdLst/>
                <a:ahLst/>
                <a:cxnLst/>
                <a:rect l="l" t="t" r="r" b="b"/>
                <a:pathLst>
                  <a:path w="1221740" h="930910">
                    <a:moveTo>
                      <a:pt x="115570" y="7620"/>
                    </a:moveTo>
                    <a:cubicBezTo>
                      <a:pt x="328930" y="111760"/>
                      <a:pt x="342900" y="121920"/>
                      <a:pt x="381000" y="149860"/>
                    </a:cubicBezTo>
                    <a:cubicBezTo>
                      <a:pt x="458470" y="205740"/>
                      <a:pt x="601980" y="336550"/>
                      <a:pt x="723900" y="419100"/>
                    </a:cubicBezTo>
                    <a:cubicBezTo>
                      <a:pt x="848360" y="505460"/>
                      <a:pt x="1040130" y="594360"/>
                      <a:pt x="1121410" y="656590"/>
                    </a:cubicBezTo>
                    <a:cubicBezTo>
                      <a:pt x="1162050" y="687070"/>
                      <a:pt x="1189990" y="703580"/>
                      <a:pt x="1205230" y="736600"/>
                    </a:cubicBezTo>
                    <a:cubicBezTo>
                      <a:pt x="1221740" y="770890"/>
                      <a:pt x="1221740" y="829310"/>
                      <a:pt x="1212850" y="861060"/>
                    </a:cubicBezTo>
                    <a:cubicBezTo>
                      <a:pt x="1207770" y="882650"/>
                      <a:pt x="1193800" y="901700"/>
                      <a:pt x="1177290" y="911860"/>
                    </a:cubicBezTo>
                    <a:cubicBezTo>
                      <a:pt x="1162050" y="923290"/>
                      <a:pt x="1135380" y="928370"/>
                      <a:pt x="1116330" y="927100"/>
                    </a:cubicBezTo>
                    <a:cubicBezTo>
                      <a:pt x="1102360" y="927100"/>
                      <a:pt x="1088390" y="920750"/>
                      <a:pt x="1076960" y="913130"/>
                    </a:cubicBezTo>
                    <a:cubicBezTo>
                      <a:pt x="1065530" y="905510"/>
                      <a:pt x="1055370" y="892810"/>
                      <a:pt x="1049020" y="881380"/>
                    </a:cubicBezTo>
                    <a:cubicBezTo>
                      <a:pt x="1042670" y="868680"/>
                      <a:pt x="1035050" y="842010"/>
                      <a:pt x="1038860" y="839470"/>
                    </a:cubicBezTo>
                    <a:cubicBezTo>
                      <a:pt x="1043940" y="836930"/>
                      <a:pt x="1116330" y="919480"/>
                      <a:pt x="1111250" y="925830"/>
                    </a:cubicBezTo>
                    <a:cubicBezTo>
                      <a:pt x="1107440" y="930910"/>
                      <a:pt x="1057910" y="896620"/>
                      <a:pt x="1031240" y="887730"/>
                    </a:cubicBezTo>
                    <a:cubicBezTo>
                      <a:pt x="1004570" y="880110"/>
                      <a:pt x="985520" y="886460"/>
                      <a:pt x="949960" y="873760"/>
                    </a:cubicBezTo>
                    <a:cubicBezTo>
                      <a:pt x="869950" y="845820"/>
                      <a:pt x="703580" y="746760"/>
                      <a:pt x="577850" y="664210"/>
                    </a:cubicBezTo>
                    <a:cubicBezTo>
                      <a:pt x="439420" y="574040"/>
                      <a:pt x="238760" y="417830"/>
                      <a:pt x="157480" y="349250"/>
                    </a:cubicBezTo>
                    <a:cubicBezTo>
                      <a:pt x="123190" y="318770"/>
                      <a:pt x="109220" y="307340"/>
                      <a:pt x="86360" y="279400"/>
                    </a:cubicBezTo>
                    <a:cubicBezTo>
                      <a:pt x="59690" y="247650"/>
                      <a:pt x="20320" y="200660"/>
                      <a:pt x="8890" y="168910"/>
                    </a:cubicBezTo>
                    <a:cubicBezTo>
                      <a:pt x="1270" y="147320"/>
                      <a:pt x="0" y="128270"/>
                      <a:pt x="3810" y="111760"/>
                    </a:cubicBezTo>
                    <a:cubicBezTo>
                      <a:pt x="8890" y="93980"/>
                      <a:pt x="19050" y="73660"/>
                      <a:pt x="35560" y="63500"/>
                    </a:cubicBezTo>
                    <a:cubicBezTo>
                      <a:pt x="54610" y="50800"/>
                      <a:pt x="95250" y="43180"/>
                      <a:pt x="116840" y="48260"/>
                    </a:cubicBezTo>
                    <a:cubicBezTo>
                      <a:pt x="135890" y="52070"/>
                      <a:pt x="153670" y="66040"/>
                      <a:pt x="163830" y="81280"/>
                    </a:cubicBezTo>
                    <a:cubicBezTo>
                      <a:pt x="173990" y="95250"/>
                      <a:pt x="182880" y="116840"/>
                      <a:pt x="180340" y="135890"/>
                    </a:cubicBezTo>
                    <a:cubicBezTo>
                      <a:pt x="177800" y="158750"/>
                      <a:pt x="160020" y="195580"/>
                      <a:pt x="138430" y="208280"/>
                    </a:cubicBezTo>
                    <a:cubicBezTo>
                      <a:pt x="118110" y="222250"/>
                      <a:pt x="77470" y="222250"/>
                      <a:pt x="55880" y="215900"/>
                    </a:cubicBezTo>
                    <a:cubicBezTo>
                      <a:pt x="36830" y="209550"/>
                      <a:pt x="20320" y="194310"/>
                      <a:pt x="12700" y="176530"/>
                    </a:cubicBezTo>
                    <a:cubicBezTo>
                      <a:pt x="2540" y="156210"/>
                      <a:pt x="0" y="115570"/>
                      <a:pt x="10160" y="92710"/>
                    </a:cubicBezTo>
                    <a:cubicBezTo>
                      <a:pt x="21590" y="71120"/>
                      <a:pt x="55880" y="49530"/>
                      <a:pt x="78740" y="44450"/>
                    </a:cubicBezTo>
                    <a:cubicBezTo>
                      <a:pt x="97790" y="40640"/>
                      <a:pt x="114300" y="43180"/>
                      <a:pt x="134620" y="55880"/>
                    </a:cubicBezTo>
                    <a:cubicBezTo>
                      <a:pt x="180340" y="81280"/>
                      <a:pt x="256540" y="208280"/>
                      <a:pt x="306070" y="248920"/>
                    </a:cubicBezTo>
                    <a:cubicBezTo>
                      <a:pt x="336550" y="274320"/>
                      <a:pt x="354330" y="273050"/>
                      <a:pt x="389890" y="297180"/>
                    </a:cubicBezTo>
                    <a:cubicBezTo>
                      <a:pt x="458470" y="342900"/>
                      <a:pt x="575310" y="452120"/>
                      <a:pt x="680720" y="521970"/>
                    </a:cubicBezTo>
                    <a:cubicBezTo>
                      <a:pt x="795020" y="596900"/>
                      <a:pt x="975360" y="693420"/>
                      <a:pt x="1055370" y="727710"/>
                    </a:cubicBezTo>
                    <a:cubicBezTo>
                      <a:pt x="1089660" y="742950"/>
                      <a:pt x="1108710" y="737870"/>
                      <a:pt x="1134110" y="754380"/>
                    </a:cubicBezTo>
                    <a:cubicBezTo>
                      <a:pt x="1163320" y="772160"/>
                      <a:pt x="1209040" y="819150"/>
                      <a:pt x="1215390" y="839470"/>
                    </a:cubicBezTo>
                    <a:cubicBezTo>
                      <a:pt x="1219200" y="848360"/>
                      <a:pt x="1215390" y="852170"/>
                      <a:pt x="1212850" y="861060"/>
                    </a:cubicBezTo>
                    <a:cubicBezTo>
                      <a:pt x="1210310" y="871220"/>
                      <a:pt x="1202690" y="887730"/>
                      <a:pt x="1193800" y="897890"/>
                    </a:cubicBezTo>
                    <a:cubicBezTo>
                      <a:pt x="1184910" y="908050"/>
                      <a:pt x="1172210" y="916940"/>
                      <a:pt x="1159510" y="922020"/>
                    </a:cubicBezTo>
                    <a:cubicBezTo>
                      <a:pt x="1145540" y="927100"/>
                      <a:pt x="1130300" y="929640"/>
                      <a:pt x="1116330" y="927100"/>
                    </a:cubicBezTo>
                    <a:cubicBezTo>
                      <a:pt x="1103630" y="925830"/>
                      <a:pt x="1088390" y="920750"/>
                      <a:pt x="1076960" y="913130"/>
                    </a:cubicBezTo>
                    <a:cubicBezTo>
                      <a:pt x="1065530" y="905510"/>
                      <a:pt x="1055370" y="895350"/>
                      <a:pt x="1049020" y="881380"/>
                    </a:cubicBezTo>
                    <a:cubicBezTo>
                      <a:pt x="1040130" y="862330"/>
                      <a:pt x="1051560" y="835660"/>
                      <a:pt x="1033780" y="808990"/>
                    </a:cubicBezTo>
                    <a:cubicBezTo>
                      <a:pt x="986790" y="744220"/>
                      <a:pt x="768350" y="661670"/>
                      <a:pt x="647700" y="576580"/>
                    </a:cubicBezTo>
                    <a:cubicBezTo>
                      <a:pt x="530860" y="494030"/>
                      <a:pt x="405130" y="375920"/>
                      <a:pt x="317500" y="309880"/>
                    </a:cubicBezTo>
                    <a:cubicBezTo>
                      <a:pt x="260350" y="267970"/>
                      <a:pt x="223520" y="240030"/>
                      <a:pt x="175260" y="212090"/>
                    </a:cubicBezTo>
                    <a:cubicBezTo>
                      <a:pt x="129540" y="184150"/>
                      <a:pt x="62230" y="166370"/>
                      <a:pt x="35560" y="140970"/>
                    </a:cubicBezTo>
                    <a:cubicBezTo>
                      <a:pt x="19050" y="125730"/>
                      <a:pt x="10160" y="110490"/>
                      <a:pt x="6350" y="93980"/>
                    </a:cubicBezTo>
                    <a:cubicBezTo>
                      <a:pt x="3810" y="77470"/>
                      <a:pt x="7620" y="54610"/>
                      <a:pt x="16510" y="39370"/>
                    </a:cubicBezTo>
                    <a:cubicBezTo>
                      <a:pt x="25400" y="24130"/>
                      <a:pt x="43180" y="10160"/>
                      <a:pt x="59690" y="5080"/>
                    </a:cubicBezTo>
                    <a:cubicBezTo>
                      <a:pt x="76200" y="0"/>
                      <a:pt x="115570" y="7620"/>
                      <a:pt x="115570" y="7620"/>
                    </a:cubicBezTo>
                  </a:path>
                </a:pathLst>
              </a:custGeom>
              <a:solidFill>
                <a:srgbClr val="908E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69" name="TextBox 169"/>
            <p:cNvSpPr txBox="1"/>
            <p:nvPr/>
          </p:nvSpPr>
          <p:spPr>
            <a:xfrm rot="2214972">
              <a:off x="10817135" y="9886108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Tuomitseva</a:t>
              </a:r>
            </a:p>
          </p:txBody>
        </p:sp>
        <p:grpSp>
          <p:nvGrpSpPr>
            <p:cNvPr id="170" name="Group 170"/>
            <p:cNvGrpSpPr/>
            <p:nvPr/>
          </p:nvGrpSpPr>
          <p:grpSpPr>
            <a:xfrm>
              <a:off x="10567967" y="9822180"/>
              <a:ext cx="1334770" cy="1163320"/>
              <a:chOff x="0" y="0"/>
              <a:chExt cx="1334770" cy="1163320"/>
            </a:xfrm>
          </p:grpSpPr>
          <p:sp>
            <p:nvSpPr>
              <p:cNvPr id="171" name="Freeform 171"/>
              <p:cNvSpPr/>
              <p:nvPr/>
            </p:nvSpPr>
            <p:spPr>
              <a:xfrm>
                <a:off x="49530" y="50800"/>
                <a:ext cx="1242060" cy="1068070"/>
              </a:xfrm>
              <a:custGeom>
                <a:avLst/>
                <a:gdLst/>
                <a:ahLst/>
                <a:cxnLst/>
                <a:rect l="l" t="t" r="r" b="b"/>
                <a:pathLst>
                  <a:path w="1242060" h="1068070">
                    <a:moveTo>
                      <a:pt x="78740" y="0"/>
                    </a:moveTo>
                    <a:cubicBezTo>
                      <a:pt x="166370" y="3810"/>
                      <a:pt x="210820" y="6350"/>
                      <a:pt x="243840" y="29210"/>
                    </a:cubicBezTo>
                    <a:cubicBezTo>
                      <a:pt x="288290" y="59690"/>
                      <a:pt x="308610" y="138430"/>
                      <a:pt x="363220" y="190500"/>
                    </a:cubicBezTo>
                    <a:cubicBezTo>
                      <a:pt x="434340" y="259080"/>
                      <a:pt x="585470" y="322580"/>
                      <a:pt x="655320" y="389890"/>
                    </a:cubicBezTo>
                    <a:cubicBezTo>
                      <a:pt x="704850" y="436880"/>
                      <a:pt x="727710" y="494030"/>
                      <a:pt x="762000" y="533400"/>
                    </a:cubicBezTo>
                    <a:cubicBezTo>
                      <a:pt x="788670" y="563880"/>
                      <a:pt x="806450" y="581660"/>
                      <a:pt x="840740" y="609600"/>
                    </a:cubicBezTo>
                    <a:cubicBezTo>
                      <a:pt x="894080" y="652780"/>
                      <a:pt x="995680" y="706120"/>
                      <a:pt x="1057910" y="753110"/>
                    </a:cubicBezTo>
                    <a:cubicBezTo>
                      <a:pt x="1108710" y="791210"/>
                      <a:pt x="1159510" y="822960"/>
                      <a:pt x="1189990" y="867410"/>
                    </a:cubicBezTo>
                    <a:cubicBezTo>
                      <a:pt x="1215390" y="906780"/>
                      <a:pt x="1242060" y="966470"/>
                      <a:pt x="1234440" y="1000760"/>
                    </a:cubicBezTo>
                    <a:cubicBezTo>
                      <a:pt x="1226820" y="1027430"/>
                      <a:pt x="1196340" y="1054100"/>
                      <a:pt x="1169670" y="1060450"/>
                    </a:cubicBezTo>
                    <a:cubicBezTo>
                      <a:pt x="1140460" y="1068070"/>
                      <a:pt x="1096010" y="1047750"/>
                      <a:pt x="1062990" y="1035050"/>
                    </a:cubicBezTo>
                    <a:cubicBezTo>
                      <a:pt x="1031240" y="1023620"/>
                      <a:pt x="1002030" y="1007110"/>
                      <a:pt x="971550" y="989330"/>
                    </a:cubicBezTo>
                    <a:cubicBezTo>
                      <a:pt x="941070" y="970280"/>
                      <a:pt x="906780" y="947420"/>
                      <a:pt x="882650" y="923290"/>
                    </a:cubicBezTo>
                    <a:cubicBezTo>
                      <a:pt x="861060" y="900430"/>
                      <a:pt x="850900" y="872490"/>
                      <a:pt x="831850" y="850900"/>
                    </a:cubicBezTo>
                    <a:cubicBezTo>
                      <a:pt x="811530" y="828040"/>
                      <a:pt x="787400" y="802640"/>
                      <a:pt x="762000" y="787400"/>
                    </a:cubicBezTo>
                    <a:cubicBezTo>
                      <a:pt x="739140" y="773430"/>
                      <a:pt x="712470" y="772160"/>
                      <a:pt x="687070" y="759460"/>
                    </a:cubicBezTo>
                    <a:cubicBezTo>
                      <a:pt x="657860" y="744220"/>
                      <a:pt x="626110" y="725170"/>
                      <a:pt x="595630" y="699770"/>
                    </a:cubicBezTo>
                    <a:cubicBezTo>
                      <a:pt x="558800" y="668020"/>
                      <a:pt x="523240" y="624840"/>
                      <a:pt x="487680" y="579120"/>
                    </a:cubicBezTo>
                    <a:cubicBezTo>
                      <a:pt x="447040" y="524510"/>
                      <a:pt x="421640" y="445770"/>
                      <a:pt x="370840" y="389890"/>
                    </a:cubicBezTo>
                    <a:cubicBezTo>
                      <a:pt x="317500" y="330200"/>
                      <a:pt x="181610" y="280670"/>
                      <a:pt x="173990" y="236220"/>
                    </a:cubicBezTo>
                    <a:cubicBezTo>
                      <a:pt x="168910" y="210820"/>
                      <a:pt x="205740" y="191770"/>
                      <a:pt x="214630" y="166370"/>
                    </a:cubicBezTo>
                    <a:cubicBezTo>
                      <a:pt x="222250" y="142240"/>
                      <a:pt x="210820" y="92710"/>
                      <a:pt x="222250" y="87630"/>
                    </a:cubicBezTo>
                    <a:cubicBezTo>
                      <a:pt x="233680" y="83820"/>
                      <a:pt x="256540" y="123190"/>
                      <a:pt x="284480" y="140970"/>
                    </a:cubicBezTo>
                    <a:cubicBezTo>
                      <a:pt x="327660" y="170180"/>
                      <a:pt x="430530" y="203200"/>
                      <a:pt x="467360" y="231140"/>
                    </a:cubicBezTo>
                    <a:cubicBezTo>
                      <a:pt x="486410" y="246380"/>
                      <a:pt x="497840" y="256540"/>
                      <a:pt x="505460" y="273050"/>
                    </a:cubicBezTo>
                    <a:cubicBezTo>
                      <a:pt x="511810" y="289560"/>
                      <a:pt x="514350" y="312420"/>
                      <a:pt x="510540" y="330200"/>
                    </a:cubicBezTo>
                    <a:cubicBezTo>
                      <a:pt x="505460" y="346710"/>
                      <a:pt x="494030" y="365760"/>
                      <a:pt x="480060" y="377190"/>
                    </a:cubicBezTo>
                    <a:cubicBezTo>
                      <a:pt x="466090" y="388620"/>
                      <a:pt x="445770" y="397510"/>
                      <a:pt x="426720" y="396240"/>
                    </a:cubicBezTo>
                    <a:cubicBezTo>
                      <a:pt x="403860" y="394970"/>
                      <a:pt x="367030" y="379730"/>
                      <a:pt x="353060" y="359410"/>
                    </a:cubicBezTo>
                    <a:cubicBezTo>
                      <a:pt x="339090" y="340360"/>
                      <a:pt x="332740" y="300990"/>
                      <a:pt x="341630" y="278130"/>
                    </a:cubicBezTo>
                    <a:cubicBezTo>
                      <a:pt x="349250" y="255270"/>
                      <a:pt x="379730" y="228600"/>
                      <a:pt x="402590" y="222250"/>
                    </a:cubicBezTo>
                    <a:cubicBezTo>
                      <a:pt x="426720" y="217170"/>
                      <a:pt x="464820" y="228600"/>
                      <a:pt x="482600" y="242570"/>
                    </a:cubicBezTo>
                    <a:cubicBezTo>
                      <a:pt x="497840" y="254000"/>
                      <a:pt x="508000" y="274320"/>
                      <a:pt x="510540" y="292100"/>
                    </a:cubicBezTo>
                    <a:cubicBezTo>
                      <a:pt x="514350" y="308610"/>
                      <a:pt x="511810" y="331470"/>
                      <a:pt x="502920" y="347980"/>
                    </a:cubicBezTo>
                    <a:cubicBezTo>
                      <a:pt x="495300" y="363220"/>
                      <a:pt x="480060" y="379730"/>
                      <a:pt x="463550" y="387350"/>
                    </a:cubicBezTo>
                    <a:cubicBezTo>
                      <a:pt x="448310" y="394970"/>
                      <a:pt x="431800" y="398780"/>
                      <a:pt x="407670" y="394970"/>
                    </a:cubicBezTo>
                    <a:cubicBezTo>
                      <a:pt x="355600" y="386080"/>
                      <a:pt x="228600" y="313690"/>
                      <a:pt x="172720" y="278130"/>
                    </a:cubicBezTo>
                    <a:cubicBezTo>
                      <a:pt x="138430" y="255270"/>
                      <a:pt x="111760" y="241300"/>
                      <a:pt x="95250" y="212090"/>
                    </a:cubicBezTo>
                    <a:cubicBezTo>
                      <a:pt x="77470" y="179070"/>
                      <a:pt x="60960" y="111760"/>
                      <a:pt x="77470" y="85090"/>
                    </a:cubicBezTo>
                    <a:cubicBezTo>
                      <a:pt x="92710" y="59690"/>
                      <a:pt x="143510" y="44450"/>
                      <a:pt x="180340" y="46990"/>
                    </a:cubicBezTo>
                    <a:cubicBezTo>
                      <a:pt x="226060" y="49530"/>
                      <a:pt x="281940" y="96520"/>
                      <a:pt x="328930" y="125730"/>
                    </a:cubicBezTo>
                    <a:cubicBezTo>
                      <a:pt x="375920" y="154940"/>
                      <a:pt x="414020" y="176530"/>
                      <a:pt x="459740" y="223520"/>
                    </a:cubicBezTo>
                    <a:cubicBezTo>
                      <a:pt x="533400" y="297180"/>
                      <a:pt x="641350" y="488950"/>
                      <a:pt x="701040" y="551180"/>
                    </a:cubicBezTo>
                    <a:cubicBezTo>
                      <a:pt x="727710" y="580390"/>
                      <a:pt x="741680" y="589280"/>
                      <a:pt x="769620" y="607060"/>
                    </a:cubicBezTo>
                    <a:cubicBezTo>
                      <a:pt x="807720" y="633730"/>
                      <a:pt x="867410" y="650240"/>
                      <a:pt x="913130" y="684530"/>
                    </a:cubicBezTo>
                    <a:cubicBezTo>
                      <a:pt x="965200" y="723900"/>
                      <a:pt x="1026160" y="795020"/>
                      <a:pt x="1060450" y="836930"/>
                    </a:cubicBezTo>
                    <a:cubicBezTo>
                      <a:pt x="1082040" y="864870"/>
                      <a:pt x="1104900" y="882650"/>
                      <a:pt x="1107440" y="909320"/>
                    </a:cubicBezTo>
                    <a:cubicBezTo>
                      <a:pt x="1109980" y="935990"/>
                      <a:pt x="1093470" y="991870"/>
                      <a:pt x="1073150" y="996950"/>
                    </a:cubicBezTo>
                    <a:cubicBezTo>
                      <a:pt x="1046480" y="1004570"/>
                      <a:pt x="996950" y="927100"/>
                      <a:pt x="947420" y="889000"/>
                    </a:cubicBezTo>
                    <a:cubicBezTo>
                      <a:pt x="882650" y="838200"/>
                      <a:pt x="782320" y="789940"/>
                      <a:pt x="715010" y="726440"/>
                    </a:cubicBezTo>
                    <a:cubicBezTo>
                      <a:pt x="648970" y="665480"/>
                      <a:pt x="612140" y="580390"/>
                      <a:pt x="546100" y="519430"/>
                    </a:cubicBezTo>
                    <a:cubicBezTo>
                      <a:pt x="474980" y="453390"/>
                      <a:pt x="364490" y="401320"/>
                      <a:pt x="297180" y="349250"/>
                    </a:cubicBezTo>
                    <a:cubicBezTo>
                      <a:pt x="247650" y="309880"/>
                      <a:pt x="201930" y="274320"/>
                      <a:pt x="173990" y="237490"/>
                    </a:cubicBezTo>
                    <a:cubicBezTo>
                      <a:pt x="153670" y="210820"/>
                      <a:pt x="156210" y="170180"/>
                      <a:pt x="135890" y="156210"/>
                    </a:cubicBezTo>
                    <a:cubicBezTo>
                      <a:pt x="118110" y="143510"/>
                      <a:pt x="81280" y="161290"/>
                      <a:pt x="59690" y="153670"/>
                    </a:cubicBezTo>
                    <a:cubicBezTo>
                      <a:pt x="41910" y="147320"/>
                      <a:pt x="24130" y="137160"/>
                      <a:pt x="15240" y="121920"/>
                    </a:cubicBezTo>
                    <a:cubicBezTo>
                      <a:pt x="5080" y="107950"/>
                      <a:pt x="0" y="85090"/>
                      <a:pt x="1270" y="68580"/>
                    </a:cubicBezTo>
                    <a:cubicBezTo>
                      <a:pt x="2540" y="55880"/>
                      <a:pt x="5080" y="44450"/>
                      <a:pt x="15240" y="34290"/>
                    </a:cubicBezTo>
                    <a:cubicBezTo>
                      <a:pt x="26670" y="19050"/>
                      <a:pt x="78740" y="0"/>
                      <a:pt x="78740" y="0"/>
                    </a:cubicBezTo>
                  </a:path>
                </a:pathLst>
              </a:custGeom>
              <a:solidFill>
                <a:srgbClr val="908E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72" name="TextBox 172"/>
            <p:cNvSpPr txBox="1"/>
            <p:nvPr/>
          </p:nvSpPr>
          <p:spPr>
            <a:xfrm rot="2483792">
              <a:off x="10591653" y="10245353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Kiusaannus</a:t>
              </a:r>
            </a:p>
          </p:txBody>
        </p:sp>
        <p:grpSp>
          <p:nvGrpSpPr>
            <p:cNvPr id="173" name="Group 173"/>
            <p:cNvGrpSpPr/>
            <p:nvPr/>
          </p:nvGrpSpPr>
          <p:grpSpPr>
            <a:xfrm>
              <a:off x="10465732" y="10161099"/>
              <a:ext cx="995680" cy="1098550"/>
              <a:chOff x="0" y="0"/>
              <a:chExt cx="995680" cy="1098550"/>
            </a:xfrm>
          </p:grpSpPr>
          <p:sp>
            <p:nvSpPr>
              <p:cNvPr id="174" name="Freeform 174"/>
              <p:cNvSpPr/>
              <p:nvPr/>
            </p:nvSpPr>
            <p:spPr>
              <a:xfrm>
                <a:off x="30480" y="45720"/>
                <a:ext cx="939800" cy="1002030"/>
              </a:xfrm>
              <a:custGeom>
                <a:avLst/>
                <a:gdLst/>
                <a:ahLst/>
                <a:cxnLst/>
                <a:rect l="l" t="t" r="r" b="b"/>
                <a:pathLst>
                  <a:path w="939800" h="1002030">
                    <a:moveTo>
                      <a:pt x="157480" y="49530"/>
                    </a:moveTo>
                    <a:cubicBezTo>
                      <a:pt x="383540" y="283210"/>
                      <a:pt x="397510" y="298450"/>
                      <a:pt x="412750" y="322580"/>
                    </a:cubicBezTo>
                    <a:cubicBezTo>
                      <a:pt x="427990" y="345440"/>
                      <a:pt x="431800" y="373380"/>
                      <a:pt x="447040" y="396240"/>
                    </a:cubicBezTo>
                    <a:cubicBezTo>
                      <a:pt x="463550" y="419100"/>
                      <a:pt x="478790" y="435610"/>
                      <a:pt x="509270" y="458470"/>
                    </a:cubicBezTo>
                    <a:cubicBezTo>
                      <a:pt x="567690" y="500380"/>
                      <a:pt x="740410" y="560070"/>
                      <a:pt x="801370" y="599440"/>
                    </a:cubicBezTo>
                    <a:cubicBezTo>
                      <a:pt x="831850" y="619760"/>
                      <a:pt x="847090" y="632460"/>
                      <a:pt x="864870" y="652780"/>
                    </a:cubicBezTo>
                    <a:cubicBezTo>
                      <a:pt x="882650" y="673100"/>
                      <a:pt x="897890" y="692150"/>
                      <a:pt x="906780" y="722630"/>
                    </a:cubicBezTo>
                    <a:cubicBezTo>
                      <a:pt x="920750" y="770890"/>
                      <a:pt x="939800" y="873760"/>
                      <a:pt x="914400" y="920750"/>
                    </a:cubicBezTo>
                    <a:cubicBezTo>
                      <a:pt x="894080" y="961390"/>
                      <a:pt x="825500" y="1002030"/>
                      <a:pt x="789940" y="1000760"/>
                    </a:cubicBezTo>
                    <a:cubicBezTo>
                      <a:pt x="763270" y="1000760"/>
                      <a:pt x="741680" y="975360"/>
                      <a:pt x="718820" y="953770"/>
                    </a:cubicBezTo>
                    <a:cubicBezTo>
                      <a:pt x="693420" y="929640"/>
                      <a:pt x="670560" y="897890"/>
                      <a:pt x="648970" y="862330"/>
                    </a:cubicBezTo>
                    <a:cubicBezTo>
                      <a:pt x="619760" y="816610"/>
                      <a:pt x="594360" y="741680"/>
                      <a:pt x="568960" y="701040"/>
                    </a:cubicBezTo>
                    <a:cubicBezTo>
                      <a:pt x="552450" y="674370"/>
                      <a:pt x="548640" y="664210"/>
                      <a:pt x="521970" y="637540"/>
                    </a:cubicBezTo>
                    <a:cubicBezTo>
                      <a:pt x="452120" y="566420"/>
                      <a:pt x="96520" y="379730"/>
                      <a:pt x="92710" y="307340"/>
                    </a:cubicBezTo>
                    <a:cubicBezTo>
                      <a:pt x="91440" y="276860"/>
                      <a:pt x="142240" y="240030"/>
                      <a:pt x="168910" y="236220"/>
                    </a:cubicBezTo>
                    <a:cubicBezTo>
                      <a:pt x="194310" y="231140"/>
                      <a:pt x="219710" y="250190"/>
                      <a:pt x="250190" y="270510"/>
                    </a:cubicBezTo>
                    <a:cubicBezTo>
                      <a:pt x="303530" y="308610"/>
                      <a:pt x="368300" y="411480"/>
                      <a:pt x="439420" y="469900"/>
                    </a:cubicBezTo>
                    <a:cubicBezTo>
                      <a:pt x="514350" y="530860"/>
                      <a:pt x="632460" y="579120"/>
                      <a:pt x="692150" y="629920"/>
                    </a:cubicBezTo>
                    <a:cubicBezTo>
                      <a:pt x="732790" y="665480"/>
                      <a:pt x="778510" y="698500"/>
                      <a:pt x="778510" y="731520"/>
                    </a:cubicBezTo>
                    <a:cubicBezTo>
                      <a:pt x="778510" y="764540"/>
                      <a:pt x="709930" y="835660"/>
                      <a:pt x="695960" y="830580"/>
                    </a:cubicBezTo>
                    <a:cubicBezTo>
                      <a:pt x="684530" y="828040"/>
                      <a:pt x="695960" y="782320"/>
                      <a:pt x="688340" y="753110"/>
                    </a:cubicBezTo>
                    <a:cubicBezTo>
                      <a:pt x="678180" y="713740"/>
                      <a:pt x="659130" y="661670"/>
                      <a:pt x="632460" y="617220"/>
                    </a:cubicBezTo>
                    <a:cubicBezTo>
                      <a:pt x="601980" y="567690"/>
                      <a:pt x="551180" y="509270"/>
                      <a:pt x="513080" y="473710"/>
                    </a:cubicBezTo>
                    <a:cubicBezTo>
                      <a:pt x="486410" y="448310"/>
                      <a:pt x="471170" y="438150"/>
                      <a:pt x="436880" y="416560"/>
                    </a:cubicBezTo>
                    <a:cubicBezTo>
                      <a:pt x="375920" y="378460"/>
                      <a:pt x="229870" y="318770"/>
                      <a:pt x="170180" y="278130"/>
                    </a:cubicBezTo>
                    <a:cubicBezTo>
                      <a:pt x="135890" y="256540"/>
                      <a:pt x="119380" y="241300"/>
                      <a:pt x="96520" y="217170"/>
                    </a:cubicBezTo>
                    <a:cubicBezTo>
                      <a:pt x="72390" y="191770"/>
                      <a:pt x="40640" y="160020"/>
                      <a:pt x="29210" y="129540"/>
                    </a:cubicBezTo>
                    <a:cubicBezTo>
                      <a:pt x="20320" y="104140"/>
                      <a:pt x="17780" y="72390"/>
                      <a:pt x="25400" y="52070"/>
                    </a:cubicBezTo>
                    <a:cubicBezTo>
                      <a:pt x="31750" y="34290"/>
                      <a:pt x="46990" y="20320"/>
                      <a:pt x="62230" y="12700"/>
                    </a:cubicBezTo>
                    <a:cubicBezTo>
                      <a:pt x="77470" y="5080"/>
                      <a:pt x="97790" y="1270"/>
                      <a:pt x="114300" y="5080"/>
                    </a:cubicBezTo>
                    <a:cubicBezTo>
                      <a:pt x="130810" y="7620"/>
                      <a:pt x="149860" y="15240"/>
                      <a:pt x="161290" y="29210"/>
                    </a:cubicBezTo>
                    <a:cubicBezTo>
                      <a:pt x="175260" y="46990"/>
                      <a:pt x="186690" y="82550"/>
                      <a:pt x="182880" y="105410"/>
                    </a:cubicBezTo>
                    <a:cubicBezTo>
                      <a:pt x="177800" y="127000"/>
                      <a:pt x="151130" y="154940"/>
                      <a:pt x="130810" y="165100"/>
                    </a:cubicBezTo>
                    <a:cubicBezTo>
                      <a:pt x="115570" y="172720"/>
                      <a:pt x="95250" y="173990"/>
                      <a:pt x="78740" y="167640"/>
                    </a:cubicBezTo>
                    <a:cubicBezTo>
                      <a:pt x="58420" y="160020"/>
                      <a:pt x="30480" y="133350"/>
                      <a:pt x="21590" y="113030"/>
                    </a:cubicBezTo>
                    <a:cubicBezTo>
                      <a:pt x="13970" y="96520"/>
                      <a:pt x="16510" y="76200"/>
                      <a:pt x="21590" y="59690"/>
                    </a:cubicBezTo>
                    <a:cubicBezTo>
                      <a:pt x="26670" y="44450"/>
                      <a:pt x="38100" y="26670"/>
                      <a:pt x="54610" y="17780"/>
                    </a:cubicBezTo>
                    <a:cubicBezTo>
                      <a:pt x="73660" y="7620"/>
                      <a:pt x="104140" y="0"/>
                      <a:pt x="132080" y="8890"/>
                    </a:cubicBezTo>
                    <a:cubicBezTo>
                      <a:pt x="175260" y="24130"/>
                      <a:pt x="214630" y="104140"/>
                      <a:pt x="271780" y="146050"/>
                    </a:cubicBezTo>
                    <a:cubicBezTo>
                      <a:pt x="341630" y="196850"/>
                      <a:pt x="459740" y="234950"/>
                      <a:pt x="528320" y="281940"/>
                    </a:cubicBezTo>
                    <a:cubicBezTo>
                      <a:pt x="582930" y="318770"/>
                      <a:pt x="619760" y="353060"/>
                      <a:pt x="660400" y="396240"/>
                    </a:cubicBezTo>
                    <a:cubicBezTo>
                      <a:pt x="702310" y="440690"/>
                      <a:pt x="745490" y="491490"/>
                      <a:pt x="777240" y="544830"/>
                    </a:cubicBezTo>
                    <a:cubicBezTo>
                      <a:pt x="808990" y="599440"/>
                      <a:pt x="836930" y="671830"/>
                      <a:pt x="852170" y="718820"/>
                    </a:cubicBezTo>
                    <a:cubicBezTo>
                      <a:pt x="861060" y="749300"/>
                      <a:pt x="864870" y="770890"/>
                      <a:pt x="866140" y="796290"/>
                    </a:cubicBezTo>
                    <a:cubicBezTo>
                      <a:pt x="867410" y="822960"/>
                      <a:pt x="875030" y="859790"/>
                      <a:pt x="857250" y="873760"/>
                    </a:cubicBezTo>
                    <a:cubicBezTo>
                      <a:pt x="829310" y="896620"/>
                      <a:pt x="708660" y="880110"/>
                      <a:pt x="664210" y="854710"/>
                    </a:cubicBezTo>
                    <a:cubicBezTo>
                      <a:pt x="631190" y="835660"/>
                      <a:pt x="631190" y="796290"/>
                      <a:pt x="596900" y="763270"/>
                    </a:cubicBezTo>
                    <a:cubicBezTo>
                      <a:pt x="535940" y="706120"/>
                      <a:pt x="378460" y="637540"/>
                      <a:pt x="302260" y="572770"/>
                    </a:cubicBezTo>
                    <a:cubicBezTo>
                      <a:pt x="246380" y="524510"/>
                      <a:pt x="217170" y="472440"/>
                      <a:pt x="171450" y="426720"/>
                    </a:cubicBezTo>
                    <a:cubicBezTo>
                      <a:pt x="127000" y="382270"/>
                      <a:pt x="55880" y="346710"/>
                      <a:pt x="31750" y="299720"/>
                    </a:cubicBezTo>
                    <a:cubicBezTo>
                      <a:pt x="12700" y="260350"/>
                      <a:pt x="0" y="196850"/>
                      <a:pt x="20320" y="173990"/>
                    </a:cubicBezTo>
                    <a:cubicBezTo>
                      <a:pt x="44450" y="146050"/>
                      <a:pt x="142240" y="147320"/>
                      <a:pt x="184150" y="162560"/>
                    </a:cubicBezTo>
                    <a:cubicBezTo>
                      <a:pt x="218440" y="175260"/>
                      <a:pt x="229870" y="210820"/>
                      <a:pt x="261620" y="236220"/>
                    </a:cubicBezTo>
                    <a:cubicBezTo>
                      <a:pt x="303530" y="269240"/>
                      <a:pt x="361950" y="298450"/>
                      <a:pt x="417830" y="339090"/>
                    </a:cubicBezTo>
                    <a:cubicBezTo>
                      <a:pt x="485140" y="388620"/>
                      <a:pt x="588010" y="468630"/>
                      <a:pt x="635000" y="515620"/>
                    </a:cubicBezTo>
                    <a:cubicBezTo>
                      <a:pt x="660400" y="541020"/>
                      <a:pt x="669290" y="552450"/>
                      <a:pt x="688340" y="580390"/>
                    </a:cubicBezTo>
                    <a:cubicBezTo>
                      <a:pt x="718820" y="624840"/>
                      <a:pt x="755650" y="716280"/>
                      <a:pt x="789940" y="764540"/>
                    </a:cubicBezTo>
                    <a:cubicBezTo>
                      <a:pt x="814070" y="800100"/>
                      <a:pt x="866140" y="825500"/>
                      <a:pt x="861060" y="848360"/>
                    </a:cubicBezTo>
                    <a:cubicBezTo>
                      <a:pt x="855980" y="875030"/>
                      <a:pt x="762000" y="922020"/>
                      <a:pt x="745490" y="911860"/>
                    </a:cubicBezTo>
                    <a:cubicBezTo>
                      <a:pt x="731520" y="904240"/>
                      <a:pt x="750570" y="859790"/>
                      <a:pt x="744220" y="833120"/>
                    </a:cubicBezTo>
                    <a:cubicBezTo>
                      <a:pt x="736600" y="801370"/>
                      <a:pt x="730250" y="767080"/>
                      <a:pt x="701040" y="736600"/>
                    </a:cubicBezTo>
                    <a:cubicBezTo>
                      <a:pt x="647700" y="681990"/>
                      <a:pt x="463550" y="628650"/>
                      <a:pt x="401320" y="584200"/>
                    </a:cubicBezTo>
                    <a:cubicBezTo>
                      <a:pt x="368300" y="560070"/>
                      <a:pt x="355600" y="546100"/>
                      <a:pt x="335280" y="518160"/>
                    </a:cubicBezTo>
                    <a:cubicBezTo>
                      <a:pt x="307340" y="482600"/>
                      <a:pt x="292100" y="430530"/>
                      <a:pt x="255270" y="379730"/>
                    </a:cubicBezTo>
                    <a:cubicBezTo>
                      <a:pt x="201930" y="303530"/>
                      <a:pt x="45720" y="172720"/>
                      <a:pt x="25400" y="123190"/>
                    </a:cubicBezTo>
                    <a:cubicBezTo>
                      <a:pt x="19050" y="106680"/>
                      <a:pt x="21590" y="97790"/>
                      <a:pt x="24130" y="85090"/>
                    </a:cubicBezTo>
                    <a:cubicBezTo>
                      <a:pt x="29210" y="69850"/>
                      <a:pt x="40640" y="49530"/>
                      <a:pt x="54610" y="39370"/>
                    </a:cubicBezTo>
                    <a:cubicBezTo>
                      <a:pt x="68580" y="29210"/>
                      <a:pt x="91440" y="22860"/>
                      <a:pt x="107950" y="24130"/>
                    </a:cubicBezTo>
                    <a:cubicBezTo>
                      <a:pt x="125730" y="26670"/>
                      <a:pt x="157480" y="49530"/>
                      <a:pt x="157480" y="49530"/>
                    </a:cubicBezTo>
                  </a:path>
                </a:pathLst>
              </a:custGeom>
              <a:solidFill>
                <a:srgbClr val="908E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75" name="TextBox 175"/>
            <p:cNvSpPr txBox="1"/>
            <p:nvPr/>
          </p:nvSpPr>
          <p:spPr>
            <a:xfrm rot="2700000">
              <a:off x="10293573" y="10596747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Tyrmistys</a:t>
              </a:r>
            </a:p>
          </p:txBody>
        </p:sp>
        <p:grpSp>
          <p:nvGrpSpPr>
            <p:cNvPr id="176" name="Group 176"/>
            <p:cNvGrpSpPr/>
            <p:nvPr/>
          </p:nvGrpSpPr>
          <p:grpSpPr>
            <a:xfrm>
              <a:off x="10186802" y="10445750"/>
              <a:ext cx="904240" cy="971550"/>
              <a:chOff x="0" y="0"/>
              <a:chExt cx="904240" cy="971550"/>
            </a:xfrm>
          </p:grpSpPr>
          <p:sp>
            <p:nvSpPr>
              <p:cNvPr id="177" name="Freeform 177"/>
              <p:cNvSpPr/>
              <p:nvPr/>
            </p:nvSpPr>
            <p:spPr>
              <a:xfrm>
                <a:off x="48260" y="45720"/>
                <a:ext cx="810260" cy="875030"/>
              </a:xfrm>
              <a:custGeom>
                <a:avLst/>
                <a:gdLst/>
                <a:ahLst/>
                <a:cxnLst/>
                <a:rect l="l" t="t" r="r" b="b"/>
                <a:pathLst>
                  <a:path w="810260" h="875030">
                    <a:moveTo>
                      <a:pt x="182880" y="58420"/>
                    </a:moveTo>
                    <a:cubicBezTo>
                      <a:pt x="538480" y="387350"/>
                      <a:pt x="546100" y="434340"/>
                      <a:pt x="584200" y="487680"/>
                    </a:cubicBezTo>
                    <a:cubicBezTo>
                      <a:pt x="631190" y="552450"/>
                      <a:pt x="723900" y="635000"/>
                      <a:pt x="760730" y="689610"/>
                    </a:cubicBezTo>
                    <a:cubicBezTo>
                      <a:pt x="783590" y="722630"/>
                      <a:pt x="810260" y="746760"/>
                      <a:pt x="803910" y="774700"/>
                    </a:cubicBezTo>
                    <a:cubicBezTo>
                      <a:pt x="797560" y="808990"/>
                      <a:pt x="728980" y="873760"/>
                      <a:pt x="687070" y="873760"/>
                    </a:cubicBezTo>
                    <a:cubicBezTo>
                      <a:pt x="640080" y="875030"/>
                      <a:pt x="595630" y="808990"/>
                      <a:pt x="538480" y="755650"/>
                    </a:cubicBezTo>
                    <a:cubicBezTo>
                      <a:pt x="447040" y="671830"/>
                      <a:pt x="300990" y="515620"/>
                      <a:pt x="208280" y="403860"/>
                    </a:cubicBezTo>
                    <a:cubicBezTo>
                      <a:pt x="132080" y="312420"/>
                      <a:pt x="36830" y="204470"/>
                      <a:pt x="13970" y="138430"/>
                    </a:cubicBezTo>
                    <a:cubicBezTo>
                      <a:pt x="2540" y="105410"/>
                      <a:pt x="0" y="77470"/>
                      <a:pt x="11430" y="54610"/>
                    </a:cubicBezTo>
                    <a:cubicBezTo>
                      <a:pt x="21590" y="33020"/>
                      <a:pt x="55880" y="10160"/>
                      <a:pt x="78740" y="5080"/>
                    </a:cubicBezTo>
                    <a:cubicBezTo>
                      <a:pt x="96520" y="0"/>
                      <a:pt x="118110" y="6350"/>
                      <a:pt x="134620" y="15240"/>
                    </a:cubicBezTo>
                    <a:cubicBezTo>
                      <a:pt x="149860" y="24130"/>
                      <a:pt x="166370" y="39370"/>
                      <a:pt x="172720" y="57150"/>
                    </a:cubicBezTo>
                    <a:cubicBezTo>
                      <a:pt x="180340" y="78740"/>
                      <a:pt x="180340" y="119380"/>
                      <a:pt x="167640" y="139700"/>
                    </a:cubicBezTo>
                    <a:cubicBezTo>
                      <a:pt x="154940" y="161290"/>
                      <a:pt x="119380" y="181610"/>
                      <a:pt x="95250" y="182880"/>
                    </a:cubicBezTo>
                    <a:cubicBezTo>
                      <a:pt x="69850" y="184150"/>
                      <a:pt x="34290" y="163830"/>
                      <a:pt x="19050" y="146050"/>
                    </a:cubicBezTo>
                    <a:cubicBezTo>
                      <a:pt x="7620" y="132080"/>
                      <a:pt x="1270" y="110490"/>
                      <a:pt x="2540" y="91440"/>
                    </a:cubicBezTo>
                    <a:cubicBezTo>
                      <a:pt x="2540" y="73660"/>
                      <a:pt x="10160" y="52070"/>
                      <a:pt x="21590" y="38100"/>
                    </a:cubicBezTo>
                    <a:cubicBezTo>
                      <a:pt x="31750" y="24130"/>
                      <a:pt x="49530" y="10160"/>
                      <a:pt x="68580" y="6350"/>
                    </a:cubicBezTo>
                    <a:cubicBezTo>
                      <a:pt x="91440" y="2540"/>
                      <a:pt x="119380" y="6350"/>
                      <a:pt x="149860" y="25400"/>
                    </a:cubicBezTo>
                    <a:cubicBezTo>
                      <a:pt x="223520" y="73660"/>
                      <a:pt x="339090" y="280670"/>
                      <a:pt x="439420" y="400050"/>
                    </a:cubicBezTo>
                    <a:cubicBezTo>
                      <a:pt x="537210" y="516890"/>
                      <a:pt x="758190" y="674370"/>
                      <a:pt x="745490" y="734060"/>
                    </a:cubicBezTo>
                    <a:cubicBezTo>
                      <a:pt x="737870" y="765810"/>
                      <a:pt x="662940" y="793750"/>
                      <a:pt x="621030" y="783590"/>
                    </a:cubicBezTo>
                    <a:cubicBezTo>
                      <a:pt x="560070" y="768350"/>
                      <a:pt x="478790" y="628650"/>
                      <a:pt x="438150" y="568960"/>
                    </a:cubicBezTo>
                    <a:cubicBezTo>
                      <a:pt x="411480" y="532130"/>
                      <a:pt x="403860" y="500380"/>
                      <a:pt x="383540" y="472440"/>
                    </a:cubicBezTo>
                    <a:cubicBezTo>
                      <a:pt x="365760" y="447040"/>
                      <a:pt x="353060" y="434340"/>
                      <a:pt x="326390" y="406400"/>
                    </a:cubicBezTo>
                    <a:cubicBezTo>
                      <a:pt x="271780" y="349250"/>
                      <a:pt x="96520" y="215900"/>
                      <a:pt x="64770" y="160020"/>
                    </a:cubicBezTo>
                    <a:cubicBezTo>
                      <a:pt x="52070" y="137160"/>
                      <a:pt x="49530" y="121920"/>
                      <a:pt x="52070" y="105410"/>
                    </a:cubicBezTo>
                    <a:cubicBezTo>
                      <a:pt x="54610" y="87630"/>
                      <a:pt x="66040" y="67310"/>
                      <a:pt x="78740" y="57150"/>
                    </a:cubicBezTo>
                    <a:cubicBezTo>
                      <a:pt x="92710" y="45720"/>
                      <a:pt x="114300" y="38100"/>
                      <a:pt x="130810" y="38100"/>
                    </a:cubicBezTo>
                    <a:cubicBezTo>
                      <a:pt x="148590" y="38100"/>
                      <a:pt x="182880" y="58420"/>
                      <a:pt x="182880" y="58420"/>
                    </a:cubicBezTo>
                  </a:path>
                </a:pathLst>
              </a:custGeom>
              <a:solidFill>
                <a:srgbClr val="908E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78" name="TextBox 178"/>
            <p:cNvSpPr txBox="1"/>
            <p:nvPr/>
          </p:nvSpPr>
          <p:spPr>
            <a:xfrm rot="3008883">
              <a:off x="9838021" y="10861854"/>
              <a:ext cx="165028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Vastenmielisyys</a:t>
              </a:r>
            </a:p>
          </p:txBody>
        </p:sp>
        <p:grpSp>
          <p:nvGrpSpPr>
            <p:cNvPr id="179" name="Group 179"/>
            <p:cNvGrpSpPr/>
            <p:nvPr/>
          </p:nvGrpSpPr>
          <p:grpSpPr>
            <a:xfrm>
              <a:off x="9852957" y="10634709"/>
              <a:ext cx="1023620" cy="1304290"/>
              <a:chOff x="0" y="0"/>
              <a:chExt cx="1023620" cy="1304290"/>
            </a:xfrm>
          </p:grpSpPr>
          <p:sp>
            <p:nvSpPr>
              <p:cNvPr id="180" name="Freeform 180"/>
              <p:cNvSpPr/>
              <p:nvPr/>
            </p:nvSpPr>
            <p:spPr>
              <a:xfrm>
                <a:off x="49530" y="48260"/>
                <a:ext cx="924560" cy="1210310"/>
              </a:xfrm>
              <a:custGeom>
                <a:avLst/>
                <a:gdLst/>
                <a:ahLst/>
                <a:cxnLst/>
                <a:rect l="l" t="t" r="r" b="b"/>
                <a:pathLst>
                  <a:path w="924560" h="1210310">
                    <a:moveTo>
                      <a:pt x="147320" y="44450"/>
                    </a:moveTo>
                    <a:cubicBezTo>
                      <a:pt x="392430" y="386080"/>
                      <a:pt x="712470" y="605790"/>
                      <a:pt x="802640" y="725170"/>
                    </a:cubicBezTo>
                    <a:cubicBezTo>
                      <a:pt x="845820" y="783590"/>
                      <a:pt x="853440" y="824230"/>
                      <a:pt x="873760" y="873760"/>
                    </a:cubicBezTo>
                    <a:cubicBezTo>
                      <a:pt x="894080" y="923290"/>
                      <a:pt x="923290" y="991870"/>
                      <a:pt x="922020" y="1026160"/>
                    </a:cubicBezTo>
                    <a:cubicBezTo>
                      <a:pt x="922020" y="1042670"/>
                      <a:pt x="916940" y="1052830"/>
                      <a:pt x="908050" y="1064260"/>
                    </a:cubicBezTo>
                    <a:cubicBezTo>
                      <a:pt x="896620" y="1078230"/>
                      <a:pt x="873760" y="1093470"/>
                      <a:pt x="857250" y="1098550"/>
                    </a:cubicBezTo>
                    <a:cubicBezTo>
                      <a:pt x="843280" y="1102360"/>
                      <a:pt x="829310" y="1101090"/>
                      <a:pt x="816610" y="1097280"/>
                    </a:cubicBezTo>
                    <a:cubicBezTo>
                      <a:pt x="803910" y="1094740"/>
                      <a:pt x="793750" y="1089660"/>
                      <a:pt x="781050" y="1078230"/>
                    </a:cubicBezTo>
                    <a:cubicBezTo>
                      <a:pt x="751840" y="1052830"/>
                      <a:pt x="718820" y="976630"/>
                      <a:pt x="675640" y="925830"/>
                    </a:cubicBezTo>
                    <a:cubicBezTo>
                      <a:pt x="622300" y="863600"/>
                      <a:pt x="541020" y="811530"/>
                      <a:pt x="473710" y="739140"/>
                    </a:cubicBezTo>
                    <a:cubicBezTo>
                      <a:pt x="394970" y="654050"/>
                      <a:pt x="297180" y="524510"/>
                      <a:pt x="237490" y="439420"/>
                    </a:cubicBezTo>
                    <a:cubicBezTo>
                      <a:pt x="195580" y="379730"/>
                      <a:pt x="166370" y="328930"/>
                      <a:pt x="140970" y="280670"/>
                    </a:cubicBezTo>
                    <a:cubicBezTo>
                      <a:pt x="121920" y="242570"/>
                      <a:pt x="105410" y="210820"/>
                      <a:pt x="96520" y="175260"/>
                    </a:cubicBezTo>
                    <a:cubicBezTo>
                      <a:pt x="87630" y="142240"/>
                      <a:pt x="81280" y="101600"/>
                      <a:pt x="85090" y="77470"/>
                    </a:cubicBezTo>
                    <a:cubicBezTo>
                      <a:pt x="87630" y="60960"/>
                      <a:pt x="91440" y="49530"/>
                      <a:pt x="101600" y="38100"/>
                    </a:cubicBezTo>
                    <a:cubicBezTo>
                      <a:pt x="113030" y="24130"/>
                      <a:pt x="134620" y="8890"/>
                      <a:pt x="153670" y="3810"/>
                    </a:cubicBezTo>
                    <a:cubicBezTo>
                      <a:pt x="172720" y="0"/>
                      <a:pt x="199390" y="6350"/>
                      <a:pt x="215900" y="13970"/>
                    </a:cubicBezTo>
                    <a:cubicBezTo>
                      <a:pt x="228600" y="20320"/>
                      <a:pt x="236220" y="27940"/>
                      <a:pt x="246380" y="43180"/>
                    </a:cubicBezTo>
                    <a:cubicBezTo>
                      <a:pt x="269240" y="73660"/>
                      <a:pt x="299720" y="139700"/>
                      <a:pt x="321310" y="198120"/>
                    </a:cubicBezTo>
                    <a:cubicBezTo>
                      <a:pt x="349250" y="269240"/>
                      <a:pt x="364490" y="369570"/>
                      <a:pt x="392430" y="440690"/>
                    </a:cubicBezTo>
                    <a:cubicBezTo>
                      <a:pt x="415290" y="500380"/>
                      <a:pt x="433070" y="539750"/>
                      <a:pt x="467360" y="599440"/>
                    </a:cubicBezTo>
                    <a:cubicBezTo>
                      <a:pt x="516890" y="685800"/>
                      <a:pt x="607060" y="817880"/>
                      <a:pt x="674370" y="905510"/>
                    </a:cubicBezTo>
                    <a:cubicBezTo>
                      <a:pt x="728980" y="975360"/>
                      <a:pt x="817880" y="1041400"/>
                      <a:pt x="836930" y="1087120"/>
                    </a:cubicBezTo>
                    <a:cubicBezTo>
                      <a:pt x="845820" y="1108710"/>
                      <a:pt x="845820" y="1125220"/>
                      <a:pt x="839470" y="1143000"/>
                    </a:cubicBezTo>
                    <a:cubicBezTo>
                      <a:pt x="831850" y="1164590"/>
                      <a:pt x="803910" y="1193800"/>
                      <a:pt x="783590" y="1202690"/>
                    </a:cubicBezTo>
                    <a:cubicBezTo>
                      <a:pt x="765810" y="1210310"/>
                      <a:pt x="744220" y="1207770"/>
                      <a:pt x="727710" y="1202690"/>
                    </a:cubicBezTo>
                    <a:cubicBezTo>
                      <a:pt x="709930" y="1196340"/>
                      <a:pt x="692150" y="1184910"/>
                      <a:pt x="681990" y="1168400"/>
                    </a:cubicBezTo>
                    <a:cubicBezTo>
                      <a:pt x="671830" y="1148080"/>
                      <a:pt x="666750" y="1108710"/>
                      <a:pt x="674370" y="1087120"/>
                    </a:cubicBezTo>
                    <a:cubicBezTo>
                      <a:pt x="679450" y="1069340"/>
                      <a:pt x="694690" y="1052830"/>
                      <a:pt x="709930" y="1043940"/>
                    </a:cubicBezTo>
                    <a:cubicBezTo>
                      <a:pt x="725170" y="1035050"/>
                      <a:pt x="746760" y="1028700"/>
                      <a:pt x="764540" y="1032510"/>
                    </a:cubicBezTo>
                    <a:cubicBezTo>
                      <a:pt x="787400" y="1036320"/>
                      <a:pt x="820420" y="1059180"/>
                      <a:pt x="833120" y="1078230"/>
                    </a:cubicBezTo>
                    <a:cubicBezTo>
                      <a:pt x="843280" y="1094740"/>
                      <a:pt x="844550" y="1116330"/>
                      <a:pt x="842010" y="1134110"/>
                    </a:cubicBezTo>
                    <a:cubicBezTo>
                      <a:pt x="838200" y="1150620"/>
                      <a:pt x="830580" y="1170940"/>
                      <a:pt x="815340" y="1183640"/>
                    </a:cubicBezTo>
                    <a:cubicBezTo>
                      <a:pt x="797560" y="1197610"/>
                      <a:pt x="758190" y="1207770"/>
                      <a:pt x="736600" y="1205230"/>
                    </a:cubicBezTo>
                    <a:cubicBezTo>
                      <a:pt x="717550" y="1202690"/>
                      <a:pt x="707390" y="1192530"/>
                      <a:pt x="688340" y="1176020"/>
                    </a:cubicBezTo>
                    <a:cubicBezTo>
                      <a:pt x="645160" y="1140460"/>
                      <a:pt x="570230" y="1051560"/>
                      <a:pt x="509270" y="970280"/>
                    </a:cubicBezTo>
                    <a:cubicBezTo>
                      <a:pt x="433070" y="866140"/>
                      <a:pt x="337820" y="727710"/>
                      <a:pt x="274320" y="595630"/>
                    </a:cubicBezTo>
                    <a:cubicBezTo>
                      <a:pt x="208280" y="459740"/>
                      <a:pt x="158750" y="246380"/>
                      <a:pt x="121920" y="166370"/>
                    </a:cubicBezTo>
                    <a:cubicBezTo>
                      <a:pt x="106680" y="133350"/>
                      <a:pt x="87630" y="119380"/>
                      <a:pt x="83820" y="97790"/>
                    </a:cubicBezTo>
                    <a:cubicBezTo>
                      <a:pt x="81280" y="83820"/>
                      <a:pt x="85090" y="68580"/>
                      <a:pt x="90170" y="57150"/>
                    </a:cubicBezTo>
                    <a:cubicBezTo>
                      <a:pt x="95250" y="44450"/>
                      <a:pt x="104140" y="31750"/>
                      <a:pt x="115570" y="22860"/>
                    </a:cubicBezTo>
                    <a:cubicBezTo>
                      <a:pt x="130810" y="11430"/>
                      <a:pt x="156210" y="1270"/>
                      <a:pt x="175260" y="2540"/>
                    </a:cubicBezTo>
                    <a:cubicBezTo>
                      <a:pt x="194310" y="2540"/>
                      <a:pt x="218440" y="12700"/>
                      <a:pt x="233680" y="26670"/>
                    </a:cubicBezTo>
                    <a:cubicBezTo>
                      <a:pt x="247650" y="40640"/>
                      <a:pt x="262890" y="81280"/>
                      <a:pt x="260350" y="83820"/>
                    </a:cubicBezTo>
                    <a:cubicBezTo>
                      <a:pt x="257810" y="85090"/>
                      <a:pt x="217170" y="27940"/>
                      <a:pt x="214630" y="29210"/>
                    </a:cubicBezTo>
                    <a:cubicBezTo>
                      <a:pt x="207010" y="34290"/>
                      <a:pt x="308610" y="232410"/>
                      <a:pt x="369570" y="326390"/>
                    </a:cubicBezTo>
                    <a:cubicBezTo>
                      <a:pt x="430530" y="420370"/>
                      <a:pt x="515620" y="516890"/>
                      <a:pt x="579120" y="591820"/>
                    </a:cubicBezTo>
                    <a:cubicBezTo>
                      <a:pt x="629920" y="651510"/>
                      <a:pt x="676910" y="708660"/>
                      <a:pt x="720090" y="746760"/>
                    </a:cubicBezTo>
                    <a:cubicBezTo>
                      <a:pt x="750570" y="774700"/>
                      <a:pt x="777240" y="781050"/>
                      <a:pt x="805180" y="811530"/>
                    </a:cubicBezTo>
                    <a:cubicBezTo>
                      <a:pt x="843280" y="853440"/>
                      <a:pt x="905510" y="941070"/>
                      <a:pt x="918210" y="985520"/>
                    </a:cubicBezTo>
                    <a:cubicBezTo>
                      <a:pt x="924560" y="1009650"/>
                      <a:pt x="923290" y="1029970"/>
                      <a:pt x="916940" y="1046480"/>
                    </a:cubicBezTo>
                    <a:cubicBezTo>
                      <a:pt x="913130" y="1059180"/>
                      <a:pt x="905510" y="1070610"/>
                      <a:pt x="894080" y="1079500"/>
                    </a:cubicBezTo>
                    <a:cubicBezTo>
                      <a:pt x="880110" y="1089660"/>
                      <a:pt x="855980" y="1099820"/>
                      <a:pt x="836930" y="1099820"/>
                    </a:cubicBezTo>
                    <a:cubicBezTo>
                      <a:pt x="817880" y="1099820"/>
                      <a:pt x="800100" y="1096010"/>
                      <a:pt x="781050" y="1078230"/>
                    </a:cubicBezTo>
                    <a:cubicBezTo>
                      <a:pt x="736600" y="1036320"/>
                      <a:pt x="702310" y="864870"/>
                      <a:pt x="641350" y="786130"/>
                    </a:cubicBezTo>
                    <a:cubicBezTo>
                      <a:pt x="584200" y="715010"/>
                      <a:pt x="508000" y="684530"/>
                      <a:pt x="433070" y="618490"/>
                    </a:cubicBezTo>
                    <a:cubicBezTo>
                      <a:pt x="339090" y="537210"/>
                      <a:pt x="203200" y="424180"/>
                      <a:pt x="128270" y="326390"/>
                    </a:cubicBezTo>
                    <a:cubicBezTo>
                      <a:pt x="68580" y="246380"/>
                      <a:pt x="6350" y="137160"/>
                      <a:pt x="1270" y="86360"/>
                    </a:cubicBezTo>
                    <a:cubicBezTo>
                      <a:pt x="0" y="62230"/>
                      <a:pt x="10160" y="46990"/>
                      <a:pt x="19050" y="33020"/>
                    </a:cubicBezTo>
                    <a:cubicBezTo>
                      <a:pt x="26670" y="22860"/>
                      <a:pt x="36830" y="15240"/>
                      <a:pt x="49530" y="11430"/>
                    </a:cubicBezTo>
                    <a:cubicBezTo>
                      <a:pt x="64770" y="6350"/>
                      <a:pt x="88900" y="3810"/>
                      <a:pt x="104140" y="8890"/>
                    </a:cubicBezTo>
                    <a:cubicBezTo>
                      <a:pt x="120650" y="15240"/>
                      <a:pt x="147320" y="44450"/>
                      <a:pt x="147320" y="44450"/>
                    </a:cubicBezTo>
                  </a:path>
                </a:pathLst>
              </a:custGeom>
              <a:solidFill>
                <a:srgbClr val="908E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81" name="TextBox 181"/>
            <p:cNvSpPr txBox="1"/>
            <p:nvPr/>
          </p:nvSpPr>
          <p:spPr>
            <a:xfrm rot="3297724">
              <a:off x="9545767" y="10988800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Kuvotus</a:t>
              </a:r>
            </a:p>
          </p:txBody>
        </p:sp>
        <p:grpSp>
          <p:nvGrpSpPr>
            <p:cNvPr id="182" name="Group 182"/>
            <p:cNvGrpSpPr/>
            <p:nvPr/>
          </p:nvGrpSpPr>
          <p:grpSpPr>
            <a:xfrm>
              <a:off x="9489737" y="10881360"/>
              <a:ext cx="937260" cy="1328420"/>
              <a:chOff x="0" y="0"/>
              <a:chExt cx="937260" cy="1328420"/>
            </a:xfrm>
          </p:grpSpPr>
          <p:sp>
            <p:nvSpPr>
              <p:cNvPr id="183" name="Freeform 183"/>
              <p:cNvSpPr/>
              <p:nvPr/>
            </p:nvSpPr>
            <p:spPr>
              <a:xfrm>
                <a:off x="43180" y="50800"/>
                <a:ext cx="853440" cy="1230630"/>
              </a:xfrm>
              <a:custGeom>
                <a:avLst/>
                <a:gdLst/>
                <a:ahLst/>
                <a:cxnLst/>
                <a:rect l="l" t="t" r="r" b="b"/>
                <a:pathLst>
                  <a:path w="853440" h="1230630">
                    <a:moveTo>
                      <a:pt x="132080" y="19050"/>
                    </a:moveTo>
                    <a:cubicBezTo>
                      <a:pt x="284480" y="171450"/>
                      <a:pt x="393700" y="304800"/>
                      <a:pt x="436880" y="367030"/>
                    </a:cubicBezTo>
                    <a:cubicBezTo>
                      <a:pt x="459740" y="400050"/>
                      <a:pt x="472440" y="416560"/>
                      <a:pt x="482600" y="444500"/>
                    </a:cubicBezTo>
                    <a:cubicBezTo>
                      <a:pt x="494030" y="472440"/>
                      <a:pt x="491490" y="501650"/>
                      <a:pt x="502920" y="533400"/>
                    </a:cubicBezTo>
                    <a:cubicBezTo>
                      <a:pt x="519430" y="577850"/>
                      <a:pt x="543560" y="627380"/>
                      <a:pt x="579120" y="681990"/>
                    </a:cubicBezTo>
                    <a:cubicBezTo>
                      <a:pt x="628650" y="759460"/>
                      <a:pt x="801370" y="897890"/>
                      <a:pt x="789940" y="943610"/>
                    </a:cubicBezTo>
                    <a:cubicBezTo>
                      <a:pt x="783590" y="969010"/>
                      <a:pt x="716280" y="961390"/>
                      <a:pt x="698500" y="982980"/>
                    </a:cubicBezTo>
                    <a:cubicBezTo>
                      <a:pt x="681990" y="1002030"/>
                      <a:pt x="692150" y="1056640"/>
                      <a:pt x="679450" y="1060450"/>
                    </a:cubicBezTo>
                    <a:cubicBezTo>
                      <a:pt x="666750" y="1064260"/>
                      <a:pt x="640080" y="1024890"/>
                      <a:pt x="617220" y="993140"/>
                    </a:cubicBezTo>
                    <a:cubicBezTo>
                      <a:pt x="577850" y="939800"/>
                      <a:pt x="537210" y="830580"/>
                      <a:pt x="481330" y="749300"/>
                    </a:cubicBezTo>
                    <a:cubicBezTo>
                      <a:pt x="417830" y="657860"/>
                      <a:pt x="316230" y="577850"/>
                      <a:pt x="252730" y="477520"/>
                    </a:cubicBezTo>
                    <a:cubicBezTo>
                      <a:pt x="186690" y="373380"/>
                      <a:pt x="114300" y="204470"/>
                      <a:pt x="96520" y="134620"/>
                    </a:cubicBezTo>
                    <a:cubicBezTo>
                      <a:pt x="90170" y="106680"/>
                      <a:pt x="88900" y="88900"/>
                      <a:pt x="93980" y="71120"/>
                    </a:cubicBezTo>
                    <a:cubicBezTo>
                      <a:pt x="97790" y="57150"/>
                      <a:pt x="106680" y="44450"/>
                      <a:pt x="115570" y="35560"/>
                    </a:cubicBezTo>
                    <a:cubicBezTo>
                      <a:pt x="125730" y="25400"/>
                      <a:pt x="139700" y="17780"/>
                      <a:pt x="153670" y="12700"/>
                    </a:cubicBezTo>
                    <a:cubicBezTo>
                      <a:pt x="166370" y="8890"/>
                      <a:pt x="182880" y="8890"/>
                      <a:pt x="195580" y="11430"/>
                    </a:cubicBezTo>
                    <a:cubicBezTo>
                      <a:pt x="209550" y="13970"/>
                      <a:pt x="223520" y="20320"/>
                      <a:pt x="234950" y="29210"/>
                    </a:cubicBezTo>
                    <a:cubicBezTo>
                      <a:pt x="245110" y="38100"/>
                      <a:pt x="254000" y="48260"/>
                      <a:pt x="260350" y="63500"/>
                    </a:cubicBezTo>
                    <a:cubicBezTo>
                      <a:pt x="270510" y="83820"/>
                      <a:pt x="270510" y="115570"/>
                      <a:pt x="283210" y="143510"/>
                    </a:cubicBezTo>
                    <a:cubicBezTo>
                      <a:pt x="298450" y="179070"/>
                      <a:pt x="326390" y="218440"/>
                      <a:pt x="353060" y="257810"/>
                    </a:cubicBezTo>
                    <a:cubicBezTo>
                      <a:pt x="384810" y="300990"/>
                      <a:pt x="425450" y="332740"/>
                      <a:pt x="462280" y="391160"/>
                    </a:cubicBezTo>
                    <a:cubicBezTo>
                      <a:pt x="520700" y="485140"/>
                      <a:pt x="576580" y="657860"/>
                      <a:pt x="638810" y="782320"/>
                    </a:cubicBezTo>
                    <a:cubicBezTo>
                      <a:pt x="697230" y="900430"/>
                      <a:pt x="810260" y="1055370"/>
                      <a:pt x="821690" y="1122680"/>
                    </a:cubicBezTo>
                    <a:cubicBezTo>
                      <a:pt x="825500" y="1148080"/>
                      <a:pt x="820420" y="1163320"/>
                      <a:pt x="812800" y="1178560"/>
                    </a:cubicBezTo>
                    <a:cubicBezTo>
                      <a:pt x="803910" y="1195070"/>
                      <a:pt x="787400" y="1210310"/>
                      <a:pt x="770890" y="1217930"/>
                    </a:cubicBezTo>
                    <a:cubicBezTo>
                      <a:pt x="755650" y="1225550"/>
                      <a:pt x="732790" y="1230630"/>
                      <a:pt x="715010" y="1224280"/>
                    </a:cubicBezTo>
                    <a:cubicBezTo>
                      <a:pt x="693420" y="1217930"/>
                      <a:pt x="660400" y="1193800"/>
                      <a:pt x="651510" y="1170940"/>
                    </a:cubicBezTo>
                    <a:cubicBezTo>
                      <a:pt x="641350" y="1148080"/>
                      <a:pt x="648970" y="1108710"/>
                      <a:pt x="659130" y="1088390"/>
                    </a:cubicBezTo>
                    <a:cubicBezTo>
                      <a:pt x="669290" y="1071880"/>
                      <a:pt x="685800" y="1057910"/>
                      <a:pt x="704850" y="1052830"/>
                    </a:cubicBezTo>
                    <a:cubicBezTo>
                      <a:pt x="727710" y="1047750"/>
                      <a:pt x="767080" y="1054100"/>
                      <a:pt x="787400" y="1066800"/>
                    </a:cubicBezTo>
                    <a:cubicBezTo>
                      <a:pt x="802640" y="1076960"/>
                      <a:pt x="814070" y="1096010"/>
                      <a:pt x="819150" y="1113790"/>
                    </a:cubicBezTo>
                    <a:cubicBezTo>
                      <a:pt x="824230" y="1130300"/>
                      <a:pt x="822960" y="1153160"/>
                      <a:pt x="816610" y="1169670"/>
                    </a:cubicBezTo>
                    <a:cubicBezTo>
                      <a:pt x="810260" y="1187450"/>
                      <a:pt x="795020" y="1203960"/>
                      <a:pt x="779780" y="1214120"/>
                    </a:cubicBezTo>
                    <a:cubicBezTo>
                      <a:pt x="764540" y="1223010"/>
                      <a:pt x="742950" y="1228090"/>
                      <a:pt x="723900" y="1226820"/>
                    </a:cubicBezTo>
                    <a:cubicBezTo>
                      <a:pt x="706120" y="1224280"/>
                      <a:pt x="692150" y="1220470"/>
                      <a:pt x="673100" y="1202690"/>
                    </a:cubicBezTo>
                    <a:cubicBezTo>
                      <a:pt x="626110" y="1160780"/>
                      <a:pt x="556260" y="1007110"/>
                      <a:pt x="504190" y="906780"/>
                    </a:cubicBezTo>
                    <a:cubicBezTo>
                      <a:pt x="452120" y="805180"/>
                      <a:pt x="387350" y="669290"/>
                      <a:pt x="360680" y="598170"/>
                    </a:cubicBezTo>
                    <a:cubicBezTo>
                      <a:pt x="346710" y="562610"/>
                      <a:pt x="351790" y="548640"/>
                      <a:pt x="335280" y="516890"/>
                    </a:cubicBezTo>
                    <a:cubicBezTo>
                      <a:pt x="304800" y="457200"/>
                      <a:pt x="204470" y="358140"/>
                      <a:pt x="162560" y="284480"/>
                    </a:cubicBezTo>
                    <a:cubicBezTo>
                      <a:pt x="128270" y="226060"/>
                      <a:pt x="95250" y="157480"/>
                      <a:pt x="90170" y="114300"/>
                    </a:cubicBezTo>
                    <a:cubicBezTo>
                      <a:pt x="87630" y="88900"/>
                      <a:pt x="93980" y="68580"/>
                      <a:pt x="102870" y="52070"/>
                    </a:cubicBezTo>
                    <a:cubicBezTo>
                      <a:pt x="109220" y="39370"/>
                      <a:pt x="121920" y="29210"/>
                      <a:pt x="133350" y="21590"/>
                    </a:cubicBezTo>
                    <a:cubicBezTo>
                      <a:pt x="144780" y="15240"/>
                      <a:pt x="160020" y="10160"/>
                      <a:pt x="173990" y="10160"/>
                    </a:cubicBezTo>
                    <a:cubicBezTo>
                      <a:pt x="187960" y="8890"/>
                      <a:pt x="204470" y="11430"/>
                      <a:pt x="215900" y="17780"/>
                    </a:cubicBezTo>
                    <a:cubicBezTo>
                      <a:pt x="228600" y="24130"/>
                      <a:pt x="240030" y="33020"/>
                      <a:pt x="250190" y="44450"/>
                    </a:cubicBezTo>
                    <a:cubicBezTo>
                      <a:pt x="261620" y="57150"/>
                      <a:pt x="270510" y="72390"/>
                      <a:pt x="278130" y="92710"/>
                    </a:cubicBezTo>
                    <a:cubicBezTo>
                      <a:pt x="288290" y="119380"/>
                      <a:pt x="285750" y="153670"/>
                      <a:pt x="300990" y="193040"/>
                    </a:cubicBezTo>
                    <a:cubicBezTo>
                      <a:pt x="327660" y="257810"/>
                      <a:pt x="394970" y="374650"/>
                      <a:pt x="444500" y="439420"/>
                    </a:cubicBezTo>
                    <a:cubicBezTo>
                      <a:pt x="482600" y="488950"/>
                      <a:pt x="520700" y="506730"/>
                      <a:pt x="561340" y="558800"/>
                    </a:cubicBezTo>
                    <a:cubicBezTo>
                      <a:pt x="622300" y="637540"/>
                      <a:pt x="709930" y="817880"/>
                      <a:pt x="759460" y="882650"/>
                    </a:cubicBezTo>
                    <a:cubicBezTo>
                      <a:pt x="783590" y="914400"/>
                      <a:pt x="805180" y="922020"/>
                      <a:pt x="819150" y="948690"/>
                    </a:cubicBezTo>
                    <a:cubicBezTo>
                      <a:pt x="834390" y="976630"/>
                      <a:pt x="853440" y="1024890"/>
                      <a:pt x="843280" y="1052830"/>
                    </a:cubicBezTo>
                    <a:cubicBezTo>
                      <a:pt x="833120" y="1080770"/>
                      <a:pt x="788670" y="1111250"/>
                      <a:pt x="759460" y="1115060"/>
                    </a:cubicBezTo>
                    <a:cubicBezTo>
                      <a:pt x="731520" y="1117600"/>
                      <a:pt x="695960" y="1098550"/>
                      <a:pt x="669290" y="1075690"/>
                    </a:cubicBezTo>
                    <a:cubicBezTo>
                      <a:pt x="635000" y="1046480"/>
                      <a:pt x="618490" y="982980"/>
                      <a:pt x="582930" y="939800"/>
                    </a:cubicBezTo>
                    <a:cubicBezTo>
                      <a:pt x="544830" y="892810"/>
                      <a:pt x="480060" y="847090"/>
                      <a:pt x="447040" y="803910"/>
                    </a:cubicBezTo>
                    <a:cubicBezTo>
                      <a:pt x="422910" y="772160"/>
                      <a:pt x="410210" y="746760"/>
                      <a:pt x="393700" y="709930"/>
                    </a:cubicBezTo>
                    <a:cubicBezTo>
                      <a:pt x="372110" y="659130"/>
                      <a:pt x="353060" y="576580"/>
                      <a:pt x="332740" y="529590"/>
                    </a:cubicBezTo>
                    <a:cubicBezTo>
                      <a:pt x="318770" y="496570"/>
                      <a:pt x="313690" y="485140"/>
                      <a:pt x="290830" y="450850"/>
                    </a:cubicBezTo>
                    <a:cubicBezTo>
                      <a:pt x="240030" y="374650"/>
                      <a:pt x="33020" y="175260"/>
                      <a:pt x="8890" y="106680"/>
                    </a:cubicBezTo>
                    <a:cubicBezTo>
                      <a:pt x="0" y="82550"/>
                      <a:pt x="3810" y="66040"/>
                      <a:pt x="7620" y="50800"/>
                    </a:cubicBezTo>
                    <a:cubicBezTo>
                      <a:pt x="11430" y="38100"/>
                      <a:pt x="19050" y="27940"/>
                      <a:pt x="29210" y="20320"/>
                    </a:cubicBezTo>
                    <a:cubicBezTo>
                      <a:pt x="41910" y="10160"/>
                      <a:pt x="63500" y="0"/>
                      <a:pt x="81280" y="0"/>
                    </a:cubicBezTo>
                    <a:cubicBezTo>
                      <a:pt x="97790" y="0"/>
                      <a:pt x="132080" y="19050"/>
                      <a:pt x="132080" y="19050"/>
                    </a:cubicBezTo>
                  </a:path>
                </a:pathLst>
              </a:custGeom>
              <a:solidFill>
                <a:srgbClr val="908E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84" name="TextBox 184"/>
            <p:cNvSpPr txBox="1"/>
            <p:nvPr/>
          </p:nvSpPr>
          <p:spPr>
            <a:xfrm rot="3461774">
              <a:off x="9539501" y="11323455"/>
              <a:ext cx="832080" cy="223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en-US" sz="10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Inhotus</a:t>
              </a:r>
            </a:p>
          </p:txBody>
        </p:sp>
        <p:grpSp>
          <p:nvGrpSpPr>
            <p:cNvPr id="185" name="Group 185"/>
            <p:cNvGrpSpPr/>
            <p:nvPr/>
          </p:nvGrpSpPr>
          <p:grpSpPr>
            <a:xfrm>
              <a:off x="9315747" y="11158462"/>
              <a:ext cx="660400" cy="1112520"/>
              <a:chOff x="0" y="0"/>
              <a:chExt cx="660400" cy="1112520"/>
            </a:xfrm>
          </p:grpSpPr>
          <p:sp>
            <p:nvSpPr>
              <p:cNvPr id="186" name="Freeform 186"/>
              <p:cNvSpPr/>
              <p:nvPr/>
            </p:nvSpPr>
            <p:spPr>
              <a:xfrm>
                <a:off x="50800" y="49530"/>
                <a:ext cx="561340" cy="1016000"/>
              </a:xfrm>
              <a:custGeom>
                <a:avLst/>
                <a:gdLst/>
                <a:ahLst/>
                <a:cxnLst/>
                <a:rect l="l" t="t" r="r" b="b"/>
                <a:pathLst>
                  <a:path w="561340" h="1016000">
                    <a:moveTo>
                      <a:pt x="152400" y="54610"/>
                    </a:moveTo>
                    <a:cubicBezTo>
                      <a:pt x="256540" y="284480"/>
                      <a:pt x="269240" y="287020"/>
                      <a:pt x="290830" y="320040"/>
                    </a:cubicBezTo>
                    <a:cubicBezTo>
                      <a:pt x="342900" y="397510"/>
                      <a:pt x="474980" y="657860"/>
                      <a:pt x="514350" y="741680"/>
                    </a:cubicBezTo>
                    <a:cubicBezTo>
                      <a:pt x="530860" y="775970"/>
                      <a:pt x="538480" y="788670"/>
                      <a:pt x="544830" y="815340"/>
                    </a:cubicBezTo>
                    <a:cubicBezTo>
                      <a:pt x="553720" y="847090"/>
                      <a:pt x="561340" y="895350"/>
                      <a:pt x="556260" y="920750"/>
                    </a:cubicBezTo>
                    <a:cubicBezTo>
                      <a:pt x="553720" y="937260"/>
                      <a:pt x="546100" y="948690"/>
                      <a:pt x="537210" y="958850"/>
                    </a:cubicBezTo>
                    <a:cubicBezTo>
                      <a:pt x="528320" y="970280"/>
                      <a:pt x="515620" y="979170"/>
                      <a:pt x="502920" y="984250"/>
                    </a:cubicBezTo>
                    <a:cubicBezTo>
                      <a:pt x="490220" y="989330"/>
                      <a:pt x="476250" y="993140"/>
                      <a:pt x="461010" y="990600"/>
                    </a:cubicBezTo>
                    <a:cubicBezTo>
                      <a:pt x="443230" y="988060"/>
                      <a:pt x="422910" y="981710"/>
                      <a:pt x="405130" y="962660"/>
                    </a:cubicBezTo>
                    <a:cubicBezTo>
                      <a:pt x="368300" y="925830"/>
                      <a:pt x="344170" y="807720"/>
                      <a:pt x="298450" y="735330"/>
                    </a:cubicBezTo>
                    <a:cubicBezTo>
                      <a:pt x="251460" y="661670"/>
                      <a:pt x="153670" y="582930"/>
                      <a:pt x="121920" y="527050"/>
                    </a:cubicBezTo>
                    <a:cubicBezTo>
                      <a:pt x="104140" y="496570"/>
                      <a:pt x="104140" y="480060"/>
                      <a:pt x="95250" y="448310"/>
                    </a:cubicBezTo>
                    <a:cubicBezTo>
                      <a:pt x="80010" y="400050"/>
                      <a:pt x="55880" y="326390"/>
                      <a:pt x="45720" y="266700"/>
                    </a:cubicBezTo>
                    <a:cubicBezTo>
                      <a:pt x="36830" y="208280"/>
                      <a:pt x="29210" y="130810"/>
                      <a:pt x="36830" y="93980"/>
                    </a:cubicBezTo>
                    <a:cubicBezTo>
                      <a:pt x="40640" y="76200"/>
                      <a:pt x="45720" y="67310"/>
                      <a:pt x="57150" y="55880"/>
                    </a:cubicBezTo>
                    <a:cubicBezTo>
                      <a:pt x="69850" y="43180"/>
                      <a:pt x="95250" y="29210"/>
                      <a:pt x="113030" y="26670"/>
                    </a:cubicBezTo>
                    <a:cubicBezTo>
                      <a:pt x="128270" y="24130"/>
                      <a:pt x="143510" y="26670"/>
                      <a:pt x="156210" y="31750"/>
                    </a:cubicBezTo>
                    <a:cubicBezTo>
                      <a:pt x="168910" y="36830"/>
                      <a:pt x="182880" y="44450"/>
                      <a:pt x="191770" y="55880"/>
                    </a:cubicBezTo>
                    <a:cubicBezTo>
                      <a:pt x="203200" y="71120"/>
                      <a:pt x="201930" y="92710"/>
                      <a:pt x="214630" y="115570"/>
                    </a:cubicBezTo>
                    <a:cubicBezTo>
                      <a:pt x="236220" y="156210"/>
                      <a:pt x="303530" y="220980"/>
                      <a:pt x="325120" y="266700"/>
                    </a:cubicBezTo>
                    <a:cubicBezTo>
                      <a:pt x="340360" y="300990"/>
                      <a:pt x="341630" y="323850"/>
                      <a:pt x="346710" y="361950"/>
                    </a:cubicBezTo>
                    <a:cubicBezTo>
                      <a:pt x="353060" y="412750"/>
                      <a:pt x="336550" y="499110"/>
                      <a:pt x="349250" y="548640"/>
                    </a:cubicBezTo>
                    <a:cubicBezTo>
                      <a:pt x="359410" y="585470"/>
                      <a:pt x="387350" y="607060"/>
                      <a:pt x="398780" y="637540"/>
                    </a:cubicBezTo>
                    <a:cubicBezTo>
                      <a:pt x="408940" y="664210"/>
                      <a:pt x="403860" y="688340"/>
                      <a:pt x="417830" y="720090"/>
                    </a:cubicBezTo>
                    <a:cubicBezTo>
                      <a:pt x="440690" y="772160"/>
                      <a:pt x="538480" y="859790"/>
                      <a:pt x="549910" y="905510"/>
                    </a:cubicBezTo>
                    <a:cubicBezTo>
                      <a:pt x="554990" y="928370"/>
                      <a:pt x="552450" y="946150"/>
                      <a:pt x="542290" y="962660"/>
                    </a:cubicBezTo>
                    <a:cubicBezTo>
                      <a:pt x="530860" y="982980"/>
                      <a:pt x="497840" y="1007110"/>
                      <a:pt x="474980" y="1012190"/>
                    </a:cubicBezTo>
                    <a:cubicBezTo>
                      <a:pt x="455930" y="1016000"/>
                      <a:pt x="434340" y="1010920"/>
                      <a:pt x="419100" y="1002030"/>
                    </a:cubicBezTo>
                    <a:cubicBezTo>
                      <a:pt x="402590" y="993140"/>
                      <a:pt x="387350" y="977900"/>
                      <a:pt x="381000" y="960120"/>
                    </a:cubicBezTo>
                    <a:cubicBezTo>
                      <a:pt x="373380" y="937260"/>
                      <a:pt x="373380" y="896620"/>
                      <a:pt x="386080" y="876300"/>
                    </a:cubicBezTo>
                    <a:cubicBezTo>
                      <a:pt x="400050" y="855980"/>
                      <a:pt x="434340" y="835660"/>
                      <a:pt x="458470" y="834390"/>
                    </a:cubicBezTo>
                    <a:cubicBezTo>
                      <a:pt x="483870" y="833120"/>
                      <a:pt x="519430" y="850900"/>
                      <a:pt x="534670" y="871220"/>
                    </a:cubicBezTo>
                    <a:cubicBezTo>
                      <a:pt x="548640" y="890270"/>
                      <a:pt x="554990" y="930910"/>
                      <a:pt x="546100" y="953770"/>
                    </a:cubicBezTo>
                    <a:cubicBezTo>
                      <a:pt x="537210" y="976630"/>
                      <a:pt x="508000" y="1003300"/>
                      <a:pt x="483870" y="1009650"/>
                    </a:cubicBezTo>
                    <a:cubicBezTo>
                      <a:pt x="461010" y="1016000"/>
                      <a:pt x="427990" y="1005840"/>
                      <a:pt x="402590" y="990600"/>
                    </a:cubicBezTo>
                    <a:cubicBezTo>
                      <a:pt x="370840" y="970280"/>
                      <a:pt x="342900" y="928370"/>
                      <a:pt x="313690" y="881380"/>
                    </a:cubicBezTo>
                    <a:cubicBezTo>
                      <a:pt x="271780" y="814070"/>
                      <a:pt x="213360" y="680720"/>
                      <a:pt x="191770" y="614680"/>
                    </a:cubicBezTo>
                    <a:cubicBezTo>
                      <a:pt x="180340" y="576580"/>
                      <a:pt x="179070" y="557530"/>
                      <a:pt x="175260" y="521970"/>
                    </a:cubicBezTo>
                    <a:cubicBezTo>
                      <a:pt x="171450" y="474980"/>
                      <a:pt x="190500" y="405130"/>
                      <a:pt x="175260" y="355600"/>
                    </a:cubicBezTo>
                    <a:cubicBezTo>
                      <a:pt x="160020" y="306070"/>
                      <a:pt x="109220" y="264160"/>
                      <a:pt x="85090" y="222250"/>
                    </a:cubicBezTo>
                    <a:cubicBezTo>
                      <a:pt x="64770" y="185420"/>
                      <a:pt x="36830" y="143510"/>
                      <a:pt x="34290" y="115570"/>
                    </a:cubicBezTo>
                    <a:cubicBezTo>
                      <a:pt x="33020" y="99060"/>
                      <a:pt x="36830" y="86360"/>
                      <a:pt x="44450" y="73660"/>
                    </a:cubicBezTo>
                    <a:cubicBezTo>
                      <a:pt x="54610" y="58420"/>
                      <a:pt x="76200" y="39370"/>
                      <a:pt x="92710" y="31750"/>
                    </a:cubicBezTo>
                    <a:cubicBezTo>
                      <a:pt x="106680" y="25400"/>
                      <a:pt x="120650" y="24130"/>
                      <a:pt x="135890" y="26670"/>
                    </a:cubicBezTo>
                    <a:cubicBezTo>
                      <a:pt x="153670" y="29210"/>
                      <a:pt x="179070" y="40640"/>
                      <a:pt x="191770" y="55880"/>
                    </a:cubicBezTo>
                    <a:cubicBezTo>
                      <a:pt x="205740" y="71120"/>
                      <a:pt x="215900" y="97790"/>
                      <a:pt x="214630" y="115570"/>
                    </a:cubicBezTo>
                    <a:cubicBezTo>
                      <a:pt x="213360" y="132080"/>
                      <a:pt x="191770" y="142240"/>
                      <a:pt x="191770" y="158750"/>
                    </a:cubicBezTo>
                    <a:cubicBezTo>
                      <a:pt x="190500" y="184150"/>
                      <a:pt x="224790" y="219710"/>
                      <a:pt x="236220" y="252730"/>
                    </a:cubicBezTo>
                    <a:cubicBezTo>
                      <a:pt x="246380" y="289560"/>
                      <a:pt x="243840" y="332740"/>
                      <a:pt x="254000" y="369570"/>
                    </a:cubicBezTo>
                    <a:cubicBezTo>
                      <a:pt x="265430" y="406400"/>
                      <a:pt x="278130" y="441960"/>
                      <a:pt x="300990" y="473710"/>
                    </a:cubicBezTo>
                    <a:cubicBezTo>
                      <a:pt x="330200" y="513080"/>
                      <a:pt x="387350" y="532130"/>
                      <a:pt x="424180" y="582930"/>
                    </a:cubicBezTo>
                    <a:cubicBezTo>
                      <a:pt x="477520" y="656590"/>
                      <a:pt x="551180" y="855980"/>
                      <a:pt x="558800" y="900430"/>
                    </a:cubicBezTo>
                    <a:cubicBezTo>
                      <a:pt x="560070" y="910590"/>
                      <a:pt x="558800" y="913130"/>
                      <a:pt x="556260" y="920750"/>
                    </a:cubicBezTo>
                    <a:cubicBezTo>
                      <a:pt x="552450" y="932180"/>
                      <a:pt x="546100" y="948690"/>
                      <a:pt x="537210" y="958850"/>
                    </a:cubicBezTo>
                    <a:cubicBezTo>
                      <a:pt x="528320" y="970280"/>
                      <a:pt x="516890" y="979170"/>
                      <a:pt x="502920" y="984250"/>
                    </a:cubicBezTo>
                    <a:cubicBezTo>
                      <a:pt x="486410" y="990600"/>
                      <a:pt x="458470" y="990600"/>
                      <a:pt x="440690" y="985520"/>
                    </a:cubicBezTo>
                    <a:cubicBezTo>
                      <a:pt x="426720" y="981710"/>
                      <a:pt x="416560" y="976630"/>
                      <a:pt x="405130" y="962660"/>
                    </a:cubicBezTo>
                    <a:cubicBezTo>
                      <a:pt x="379730" y="930910"/>
                      <a:pt x="367030" y="847090"/>
                      <a:pt x="331470" y="767080"/>
                    </a:cubicBezTo>
                    <a:cubicBezTo>
                      <a:pt x="269240" y="629920"/>
                      <a:pt x="99060" y="354330"/>
                      <a:pt x="46990" y="231140"/>
                    </a:cubicBezTo>
                    <a:cubicBezTo>
                      <a:pt x="20320" y="168910"/>
                      <a:pt x="1270" y="121920"/>
                      <a:pt x="0" y="85090"/>
                    </a:cubicBezTo>
                    <a:cubicBezTo>
                      <a:pt x="0" y="63500"/>
                      <a:pt x="3810" y="45720"/>
                      <a:pt x="16510" y="31750"/>
                    </a:cubicBezTo>
                    <a:cubicBezTo>
                      <a:pt x="29210" y="16510"/>
                      <a:pt x="62230" y="2540"/>
                      <a:pt x="81280" y="1270"/>
                    </a:cubicBezTo>
                    <a:cubicBezTo>
                      <a:pt x="95250" y="0"/>
                      <a:pt x="106680" y="3810"/>
                      <a:pt x="116840" y="11430"/>
                    </a:cubicBezTo>
                    <a:cubicBezTo>
                      <a:pt x="130810" y="20320"/>
                      <a:pt x="152400" y="54610"/>
                      <a:pt x="152400" y="54610"/>
                    </a:cubicBezTo>
                  </a:path>
                </a:pathLst>
              </a:custGeom>
              <a:solidFill>
                <a:srgbClr val="908E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87" name="TextBox 187"/>
            <p:cNvSpPr txBox="1"/>
            <p:nvPr/>
          </p:nvSpPr>
          <p:spPr>
            <a:xfrm rot="3745082">
              <a:off x="9051811" y="11534260"/>
              <a:ext cx="1061200" cy="223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en-US" sz="10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Kauhistus</a:t>
              </a:r>
            </a:p>
          </p:txBody>
        </p:sp>
        <p:grpSp>
          <p:nvGrpSpPr>
            <p:cNvPr id="188" name="Group 188"/>
            <p:cNvGrpSpPr/>
            <p:nvPr/>
          </p:nvGrpSpPr>
          <p:grpSpPr>
            <a:xfrm>
              <a:off x="8957498" y="11371292"/>
              <a:ext cx="676910" cy="1056640"/>
              <a:chOff x="0" y="0"/>
              <a:chExt cx="676910" cy="1056640"/>
            </a:xfrm>
          </p:grpSpPr>
          <p:sp>
            <p:nvSpPr>
              <p:cNvPr id="189" name="Freeform 189"/>
              <p:cNvSpPr/>
              <p:nvPr/>
            </p:nvSpPr>
            <p:spPr>
              <a:xfrm>
                <a:off x="45720" y="45720"/>
                <a:ext cx="586740" cy="963930"/>
              </a:xfrm>
              <a:custGeom>
                <a:avLst/>
                <a:gdLst/>
                <a:ahLst/>
                <a:cxnLst/>
                <a:rect l="l" t="t" r="r" b="b"/>
                <a:pathLst>
                  <a:path w="586740" h="963930">
                    <a:moveTo>
                      <a:pt x="330200" y="928370"/>
                    </a:moveTo>
                    <a:cubicBezTo>
                      <a:pt x="184150" y="698500"/>
                      <a:pt x="166370" y="656590"/>
                      <a:pt x="146050" y="591820"/>
                    </a:cubicBezTo>
                    <a:cubicBezTo>
                      <a:pt x="116840" y="495300"/>
                      <a:pt x="102870" y="306070"/>
                      <a:pt x="71120" y="223520"/>
                    </a:cubicBezTo>
                    <a:cubicBezTo>
                      <a:pt x="53340" y="176530"/>
                      <a:pt x="20320" y="148590"/>
                      <a:pt x="11430" y="121920"/>
                    </a:cubicBezTo>
                    <a:cubicBezTo>
                      <a:pt x="5080" y="105410"/>
                      <a:pt x="3810" y="93980"/>
                      <a:pt x="5080" y="80010"/>
                    </a:cubicBezTo>
                    <a:cubicBezTo>
                      <a:pt x="6350" y="67310"/>
                      <a:pt x="10160" y="53340"/>
                      <a:pt x="19050" y="41910"/>
                    </a:cubicBezTo>
                    <a:cubicBezTo>
                      <a:pt x="30480" y="27940"/>
                      <a:pt x="50800" y="10160"/>
                      <a:pt x="68580" y="5080"/>
                    </a:cubicBezTo>
                    <a:cubicBezTo>
                      <a:pt x="87630" y="0"/>
                      <a:pt x="114300" y="5080"/>
                      <a:pt x="130810" y="11430"/>
                    </a:cubicBezTo>
                    <a:cubicBezTo>
                      <a:pt x="143510" y="17780"/>
                      <a:pt x="154940" y="25400"/>
                      <a:pt x="161290" y="38100"/>
                    </a:cubicBezTo>
                    <a:cubicBezTo>
                      <a:pt x="171450" y="58420"/>
                      <a:pt x="154940" y="106680"/>
                      <a:pt x="167640" y="130810"/>
                    </a:cubicBezTo>
                    <a:cubicBezTo>
                      <a:pt x="177800" y="153670"/>
                      <a:pt x="210820" y="160020"/>
                      <a:pt x="223520" y="182880"/>
                    </a:cubicBezTo>
                    <a:cubicBezTo>
                      <a:pt x="238760" y="208280"/>
                      <a:pt x="232410" y="251460"/>
                      <a:pt x="242570" y="283210"/>
                    </a:cubicBezTo>
                    <a:cubicBezTo>
                      <a:pt x="252730" y="312420"/>
                      <a:pt x="260350" y="332740"/>
                      <a:pt x="280670" y="368300"/>
                    </a:cubicBezTo>
                    <a:cubicBezTo>
                      <a:pt x="321310" y="438150"/>
                      <a:pt x="439420" y="568960"/>
                      <a:pt x="491490" y="657860"/>
                    </a:cubicBezTo>
                    <a:cubicBezTo>
                      <a:pt x="530860" y="725170"/>
                      <a:pt x="572770" y="806450"/>
                      <a:pt x="580390" y="847090"/>
                    </a:cubicBezTo>
                    <a:cubicBezTo>
                      <a:pt x="584200" y="866140"/>
                      <a:pt x="582930" y="876300"/>
                      <a:pt x="577850" y="890270"/>
                    </a:cubicBezTo>
                    <a:cubicBezTo>
                      <a:pt x="571500" y="906780"/>
                      <a:pt x="553720" y="929640"/>
                      <a:pt x="538480" y="939800"/>
                    </a:cubicBezTo>
                    <a:cubicBezTo>
                      <a:pt x="525780" y="947420"/>
                      <a:pt x="510540" y="951230"/>
                      <a:pt x="497840" y="952500"/>
                    </a:cubicBezTo>
                    <a:cubicBezTo>
                      <a:pt x="483870" y="952500"/>
                      <a:pt x="467360" y="949960"/>
                      <a:pt x="455930" y="943610"/>
                    </a:cubicBezTo>
                    <a:cubicBezTo>
                      <a:pt x="443230" y="938530"/>
                      <a:pt x="430530" y="928370"/>
                      <a:pt x="421640" y="918210"/>
                    </a:cubicBezTo>
                    <a:cubicBezTo>
                      <a:pt x="412750" y="906780"/>
                      <a:pt x="402590" y="880110"/>
                      <a:pt x="403860" y="878840"/>
                    </a:cubicBezTo>
                    <a:cubicBezTo>
                      <a:pt x="407670" y="877570"/>
                      <a:pt x="461010" y="943610"/>
                      <a:pt x="459740" y="944880"/>
                    </a:cubicBezTo>
                    <a:cubicBezTo>
                      <a:pt x="455930" y="947420"/>
                      <a:pt x="346710" y="855980"/>
                      <a:pt x="304800" y="803910"/>
                    </a:cubicBezTo>
                    <a:cubicBezTo>
                      <a:pt x="265430" y="756920"/>
                      <a:pt x="231140" y="703580"/>
                      <a:pt x="208280" y="650240"/>
                    </a:cubicBezTo>
                    <a:cubicBezTo>
                      <a:pt x="186690" y="596900"/>
                      <a:pt x="186690" y="538480"/>
                      <a:pt x="167640" y="483870"/>
                    </a:cubicBezTo>
                    <a:cubicBezTo>
                      <a:pt x="149860" y="427990"/>
                      <a:pt x="110490" y="373380"/>
                      <a:pt x="97790" y="317500"/>
                    </a:cubicBezTo>
                    <a:cubicBezTo>
                      <a:pt x="85090" y="264160"/>
                      <a:pt x="81280" y="196850"/>
                      <a:pt x="91440" y="154940"/>
                    </a:cubicBezTo>
                    <a:cubicBezTo>
                      <a:pt x="97790" y="125730"/>
                      <a:pt x="111760" y="97790"/>
                      <a:pt x="129540" y="82550"/>
                    </a:cubicBezTo>
                    <a:cubicBezTo>
                      <a:pt x="143510" y="71120"/>
                      <a:pt x="165100" y="67310"/>
                      <a:pt x="182880" y="68580"/>
                    </a:cubicBezTo>
                    <a:cubicBezTo>
                      <a:pt x="200660" y="68580"/>
                      <a:pt x="220980" y="77470"/>
                      <a:pt x="233680" y="88900"/>
                    </a:cubicBezTo>
                    <a:cubicBezTo>
                      <a:pt x="247650" y="100330"/>
                      <a:pt x="259080" y="119380"/>
                      <a:pt x="262890" y="135890"/>
                    </a:cubicBezTo>
                    <a:cubicBezTo>
                      <a:pt x="266700" y="153670"/>
                      <a:pt x="266700" y="175260"/>
                      <a:pt x="256540" y="191770"/>
                    </a:cubicBezTo>
                    <a:cubicBezTo>
                      <a:pt x="246380" y="210820"/>
                      <a:pt x="215900" y="236220"/>
                      <a:pt x="191770" y="241300"/>
                    </a:cubicBezTo>
                    <a:cubicBezTo>
                      <a:pt x="168910" y="245110"/>
                      <a:pt x="132080" y="232410"/>
                      <a:pt x="115570" y="214630"/>
                    </a:cubicBezTo>
                    <a:cubicBezTo>
                      <a:pt x="99060" y="196850"/>
                      <a:pt x="87630" y="160020"/>
                      <a:pt x="92710" y="135890"/>
                    </a:cubicBezTo>
                    <a:cubicBezTo>
                      <a:pt x="97790" y="113030"/>
                      <a:pt x="125730" y="83820"/>
                      <a:pt x="146050" y="73660"/>
                    </a:cubicBezTo>
                    <a:cubicBezTo>
                      <a:pt x="162560" y="66040"/>
                      <a:pt x="184150" y="66040"/>
                      <a:pt x="200660" y="71120"/>
                    </a:cubicBezTo>
                    <a:cubicBezTo>
                      <a:pt x="218440" y="76200"/>
                      <a:pt x="234950" y="83820"/>
                      <a:pt x="247650" y="101600"/>
                    </a:cubicBezTo>
                    <a:cubicBezTo>
                      <a:pt x="269240" y="137160"/>
                      <a:pt x="260350" y="219710"/>
                      <a:pt x="276860" y="289560"/>
                    </a:cubicBezTo>
                    <a:cubicBezTo>
                      <a:pt x="298450" y="382270"/>
                      <a:pt x="332740" y="520700"/>
                      <a:pt x="375920" y="607060"/>
                    </a:cubicBezTo>
                    <a:cubicBezTo>
                      <a:pt x="411480" y="675640"/>
                      <a:pt x="459740" y="736600"/>
                      <a:pt x="499110" y="778510"/>
                    </a:cubicBezTo>
                    <a:cubicBezTo>
                      <a:pt x="527050" y="808990"/>
                      <a:pt x="571500" y="821690"/>
                      <a:pt x="580390" y="847090"/>
                    </a:cubicBezTo>
                    <a:cubicBezTo>
                      <a:pt x="586740" y="866140"/>
                      <a:pt x="576580" y="892810"/>
                      <a:pt x="568960" y="909320"/>
                    </a:cubicBezTo>
                    <a:cubicBezTo>
                      <a:pt x="561340" y="922020"/>
                      <a:pt x="549910" y="932180"/>
                      <a:pt x="538480" y="939800"/>
                    </a:cubicBezTo>
                    <a:cubicBezTo>
                      <a:pt x="525780" y="946150"/>
                      <a:pt x="511810" y="952500"/>
                      <a:pt x="497840" y="952500"/>
                    </a:cubicBezTo>
                    <a:cubicBezTo>
                      <a:pt x="478790" y="952500"/>
                      <a:pt x="457200" y="949960"/>
                      <a:pt x="436880" y="933450"/>
                    </a:cubicBezTo>
                    <a:cubicBezTo>
                      <a:pt x="397510" y="899160"/>
                      <a:pt x="368300" y="786130"/>
                      <a:pt x="318770" y="708660"/>
                    </a:cubicBezTo>
                    <a:cubicBezTo>
                      <a:pt x="260350" y="615950"/>
                      <a:pt x="140970" y="491490"/>
                      <a:pt x="104140" y="419100"/>
                    </a:cubicBezTo>
                    <a:cubicBezTo>
                      <a:pt x="83820" y="381000"/>
                      <a:pt x="80010" y="358140"/>
                      <a:pt x="72390" y="326390"/>
                    </a:cubicBezTo>
                    <a:cubicBezTo>
                      <a:pt x="66040" y="293370"/>
                      <a:pt x="74930" y="255270"/>
                      <a:pt x="63500" y="226060"/>
                    </a:cubicBezTo>
                    <a:cubicBezTo>
                      <a:pt x="52070" y="198120"/>
                      <a:pt x="17780" y="180340"/>
                      <a:pt x="8890" y="153670"/>
                    </a:cubicBezTo>
                    <a:cubicBezTo>
                      <a:pt x="0" y="125730"/>
                      <a:pt x="7620" y="60960"/>
                      <a:pt x="10160" y="60960"/>
                    </a:cubicBezTo>
                    <a:cubicBezTo>
                      <a:pt x="11430" y="60960"/>
                      <a:pt x="24130" y="139700"/>
                      <a:pt x="21590" y="139700"/>
                    </a:cubicBezTo>
                    <a:cubicBezTo>
                      <a:pt x="19050" y="140970"/>
                      <a:pt x="7620" y="114300"/>
                      <a:pt x="6350" y="101600"/>
                    </a:cubicBezTo>
                    <a:cubicBezTo>
                      <a:pt x="3810" y="87630"/>
                      <a:pt x="5080" y="72390"/>
                      <a:pt x="10160" y="59690"/>
                    </a:cubicBezTo>
                    <a:cubicBezTo>
                      <a:pt x="13970" y="46990"/>
                      <a:pt x="22860" y="34290"/>
                      <a:pt x="33020" y="25400"/>
                    </a:cubicBezTo>
                    <a:cubicBezTo>
                      <a:pt x="43180" y="16510"/>
                      <a:pt x="55880" y="8890"/>
                      <a:pt x="68580" y="5080"/>
                    </a:cubicBezTo>
                    <a:cubicBezTo>
                      <a:pt x="82550" y="2540"/>
                      <a:pt x="97790" y="1270"/>
                      <a:pt x="110490" y="5080"/>
                    </a:cubicBezTo>
                    <a:cubicBezTo>
                      <a:pt x="123190" y="7620"/>
                      <a:pt x="134620" y="11430"/>
                      <a:pt x="147320" y="22860"/>
                    </a:cubicBezTo>
                    <a:cubicBezTo>
                      <a:pt x="171450" y="45720"/>
                      <a:pt x="204470" y="93980"/>
                      <a:pt x="224790" y="149860"/>
                    </a:cubicBezTo>
                    <a:cubicBezTo>
                      <a:pt x="257810" y="234950"/>
                      <a:pt x="261620" y="403860"/>
                      <a:pt x="287020" y="501650"/>
                    </a:cubicBezTo>
                    <a:cubicBezTo>
                      <a:pt x="306070" y="574040"/>
                      <a:pt x="323850" y="627380"/>
                      <a:pt x="353060" y="685800"/>
                    </a:cubicBezTo>
                    <a:cubicBezTo>
                      <a:pt x="382270" y="745490"/>
                      <a:pt x="452120" y="812800"/>
                      <a:pt x="464820" y="855980"/>
                    </a:cubicBezTo>
                    <a:cubicBezTo>
                      <a:pt x="472440" y="877570"/>
                      <a:pt x="471170" y="895350"/>
                      <a:pt x="466090" y="910590"/>
                    </a:cubicBezTo>
                    <a:cubicBezTo>
                      <a:pt x="459740" y="927100"/>
                      <a:pt x="444500" y="944880"/>
                      <a:pt x="429260" y="952500"/>
                    </a:cubicBezTo>
                    <a:cubicBezTo>
                      <a:pt x="415290" y="960120"/>
                      <a:pt x="392430" y="963930"/>
                      <a:pt x="374650" y="960120"/>
                    </a:cubicBezTo>
                    <a:cubicBezTo>
                      <a:pt x="358140" y="956310"/>
                      <a:pt x="330200" y="928370"/>
                      <a:pt x="330200" y="928370"/>
                    </a:cubicBezTo>
                  </a:path>
                </a:pathLst>
              </a:custGeom>
              <a:solidFill>
                <a:srgbClr val="908E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90" name="TextBox 190"/>
            <p:cNvSpPr txBox="1"/>
            <p:nvPr/>
          </p:nvSpPr>
          <p:spPr>
            <a:xfrm rot="3896458">
              <a:off x="8740820" y="11617216"/>
              <a:ext cx="832080" cy="223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en-US" sz="10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Epäröivä</a:t>
              </a:r>
            </a:p>
          </p:txBody>
        </p:sp>
        <p:grpSp>
          <p:nvGrpSpPr>
            <p:cNvPr id="191" name="Group 191"/>
            <p:cNvGrpSpPr/>
            <p:nvPr/>
          </p:nvGrpSpPr>
          <p:grpSpPr>
            <a:xfrm>
              <a:off x="6651287" y="7762240"/>
              <a:ext cx="417830" cy="734060"/>
              <a:chOff x="0" y="0"/>
              <a:chExt cx="417830" cy="734060"/>
            </a:xfrm>
          </p:grpSpPr>
          <p:sp>
            <p:nvSpPr>
              <p:cNvPr id="192" name="Freeform 192"/>
              <p:cNvSpPr/>
              <p:nvPr/>
            </p:nvSpPr>
            <p:spPr>
              <a:xfrm>
                <a:off x="49530" y="48260"/>
                <a:ext cx="32512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325120" h="641350">
                    <a:moveTo>
                      <a:pt x="142240" y="567690"/>
                    </a:moveTo>
                    <a:cubicBezTo>
                      <a:pt x="118110" y="262890"/>
                      <a:pt x="105410" y="129540"/>
                      <a:pt x="132080" y="74930"/>
                    </a:cubicBezTo>
                    <a:cubicBezTo>
                      <a:pt x="148590" y="43180"/>
                      <a:pt x="176530" y="19050"/>
                      <a:pt x="203200" y="16510"/>
                    </a:cubicBezTo>
                    <a:cubicBezTo>
                      <a:pt x="233680" y="13970"/>
                      <a:pt x="288290" y="46990"/>
                      <a:pt x="307340" y="76200"/>
                    </a:cubicBezTo>
                    <a:cubicBezTo>
                      <a:pt x="325120" y="105410"/>
                      <a:pt x="321310" y="152400"/>
                      <a:pt x="317500" y="187960"/>
                    </a:cubicBezTo>
                    <a:cubicBezTo>
                      <a:pt x="312420" y="222250"/>
                      <a:pt x="298450" y="256540"/>
                      <a:pt x="283210" y="285750"/>
                    </a:cubicBezTo>
                    <a:cubicBezTo>
                      <a:pt x="267970" y="313690"/>
                      <a:pt x="234950" y="328930"/>
                      <a:pt x="224790" y="361950"/>
                    </a:cubicBezTo>
                    <a:cubicBezTo>
                      <a:pt x="210820" y="406400"/>
                      <a:pt x="242570" y="495300"/>
                      <a:pt x="231140" y="534670"/>
                    </a:cubicBezTo>
                    <a:cubicBezTo>
                      <a:pt x="224790" y="557530"/>
                      <a:pt x="212090" y="574040"/>
                      <a:pt x="196850" y="584200"/>
                    </a:cubicBezTo>
                    <a:cubicBezTo>
                      <a:pt x="180340" y="595630"/>
                      <a:pt x="156210" y="601980"/>
                      <a:pt x="137160" y="599440"/>
                    </a:cubicBezTo>
                    <a:cubicBezTo>
                      <a:pt x="118110" y="596900"/>
                      <a:pt x="95250" y="585470"/>
                      <a:pt x="82550" y="570230"/>
                    </a:cubicBezTo>
                    <a:cubicBezTo>
                      <a:pt x="69850" y="556260"/>
                      <a:pt x="63500" y="538480"/>
                      <a:pt x="60960" y="513080"/>
                    </a:cubicBezTo>
                    <a:cubicBezTo>
                      <a:pt x="55880" y="469900"/>
                      <a:pt x="83820" y="396240"/>
                      <a:pt x="86360" y="330200"/>
                    </a:cubicBezTo>
                    <a:cubicBezTo>
                      <a:pt x="90170" y="250190"/>
                      <a:pt x="63500" y="115570"/>
                      <a:pt x="73660" y="68580"/>
                    </a:cubicBezTo>
                    <a:cubicBezTo>
                      <a:pt x="77470" y="49530"/>
                      <a:pt x="83820" y="41910"/>
                      <a:pt x="92710" y="31750"/>
                    </a:cubicBezTo>
                    <a:cubicBezTo>
                      <a:pt x="101600" y="21590"/>
                      <a:pt x="113030" y="11430"/>
                      <a:pt x="127000" y="7620"/>
                    </a:cubicBezTo>
                    <a:cubicBezTo>
                      <a:pt x="144780" y="2540"/>
                      <a:pt x="171450" y="1270"/>
                      <a:pt x="189230" y="7620"/>
                    </a:cubicBezTo>
                    <a:cubicBezTo>
                      <a:pt x="207010" y="13970"/>
                      <a:pt x="223520" y="29210"/>
                      <a:pt x="236220" y="48260"/>
                    </a:cubicBezTo>
                    <a:cubicBezTo>
                      <a:pt x="252730" y="76200"/>
                      <a:pt x="261620" y="128270"/>
                      <a:pt x="267970" y="162560"/>
                    </a:cubicBezTo>
                    <a:cubicBezTo>
                      <a:pt x="273050" y="190500"/>
                      <a:pt x="280670" y="210820"/>
                      <a:pt x="274320" y="241300"/>
                    </a:cubicBezTo>
                    <a:cubicBezTo>
                      <a:pt x="265430" y="288290"/>
                      <a:pt x="191770" y="361950"/>
                      <a:pt x="186690" y="410210"/>
                    </a:cubicBezTo>
                    <a:cubicBezTo>
                      <a:pt x="182880" y="443230"/>
                      <a:pt x="222250" y="482600"/>
                      <a:pt x="209550" y="497840"/>
                    </a:cubicBezTo>
                    <a:cubicBezTo>
                      <a:pt x="198120" y="514350"/>
                      <a:pt x="134620" y="524510"/>
                      <a:pt x="113030" y="505460"/>
                    </a:cubicBezTo>
                    <a:cubicBezTo>
                      <a:pt x="76200" y="472440"/>
                      <a:pt x="90170" y="292100"/>
                      <a:pt x="104140" y="212090"/>
                    </a:cubicBezTo>
                    <a:cubicBezTo>
                      <a:pt x="114300" y="153670"/>
                      <a:pt x="130810" y="91440"/>
                      <a:pt x="160020" y="64770"/>
                    </a:cubicBezTo>
                    <a:cubicBezTo>
                      <a:pt x="180340" y="45720"/>
                      <a:pt x="214630" y="40640"/>
                      <a:pt x="237490" y="43180"/>
                    </a:cubicBezTo>
                    <a:cubicBezTo>
                      <a:pt x="255270" y="45720"/>
                      <a:pt x="273050" y="57150"/>
                      <a:pt x="284480" y="71120"/>
                    </a:cubicBezTo>
                    <a:cubicBezTo>
                      <a:pt x="295910" y="83820"/>
                      <a:pt x="306070" y="102870"/>
                      <a:pt x="304800" y="120650"/>
                    </a:cubicBezTo>
                    <a:cubicBezTo>
                      <a:pt x="304800" y="143510"/>
                      <a:pt x="290830" y="180340"/>
                      <a:pt x="273050" y="194310"/>
                    </a:cubicBezTo>
                    <a:cubicBezTo>
                      <a:pt x="254000" y="209550"/>
                      <a:pt x="214630" y="213360"/>
                      <a:pt x="193040" y="208280"/>
                    </a:cubicBezTo>
                    <a:cubicBezTo>
                      <a:pt x="175260" y="204470"/>
                      <a:pt x="158750" y="191770"/>
                      <a:pt x="149860" y="176530"/>
                    </a:cubicBezTo>
                    <a:cubicBezTo>
                      <a:pt x="138430" y="156210"/>
                      <a:pt x="133350" y="116840"/>
                      <a:pt x="139700" y="96520"/>
                    </a:cubicBezTo>
                    <a:cubicBezTo>
                      <a:pt x="144780" y="78740"/>
                      <a:pt x="160020" y="63500"/>
                      <a:pt x="173990" y="53340"/>
                    </a:cubicBezTo>
                    <a:cubicBezTo>
                      <a:pt x="189230" y="44450"/>
                      <a:pt x="210820" y="39370"/>
                      <a:pt x="227330" y="41910"/>
                    </a:cubicBezTo>
                    <a:cubicBezTo>
                      <a:pt x="245110" y="43180"/>
                      <a:pt x="265430" y="52070"/>
                      <a:pt x="278130" y="63500"/>
                    </a:cubicBezTo>
                    <a:cubicBezTo>
                      <a:pt x="290830" y="76200"/>
                      <a:pt x="302260" y="93980"/>
                      <a:pt x="304800" y="111760"/>
                    </a:cubicBezTo>
                    <a:cubicBezTo>
                      <a:pt x="306070" y="134620"/>
                      <a:pt x="285750" y="152400"/>
                      <a:pt x="279400" y="187960"/>
                    </a:cubicBezTo>
                    <a:cubicBezTo>
                      <a:pt x="266700" y="265430"/>
                      <a:pt x="302260" y="494030"/>
                      <a:pt x="278130" y="563880"/>
                    </a:cubicBezTo>
                    <a:cubicBezTo>
                      <a:pt x="267970" y="595630"/>
                      <a:pt x="256540" y="614680"/>
                      <a:pt x="232410" y="626110"/>
                    </a:cubicBezTo>
                    <a:cubicBezTo>
                      <a:pt x="198120" y="641350"/>
                      <a:pt x="114300" y="633730"/>
                      <a:pt x="80010" y="615950"/>
                    </a:cubicBezTo>
                    <a:cubicBezTo>
                      <a:pt x="55880" y="603250"/>
                      <a:pt x="44450" y="580390"/>
                      <a:pt x="31750" y="556260"/>
                    </a:cubicBezTo>
                    <a:cubicBezTo>
                      <a:pt x="16510" y="527050"/>
                      <a:pt x="2540" y="483870"/>
                      <a:pt x="1270" y="448310"/>
                    </a:cubicBezTo>
                    <a:cubicBezTo>
                      <a:pt x="0" y="415290"/>
                      <a:pt x="8890" y="383540"/>
                      <a:pt x="20320" y="351790"/>
                    </a:cubicBezTo>
                    <a:cubicBezTo>
                      <a:pt x="33020" y="317500"/>
                      <a:pt x="64770" y="283210"/>
                      <a:pt x="76200" y="250190"/>
                    </a:cubicBezTo>
                    <a:cubicBezTo>
                      <a:pt x="85090" y="223520"/>
                      <a:pt x="90170" y="198120"/>
                      <a:pt x="90170" y="170180"/>
                    </a:cubicBezTo>
                    <a:cubicBezTo>
                      <a:pt x="91440" y="138430"/>
                      <a:pt x="67310" y="95250"/>
                      <a:pt x="73660" y="68580"/>
                    </a:cubicBezTo>
                    <a:cubicBezTo>
                      <a:pt x="77470" y="46990"/>
                      <a:pt x="92710" y="27940"/>
                      <a:pt x="109220" y="17780"/>
                    </a:cubicBezTo>
                    <a:cubicBezTo>
                      <a:pt x="124460" y="6350"/>
                      <a:pt x="149860" y="0"/>
                      <a:pt x="168910" y="2540"/>
                    </a:cubicBezTo>
                    <a:cubicBezTo>
                      <a:pt x="187960" y="5080"/>
                      <a:pt x="210820" y="16510"/>
                      <a:pt x="223520" y="31750"/>
                    </a:cubicBezTo>
                    <a:cubicBezTo>
                      <a:pt x="236220" y="45720"/>
                      <a:pt x="240030" y="62230"/>
                      <a:pt x="246380" y="88900"/>
                    </a:cubicBezTo>
                    <a:cubicBezTo>
                      <a:pt x="257810" y="148590"/>
                      <a:pt x="261620" y="297180"/>
                      <a:pt x="256540" y="379730"/>
                    </a:cubicBezTo>
                    <a:cubicBezTo>
                      <a:pt x="252730" y="439420"/>
                      <a:pt x="242570" y="500380"/>
                      <a:pt x="231140" y="534670"/>
                    </a:cubicBezTo>
                    <a:cubicBezTo>
                      <a:pt x="226060" y="551180"/>
                      <a:pt x="220980" y="561340"/>
                      <a:pt x="212090" y="570230"/>
                    </a:cubicBezTo>
                    <a:cubicBezTo>
                      <a:pt x="203200" y="580390"/>
                      <a:pt x="191770" y="590550"/>
                      <a:pt x="177800" y="594360"/>
                    </a:cubicBezTo>
                    <a:cubicBezTo>
                      <a:pt x="161290" y="599440"/>
                      <a:pt x="133350" y="599440"/>
                      <a:pt x="116840" y="594360"/>
                    </a:cubicBezTo>
                    <a:cubicBezTo>
                      <a:pt x="102870" y="590550"/>
                      <a:pt x="91440" y="580390"/>
                      <a:pt x="82550" y="570230"/>
                    </a:cubicBezTo>
                    <a:cubicBezTo>
                      <a:pt x="73660" y="561340"/>
                      <a:pt x="67310" y="552450"/>
                      <a:pt x="63500" y="534670"/>
                    </a:cubicBezTo>
                    <a:cubicBezTo>
                      <a:pt x="53340" y="491490"/>
                      <a:pt x="48260" y="369570"/>
                      <a:pt x="69850" y="302260"/>
                    </a:cubicBezTo>
                    <a:cubicBezTo>
                      <a:pt x="90170" y="242570"/>
                      <a:pt x="135890" y="166370"/>
                      <a:pt x="179070" y="147320"/>
                    </a:cubicBezTo>
                    <a:cubicBezTo>
                      <a:pt x="210820" y="132080"/>
                      <a:pt x="266700" y="135890"/>
                      <a:pt x="285750" y="157480"/>
                    </a:cubicBezTo>
                    <a:cubicBezTo>
                      <a:pt x="309880" y="186690"/>
                      <a:pt x="275590" y="276860"/>
                      <a:pt x="275590" y="342900"/>
                    </a:cubicBezTo>
                    <a:cubicBezTo>
                      <a:pt x="276860" y="417830"/>
                      <a:pt x="303530" y="541020"/>
                      <a:pt x="293370" y="582930"/>
                    </a:cubicBezTo>
                    <a:cubicBezTo>
                      <a:pt x="288290" y="599440"/>
                      <a:pt x="283210" y="605790"/>
                      <a:pt x="273050" y="613410"/>
                    </a:cubicBezTo>
                    <a:cubicBezTo>
                      <a:pt x="260350" y="623570"/>
                      <a:pt x="238760" y="633730"/>
                      <a:pt x="220980" y="635000"/>
                    </a:cubicBezTo>
                    <a:cubicBezTo>
                      <a:pt x="204470" y="635000"/>
                      <a:pt x="182880" y="627380"/>
                      <a:pt x="168910" y="615950"/>
                    </a:cubicBezTo>
                    <a:cubicBezTo>
                      <a:pt x="156210" y="604520"/>
                      <a:pt x="142240" y="567690"/>
                      <a:pt x="142240" y="567690"/>
                    </a:cubicBezTo>
                  </a:path>
                </a:pathLst>
              </a:custGeom>
              <a:solidFill>
                <a:srgbClr val="8FBCE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93" name="TextBox 193"/>
            <p:cNvSpPr txBox="1"/>
            <p:nvPr/>
          </p:nvSpPr>
          <p:spPr>
            <a:xfrm rot="-4898358">
              <a:off x="6412460" y="8048277"/>
              <a:ext cx="850111" cy="361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Suru</a:t>
              </a:r>
            </a:p>
          </p:txBody>
        </p:sp>
        <p:grpSp>
          <p:nvGrpSpPr>
            <p:cNvPr id="194" name="Group 194"/>
            <p:cNvGrpSpPr/>
            <p:nvPr/>
          </p:nvGrpSpPr>
          <p:grpSpPr>
            <a:xfrm>
              <a:off x="7789207" y="9630410"/>
              <a:ext cx="433070" cy="871220"/>
              <a:chOff x="0" y="0"/>
              <a:chExt cx="433070" cy="871220"/>
            </a:xfrm>
          </p:grpSpPr>
          <p:sp>
            <p:nvSpPr>
              <p:cNvPr id="195" name="Freeform 195"/>
              <p:cNvSpPr/>
              <p:nvPr/>
            </p:nvSpPr>
            <p:spPr>
              <a:xfrm>
                <a:off x="34290" y="50800"/>
                <a:ext cx="347980" cy="77343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773430">
                    <a:moveTo>
                      <a:pt x="196850" y="720090"/>
                    </a:moveTo>
                    <a:cubicBezTo>
                      <a:pt x="44450" y="297180"/>
                      <a:pt x="5080" y="133350"/>
                      <a:pt x="16510" y="71120"/>
                    </a:cubicBezTo>
                    <a:cubicBezTo>
                      <a:pt x="21590" y="45720"/>
                      <a:pt x="33020" y="30480"/>
                      <a:pt x="48260" y="19050"/>
                    </a:cubicBezTo>
                    <a:cubicBezTo>
                      <a:pt x="62230" y="7620"/>
                      <a:pt x="86360" y="0"/>
                      <a:pt x="105410" y="0"/>
                    </a:cubicBezTo>
                    <a:cubicBezTo>
                      <a:pt x="124460" y="1270"/>
                      <a:pt x="148590" y="11430"/>
                      <a:pt x="161290" y="25400"/>
                    </a:cubicBezTo>
                    <a:cubicBezTo>
                      <a:pt x="175260" y="38100"/>
                      <a:pt x="181610" y="54610"/>
                      <a:pt x="187960" y="80010"/>
                    </a:cubicBezTo>
                    <a:cubicBezTo>
                      <a:pt x="199390" y="132080"/>
                      <a:pt x="180340" y="240030"/>
                      <a:pt x="187960" y="328930"/>
                    </a:cubicBezTo>
                    <a:cubicBezTo>
                      <a:pt x="196850" y="433070"/>
                      <a:pt x="255270" y="603250"/>
                      <a:pt x="245110" y="666750"/>
                    </a:cubicBezTo>
                    <a:cubicBezTo>
                      <a:pt x="241300" y="693420"/>
                      <a:pt x="229870" y="708660"/>
                      <a:pt x="217170" y="721360"/>
                    </a:cubicBezTo>
                    <a:cubicBezTo>
                      <a:pt x="207010" y="732790"/>
                      <a:pt x="194310" y="737870"/>
                      <a:pt x="180340" y="741680"/>
                    </a:cubicBezTo>
                    <a:cubicBezTo>
                      <a:pt x="167640" y="745490"/>
                      <a:pt x="152400" y="745490"/>
                      <a:pt x="139700" y="742950"/>
                    </a:cubicBezTo>
                    <a:cubicBezTo>
                      <a:pt x="125730" y="739140"/>
                      <a:pt x="113030" y="734060"/>
                      <a:pt x="101600" y="723900"/>
                    </a:cubicBezTo>
                    <a:cubicBezTo>
                      <a:pt x="88900" y="711200"/>
                      <a:pt x="77470" y="695960"/>
                      <a:pt x="72390" y="669290"/>
                    </a:cubicBezTo>
                    <a:cubicBezTo>
                      <a:pt x="60960" y="613410"/>
                      <a:pt x="110490" y="469900"/>
                      <a:pt x="101600" y="391160"/>
                    </a:cubicBezTo>
                    <a:cubicBezTo>
                      <a:pt x="93980" y="330200"/>
                      <a:pt x="50800" y="280670"/>
                      <a:pt x="44450" y="234950"/>
                    </a:cubicBezTo>
                    <a:cubicBezTo>
                      <a:pt x="39370" y="200660"/>
                      <a:pt x="39370" y="170180"/>
                      <a:pt x="50800" y="144780"/>
                    </a:cubicBezTo>
                    <a:cubicBezTo>
                      <a:pt x="62230" y="119380"/>
                      <a:pt x="91440" y="91440"/>
                      <a:pt x="115570" y="81280"/>
                    </a:cubicBezTo>
                    <a:cubicBezTo>
                      <a:pt x="137160" y="72390"/>
                      <a:pt x="163830" y="74930"/>
                      <a:pt x="185420" y="77470"/>
                    </a:cubicBezTo>
                    <a:cubicBezTo>
                      <a:pt x="204470" y="80010"/>
                      <a:pt x="223520" y="83820"/>
                      <a:pt x="237490" y="95250"/>
                    </a:cubicBezTo>
                    <a:cubicBezTo>
                      <a:pt x="251460" y="105410"/>
                      <a:pt x="264160" y="123190"/>
                      <a:pt x="269240" y="139700"/>
                    </a:cubicBezTo>
                    <a:cubicBezTo>
                      <a:pt x="273050" y="157480"/>
                      <a:pt x="274320" y="179070"/>
                      <a:pt x="266700" y="195580"/>
                    </a:cubicBezTo>
                    <a:cubicBezTo>
                      <a:pt x="256540" y="215900"/>
                      <a:pt x="228600" y="242570"/>
                      <a:pt x="204470" y="247650"/>
                    </a:cubicBezTo>
                    <a:cubicBezTo>
                      <a:pt x="181610" y="252730"/>
                      <a:pt x="144780" y="240030"/>
                      <a:pt x="127000" y="226060"/>
                    </a:cubicBezTo>
                    <a:cubicBezTo>
                      <a:pt x="113030" y="214630"/>
                      <a:pt x="104140" y="195580"/>
                      <a:pt x="100330" y="177800"/>
                    </a:cubicBezTo>
                    <a:cubicBezTo>
                      <a:pt x="97790" y="161290"/>
                      <a:pt x="101600" y="139700"/>
                      <a:pt x="109220" y="123190"/>
                    </a:cubicBezTo>
                    <a:cubicBezTo>
                      <a:pt x="118110" y="107950"/>
                      <a:pt x="133350" y="92710"/>
                      <a:pt x="149860" y="85090"/>
                    </a:cubicBezTo>
                    <a:cubicBezTo>
                      <a:pt x="165100" y="78740"/>
                      <a:pt x="186690" y="73660"/>
                      <a:pt x="204470" y="80010"/>
                    </a:cubicBezTo>
                    <a:cubicBezTo>
                      <a:pt x="224790" y="86360"/>
                      <a:pt x="255270" y="111760"/>
                      <a:pt x="265430" y="130810"/>
                    </a:cubicBezTo>
                    <a:cubicBezTo>
                      <a:pt x="274320" y="147320"/>
                      <a:pt x="273050" y="170180"/>
                      <a:pt x="269240" y="186690"/>
                    </a:cubicBezTo>
                    <a:cubicBezTo>
                      <a:pt x="264160" y="203200"/>
                      <a:pt x="254000" y="220980"/>
                      <a:pt x="238760" y="232410"/>
                    </a:cubicBezTo>
                    <a:cubicBezTo>
                      <a:pt x="218440" y="245110"/>
                      <a:pt x="152400" y="254000"/>
                      <a:pt x="151130" y="250190"/>
                    </a:cubicBezTo>
                    <a:cubicBezTo>
                      <a:pt x="149860" y="246380"/>
                      <a:pt x="204470" y="209550"/>
                      <a:pt x="219710" y="215900"/>
                    </a:cubicBezTo>
                    <a:cubicBezTo>
                      <a:pt x="236220" y="222250"/>
                      <a:pt x="238760" y="266700"/>
                      <a:pt x="246380" y="295910"/>
                    </a:cubicBezTo>
                    <a:cubicBezTo>
                      <a:pt x="255270" y="327660"/>
                      <a:pt x="265430" y="356870"/>
                      <a:pt x="267970" y="398780"/>
                    </a:cubicBezTo>
                    <a:cubicBezTo>
                      <a:pt x="271780" y="467360"/>
                      <a:pt x="260350" y="612140"/>
                      <a:pt x="245110" y="666750"/>
                    </a:cubicBezTo>
                    <a:cubicBezTo>
                      <a:pt x="237490" y="693420"/>
                      <a:pt x="229870" y="708660"/>
                      <a:pt x="217170" y="721360"/>
                    </a:cubicBezTo>
                    <a:cubicBezTo>
                      <a:pt x="207010" y="732790"/>
                      <a:pt x="194310" y="737870"/>
                      <a:pt x="180340" y="741680"/>
                    </a:cubicBezTo>
                    <a:cubicBezTo>
                      <a:pt x="167640" y="745490"/>
                      <a:pt x="152400" y="745490"/>
                      <a:pt x="139700" y="742950"/>
                    </a:cubicBezTo>
                    <a:cubicBezTo>
                      <a:pt x="125730" y="739140"/>
                      <a:pt x="113030" y="732790"/>
                      <a:pt x="101600" y="723900"/>
                    </a:cubicBezTo>
                    <a:cubicBezTo>
                      <a:pt x="91440" y="715010"/>
                      <a:pt x="86360" y="707390"/>
                      <a:pt x="77470" y="689610"/>
                    </a:cubicBezTo>
                    <a:cubicBezTo>
                      <a:pt x="58420" y="646430"/>
                      <a:pt x="36830" y="530860"/>
                      <a:pt x="25400" y="438150"/>
                    </a:cubicBezTo>
                    <a:cubicBezTo>
                      <a:pt x="12700" y="327660"/>
                      <a:pt x="0" y="137160"/>
                      <a:pt x="16510" y="71120"/>
                    </a:cubicBezTo>
                    <a:cubicBezTo>
                      <a:pt x="24130" y="44450"/>
                      <a:pt x="33020" y="30480"/>
                      <a:pt x="48260" y="19050"/>
                    </a:cubicBezTo>
                    <a:cubicBezTo>
                      <a:pt x="62230" y="7620"/>
                      <a:pt x="86360" y="0"/>
                      <a:pt x="105410" y="0"/>
                    </a:cubicBezTo>
                    <a:cubicBezTo>
                      <a:pt x="124460" y="1270"/>
                      <a:pt x="148590" y="13970"/>
                      <a:pt x="161290" y="25400"/>
                    </a:cubicBezTo>
                    <a:cubicBezTo>
                      <a:pt x="172720" y="34290"/>
                      <a:pt x="176530" y="40640"/>
                      <a:pt x="184150" y="59690"/>
                    </a:cubicBezTo>
                    <a:cubicBezTo>
                      <a:pt x="203200" y="113030"/>
                      <a:pt x="212090" y="317500"/>
                      <a:pt x="237490" y="383540"/>
                    </a:cubicBezTo>
                    <a:cubicBezTo>
                      <a:pt x="248920" y="415290"/>
                      <a:pt x="264160" y="420370"/>
                      <a:pt x="278130" y="450850"/>
                    </a:cubicBezTo>
                    <a:cubicBezTo>
                      <a:pt x="302260" y="504190"/>
                      <a:pt x="346710" y="635000"/>
                      <a:pt x="347980" y="684530"/>
                    </a:cubicBezTo>
                    <a:cubicBezTo>
                      <a:pt x="347980" y="708660"/>
                      <a:pt x="344170" y="725170"/>
                      <a:pt x="334010" y="739140"/>
                    </a:cubicBezTo>
                    <a:cubicBezTo>
                      <a:pt x="323850" y="753110"/>
                      <a:pt x="304800" y="765810"/>
                      <a:pt x="288290" y="769620"/>
                    </a:cubicBezTo>
                    <a:cubicBezTo>
                      <a:pt x="270510" y="773430"/>
                      <a:pt x="247650" y="770890"/>
                      <a:pt x="232410" y="762000"/>
                    </a:cubicBezTo>
                    <a:cubicBezTo>
                      <a:pt x="217170" y="754380"/>
                      <a:pt x="196850" y="720090"/>
                      <a:pt x="196850" y="720090"/>
                    </a:cubicBezTo>
                  </a:path>
                </a:pathLst>
              </a:custGeom>
              <a:solidFill>
                <a:srgbClr val="BFDBF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96" name="TextBox 196"/>
            <p:cNvSpPr txBox="1"/>
            <p:nvPr/>
          </p:nvSpPr>
          <p:spPr>
            <a:xfrm rot="4390206">
              <a:off x="7245918" y="9962720"/>
              <a:ext cx="1431202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Loukkaantunut</a:t>
              </a:r>
            </a:p>
          </p:txBody>
        </p:sp>
        <p:grpSp>
          <p:nvGrpSpPr>
            <p:cNvPr id="197" name="Group 197"/>
            <p:cNvGrpSpPr/>
            <p:nvPr/>
          </p:nvGrpSpPr>
          <p:grpSpPr>
            <a:xfrm>
              <a:off x="7189767" y="9418320"/>
              <a:ext cx="595630" cy="1463040"/>
              <a:chOff x="0" y="0"/>
              <a:chExt cx="595630" cy="1463040"/>
            </a:xfrm>
          </p:grpSpPr>
          <p:sp>
            <p:nvSpPr>
              <p:cNvPr id="198" name="Freeform 198"/>
              <p:cNvSpPr/>
              <p:nvPr/>
            </p:nvSpPr>
            <p:spPr>
              <a:xfrm>
                <a:off x="50800" y="49530"/>
                <a:ext cx="494030" cy="1370330"/>
              </a:xfrm>
              <a:custGeom>
                <a:avLst/>
                <a:gdLst/>
                <a:ahLst/>
                <a:cxnLst/>
                <a:rect l="l" t="t" r="r" b="b"/>
                <a:pathLst>
                  <a:path w="494030" h="1370330">
                    <a:moveTo>
                      <a:pt x="0" y="248920"/>
                    </a:moveTo>
                    <a:cubicBezTo>
                      <a:pt x="25400" y="138430"/>
                      <a:pt x="64770" y="102870"/>
                      <a:pt x="69850" y="85090"/>
                    </a:cubicBezTo>
                    <a:cubicBezTo>
                      <a:pt x="72390" y="77470"/>
                      <a:pt x="69850" y="72390"/>
                      <a:pt x="71120" y="66040"/>
                    </a:cubicBezTo>
                    <a:cubicBezTo>
                      <a:pt x="72390" y="59690"/>
                      <a:pt x="73660" y="53340"/>
                      <a:pt x="76200" y="48260"/>
                    </a:cubicBezTo>
                    <a:cubicBezTo>
                      <a:pt x="78740" y="41910"/>
                      <a:pt x="82550" y="36830"/>
                      <a:pt x="86360" y="31750"/>
                    </a:cubicBezTo>
                    <a:cubicBezTo>
                      <a:pt x="90170" y="26670"/>
                      <a:pt x="93980" y="21590"/>
                      <a:pt x="99060" y="17780"/>
                    </a:cubicBezTo>
                    <a:cubicBezTo>
                      <a:pt x="104140" y="13970"/>
                      <a:pt x="109220" y="11430"/>
                      <a:pt x="115570" y="7620"/>
                    </a:cubicBezTo>
                    <a:cubicBezTo>
                      <a:pt x="120650" y="5080"/>
                      <a:pt x="127000" y="3810"/>
                      <a:pt x="133350" y="2540"/>
                    </a:cubicBezTo>
                    <a:cubicBezTo>
                      <a:pt x="139700" y="1270"/>
                      <a:pt x="146050" y="0"/>
                      <a:pt x="152400" y="1270"/>
                    </a:cubicBezTo>
                    <a:cubicBezTo>
                      <a:pt x="157480" y="1270"/>
                      <a:pt x="163830" y="2540"/>
                      <a:pt x="170180" y="3810"/>
                    </a:cubicBezTo>
                    <a:cubicBezTo>
                      <a:pt x="176530" y="6350"/>
                      <a:pt x="182880" y="8890"/>
                      <a:pt x="187960" y="11430"/>
                    </a:cubicBezTo>
                    <a:cubicBezTo>
                      <a:pt x="193040" y="13970"/>
                      <a:pt x="199390" y="19050"/>
                      <a:pt x="203200" y="22860"/>
                    </a:cubicBezTo>
                    <a:cubicBezTo>
                      <a:pt x="205740" y="25400"/>
                      <a:pt x="205740" y="29210"/>
                      <a:pt x="209550" y="30480"/>
                    </a:cubicBezTo>
                    <a:cubicBezTo>
                      <a:pt x="213360" y="31750"/>
                      <a:pt x="218440" y="24130"/>
                      <a:pt x="224790" y="25400"/>
                    </a:cubicBezTo>
                    <a:cubicBezTo>
                      <a:pt x="241300" y="29210"/>
                      <a:pt x="281940" y="60960"/>
                      <a:pt x="299720" y="85090"/>
                    </a:cubicBezTo>
                    <a:cubicBezTo>
                      <a:pt x="318770" y="107950"/>
                      <a:pt x="322580" y="138430"/>
                      <a:pt x="335280" y="167640"/>
                    </a:cubicBezTo>
                    <a:cubicBezTo>
                      <a:pt x="350520" y="200660"/>
                      <a:pt x="374650" y="240030"/>
                      <a:pt x="384810" y="276860"/>
                    </a:cubicBezTo>
                    <a:cubicBezTo>
                      <a:pt x="393700" y="309880"/>
                      <a:pt x="396240" y="342900"/>
                      <a:pt x="397510" y="374650"/>
                    </a:cubicBezTo>
                    <a:cubicBezTo>
                      <a:pt x="400050" y="405130"/>
                      <a:pt x="397510" y="435610"/>
                      <a:pt x="397510" y="466090"/>
                    </a:cubicBezTo>
                    <a:cubicBezTo>
                      <a:pt x="397510" y="499110"/>
                      <a:pt x="397510" y="534670"/>
                      <a:pt x="397510" y="566420"/>
                    </a:cubicBezTo>
                    <a:cubicBezTo>
                      <a:pt x="397510" y="594360"/>
                      <a:pt x="397510" y="617220"/>
                      <a:pt x="397510" y="646430"/>
                    </a:cubicBezTo>
                    <a:cubicBezTo>
                      <a:pt x="397510" y="680720"/>
                      <a:pt x="398780" y="722630"/>
                      <a:pt x="398780" y="758190"/>
                    </a:cubicBezTo>
                    <a:cubicBezTo>
                      <a:pt x="398780" y="789940"/>
                      <a:pt x="397510" y="820420"/>
                      <a:pt x="398780" y="849630"/>
                    </a:cubicBezTo>
                    <a:cubicBezTo>
                      <a:pt x="400050" y="876300"/>
                      <a:pt x="401320" y="919480"/>
                      <a:pt x="405130" y="925830"/>
                    </a:cubicBezTo>
                    <a:cubicBezTo>
                      <a:pt x="406400" y="927100"/>
                      <a:pt x="406400" y="927100"/>
                      <a:pt x="407670" y="928370"/>
                    </a:cubicBezTo>
                    <a:cubicBezTo>
                      <a:pt x="408940" y="929640"/>
                      <a:pt x="410210" y="933450"/>
                      <a:pt x="411480" y="935990"/>
                    </a:cubicBezTo>
                    <a:cubicBezTo>
                      <a:pt x="414020" y="938530"/>
                      <a:pt x="416560" y="941070"/>
                      <a:pt x="417830" y="943610"/>
                    </a:cubicBezTo>
                    <a:cubicBezTo>
                      <a:pt x="419100" y="944880"/>
                      <a:pt x="419100" y="946150"/>
                      <a:pt x="419100" y="948690"/>
                    </a:cubicBezTo>
                    <a:cubicBezTo>
                      <a:pt x="420370" y="949960"/>
                      <a:pt x="421640" y="951230"/>
                      <a:pt x="421640" y="952500"/>
                    </a:cubicBezTo>
                    <a:cubicBezTo>
                      <a:pt x="422910" y="955040"/>
                      <a:pt x="422910" y="958850"/>
                      <a:pt x="424180" y="961390"/>
                    </a:cubicBezTo>
                    <a:cubicBezTo>
                      <a:pt x="424180" y="965200"/>
                      <a:pt x="426720" y="970280"/>
                      <a:pt x="426720" y="970280"/>
                    </a:cubicBezTo>
                    <a:cubicBezTo>
                      <a:pt x="426720" y="970280"/>
                      <a:pt x="430530" y="979170"/>
                      <a:pt x="434340" y="985520"/>
                    </a:cubicBezTo>
                    <a:cubicBezTo>
                      <a:pt x="441960" y="1002030"/>
                      <a:pt x="463550" y="1037590"/>
                      <a:pt x="473710" y="1065530"/>
                    </a:cubicBezTo>
                    <a:cubicBezTo>
                      <a:pt x="483870" y="1096010"/>
                      <a:pt x="492760" y="1130300"/>
                      <a:pt x="494030" y="1164590"/>
                    </a:cubicBezTo>
                    <a:cubicBezTo>
                      <a:pt x="494030" y="1198880"/>
                      <a:pt x="492760" y="1238250"/>
                      <a:pt x="474980" y="1270000"/>
                    </a:cubicBezTo>
                    <a:cubicBezTo>
                      <a:pt x="455930" y="1305560"/>
                      <a:pt x="410210" y="1351280"/>
                      <a:pt x="374650" y="1362710"/>
                    </a:cubicBezTo>
                    <a:cubicBezTo>
                      <a:pt x="347980" y="1370330"/>
                      <a:pt x="313690" y="1363980"/>
                      <a:pt x="289560" y="1348740"/>
                    </a:cubicBezTo>
                    <a:cubicBezTo>
                      <a:pt x="264160" y="1333500"/>
                      <a:pt x="242570" y="1297940"/>
                      <a:pt x="227330" y="1267460"/>
                    </a:cubicBezTo>
                    <a:cubicBezTo>
                      <a:pt x="213360" y="1238250"/>
                      <a:pt x="205740" y="1200150"/>
                      <a:pt x="199390" y="1169670"/>
                    </a:cubicBezTo>
                    <a:cubicBezTo>
                      <a:pt x="193040" y="1145540"/>
                      <a:pt x="195580" y="1123950"/>
                      <a:pt x="187960" y="1102360"/>
                    </a:cubicBezTo>
                    <a:cubicBezTo>
                      <a:pt x="180340" y="1080770"/>
                      <a:pt x="161290" y="1061720"/>
                      <a:pt x="149860" y="1037590"/>
                    </a:cubicBezTo>
                    <a:cubicBezTo>
                      <a:pt x="139700" y="1013460"/>
                      <a:pt x="132080" y="988060"/>
                      <a:pt x="124460" y="960120"/>
                    </a:cubicBezTo>
                    <a:cubicBezTo>
                      <a:pt x="118110" y="929640"/>
                      <a:pt x="110490" y="896620"/>
                      <a:pt x="107950" y="866140"/>
                    </a:cubicBezTo>
                    <a:cubicBezTo>
                      <a:pt x="105410" y="834390"/>
                      <a:pt x="109220" y="802640"/>
                      <a:pt x="109220" y="774700"/>
                    </a:cubicBezTo>
                    <a:cubicBezTo>
                      <a:pt x="109220" y="750570"/>
                      <a:pt x="110490" y="730250"/>
                      <a:pt x="109220" y="709930"/>
                    </a:cubicBezTo>
                    <a:cubicBezTo>
                      <a:pt x="109220" y="689610"/>
                      <a:pt x="109220" y="673100"/>
                      <a:pt x="104140" y="652780"/>
                    </a:cubicBezTo>
                    <a:cubicBezTo>
                      <a:pt x="99060" y="627380"/>
                      <a:pt x="90170" y="595630"/>
                      <a:pt x="77470" y="567690"/>
                    </a:cubicBezTo>
                    <a:cubicBezTo>
                      <a:pt x="64770" y="535940"/>
                      <a:pt x="39370" y="505460"/>
                      <a:pt x="27940" y="472440"/>
                    </a:cubicBezTo>
                    <a:cubicBezTo>
                      <a:pt x="16510" y="436880"/>
                      <a:pt x="15240" y="397510"/>
                      <a:pt x="11430" y="360680"/>
                    </a:cubicBezTo>
                    <a:cubicBezTo>
                      <a:pt x="6350" y="323850"/>
                      <a:pt x="0" y="248920"/>
                      <a:pt x="0" y="248920"/>
                    </a:cubicBezTo>
                  </a:path>
                </a:pathLst>
              </a:custGeom>
              <a:solidFill>
                <a:srgbClr val="BFDBF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99" name="TextBox 199"/>
            <p:cNvSpPr txBox="1"/>
            <p:nvPr/>
          </p:nvSpPr>
          <p:spPr>
            <a:xfrm rot="5081916">
              <a:off x="6798540" y="9870724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Masennus</a:t>
              </a:r>
            </a:p>
          </p:txBody>
        </p:sp>
        <p:grpSp>
          <p:nvGrpSpPr>
            <p:cNvPr id="200" name="Group 200"/>
            <p:cNvGrpSpPr/>
            <p:nvPr/>
          </p:nvGrpSpPr>
          <p:grpSpPr>
            <a:xfrm>
              <a:off x="6705262" y="9623889"/>
              <a:ext cx="448310" cy="1074420"/>
              <a:chOff x="0" y="0"/>
              <a:chExt cx="448310" cy="1074420"/>
            </a:xfrm>
          </p:grpSpPr>
          <p:sp>
            <p:nvSpPr>
              <p:cNvPr id="201" name="Freeform 201"/>
              <p:cNvSpPr/>
              <p:nvPr/>
            </p:nvSpPr>
            <p:spPr>
              <a:xfrm>
                <a:off x="48260" y="49530"/>
                <a:ext cx="353060" cy="976630"/>
              </a:xfrm>
              <a:custGeom>
                <a:avLst/>
                <a:gdLst/>
                <a:ahLst/>
                <a:cxnLst/>
                <a:rect l="l" t="t" r="r" b="b"/>
                <a:pathLst>
                  <a:path w="353060" h="976630">
                    <a:moveTo>
                      <a:pt x="283210" y="74930"/>
                    </a:moveTo>
                    <a:cubicBezTo>
                      <a:pt x="283210" y="561340"/>
                      <a:pt x="229870" y="711200"/>
                      <a:pt x="217170" y="801370"/>
                    </a:cubicBezTo>
                    <a:cubicBezTo>
                      <a:pt x="209550" y="854710"/>
                      <a:pt x="222250" y="901700"/>
                      <a:pt x="207010" y="930910"/>
                    </a:cubicBezTo>
                    <a:cubicBezTo>
                      <a:pt x="196850" y="949960"/>
                      <a:pt x="176530" y="962660"/>
                      <a:pt x="161290" y="969010"/>
                    </a:cubicBezTo>
                    <a:cubicBezTo>
                      <a:pt x="147320" y="975360"/>
                      <a:pt x="134620" y="976630"/>
                      <a:pt x="120650" y="972820"/>
                    </a:cubicBezTo>
                    <a:cubicBezTo>
                      <a:pt x="102870" y="969010"/>
                      <a:pt x="80010" y="957580"/>
                      <a:pt x="67310" y="943610"/>
                    </a:cubicBezTo>
                    <a:cubicBezTo>
                      <a:pt x="55880" y="929640"/>
                      <a:pt x="46990" y="906780"/>
                      <a:pt x="46990" y="886460"/>
                    </a:cubicBezTo>
                    <a:cubicBezTo>
                      <a:pt x="48260" y="862330"/>
                      <a:pt x="69850" y="838200"/>
                      <a:pt x="77470" y="808990"/>
                    </a:cubicBezTo>
                    <a:cubicBezTo>
                      <a:pt x="86360" y="774700"/>
                      <a:pt x="83820" y="735330"/>
                      <a:pt x="93980" y="693420"/>
                    </a:cubicBezTo>
                    <a:cubicBezTo>
                      <a:pt x="105410" y="640080"/>
                      <a:pt x="138430" y="562610"/>
                      <a:pt x="146050" y="513080"/>
                    </a:cubicBezTo>
                    <a:cubicBezTo>
                      <a:pt x="151130" y="478790"/>
                      <a:pt x="142240" y="454660"/>
                      <a:pt x="147320" y="425450"/>
                    </a:cubicBezTo>
                    <a:cubicBezTo>
                      <a:pt x="152400" y="393700"/>
                      <a:pt x="176530" y="367030"/>
                      <a:pt x="177800" y="330200"/>
                    </a:cubicBezTo>
                    <a:cubicBezTo>
                      <a:pt x="180340" y="280670"/>
                      <a:pt x="119380" y="167640"/>
                      <a:pt x="134620" y="154940"/>
                    </a:cubicBezTo>
                    <a:cubicBezTo>
                      <a:pt x="146050" y="146050"/>
                      <a:pt x="203200" y="173990"/>
                      <a:pt x="210820" y="194310"/>
                    </a:cubicBezTo>
                    <a:cubicBezTo>
                      <a:pt x="218440" y="214630"/>
                      <a:pt x="185420" y="238760"/>
                      <a:pt x="177800" y="278130"/>
                    </a:cubicBezTo>
                    <a:cubicBezTo>
                      <a:pt x="163830" y="361950"/>
                      <a:pt x="193040" y="617220"/>
                      <a:pt x="185420" y="681990"/>
                    </a:cubicBezTo>
                    <a:cubicBezTo>
                      <a:pt x="182880" y="703580"/>
                      <a:pt x="181610" y="711200"/>
                      <a:pt x="175260" y="722630"/>
                    </a:cubicBezTo>
                    <a:cubicBezTo>
                      <a:pt x="168910" y="735330"/>
                      <a:pt x="160020" y="746760"/>
                      <a:pt x="147320" y="754380"/>
                    </a:cubicBezTo>
                    <a:cubicBezTo>
                      <a:pt x="132080" y="764540"/>
                      <a:pt x="106680" y="772160"/>
                      <a:pt x="86360" y="769620"/>
                    </a:cubicBezTo>
                    <a:cubicBezTo>
                      <a:pt x="67310" y="767080"/>
                      <a:pt x="44450" y="755650"/>
                      <a:pt x="31750" y="740410"/>
                    </a:cubicBezTo>
                    <a:cubicBezTo>
                      <a:pt x="19050" y="726440"/>
                      <a:pt x="6350" y="702310"/>
                      <a:pt x="8890" y="681990"/>
                    </a:cubicBezTo>
                    <a:cubicBezTo>
                      <a:pt x="12700" y="656590"/>
                      <a:pt x="54610" y="627380"/>
                      <a:pt x="67310" y="599440"/>
                    </a:cubicBezTo>
                    <a:cubicBezTo>
                      <a:pt x="78740" y="575310"/>
                      <a:pt x="82550" y="558800"/>
                      <a:pt x="86360" y="523240"/>
                    </a:cubicBezTo>
                    <a:cubicBezTo>
                      <a:pt x="95250" y="441960"/>
                      <a:pt x="44450" y="184150"/>
                      <a:pt x="73660" y="115570"/>
                    </a:cubicBezTo>
                    <a:cubicBezTo>
                      <a:pt x="85090" y="85090"/>
                      <a:pt x="109220" y="68580"/>
                      <a:pt x="129540" y="62230"/>
                    </a:cubicBezTo>
                    <a:cubicBezTo>
                      <a:pt x="146050" y="55880"/>
                      <a:pt x="166370" y="58420"/>
                      <a:pt x="181610" y="64770"/>
                    </a:cubicBezTo>
                    <a:cubicBezTo>
                      <a:pt x="196850" y="69850"/>
                      <a:pt x="213360" y="82550"/>
                      <a:pt x="222250" y="97790"/>
                    </a:cubicBezTo>
                    <a:cubicBezTo>
                      <a:pt x="231140" y="116840"/>
                      <a:pt x="236220" y="154940"/>
                      <a:pt x="226060" y="175260"/>
                    </a:cubicBezTo>
                    <a:cubicBezTo>
                      <a:pt x="217170" y="195580"/>
                      <a:pt x="187960" y="218440"/>
                      <a:pt x="165100" y="222250"/>
                    </a:cubicBezTo>
                    <a:cubicBezTo>
                      <a:pt x="142240" y="226060"/>
                      <a:pt x="107950" y="214630"/>
                      <a:pt x="91440" y="198120"/>
                    </a:cubicBezTo>
                    <a:cubicBezTo>
                      <a:pt x="76200" y="181610"/>
                      <a:pt x="66040" y="146050"/>
                      <a:pt x="71120" y="123190"/>
                    </a:cubicBezTo>
                    <a:cubicBezTo>
                      <a:pt x="76200" y="101600"/>
                      <a:pt x="101600" y="73660"/>
                      <a:pt x="120650" y="64770"/>
                    </a:cubicBezTo>
                    <a:cubicBezTo>
                      <a:pt x="135890" y="57150"/>
                      <a:pt x="157480" y="57150"/>
                      <a:pt x="172720" y="60960"/>
                    </a:cubicBezTo>
                    <a:cubicBezTo>
                      <a:pt x="189230" y="66040"/>
                      <a:pt x="207010" y="77470"/>
                      <a:pt x="217170" y="90170"/>
                    </a:cubicBezTo>
                    <a:cubicBezTo>
                      <a:pt x="227330" y="104140"/>
                      <a:pt x="228600" y="115570"/>
                      <a:pt x="233680" y="140970"/>
                    </a:cubicBezTo>
                    <a:cubicBezTo>
                      <a:pt x="246380" y="200660"/>
                      <a:pt x="265430" y="374650"/>
                      <a:pt x="261620" y="468630"/>
                    </a:cubicBezTo>
                    <a:cubicBezTo>
                      <a:pt x="259080" y="538480"/>
                      <a:pt x="252730" y="604520"/>
                      <a:pt x="231140" y="654050"/>
                    </a:cubicBezTo>
                    <a:cubicBezTo>
                      <a:pt x="212090" y="694690"/>
                      <a:pt x="157480" y="753110"/>
                      <a:pt x="153670" y="751840"/>
                    </a:cubicBezTo>
                    <a:cubicBezTo>
                      <a:pt x="151130" y="749300"/>
                      <a:pt x="185420" y="681990"/>
                      <a:pt x="185420" y="681990"/>
                    </a:cubicBezTo>
                    <a:cubicBezTo>
                      <a:pt x="186690" y="681990"/>
                      <a:pt x="176530" y="726440"/>
                      <a:pt x="163830" y="740410"/>
                    </a:cubicBezTo>
                    <a:cubicBezTo>
                      <a:pt x="151130" y="755650"/>
                      <a:pt x="127000" y="767080"/>
                      <a:pt x="107950" y="769620"/>
                    </a:cubicBezTo>
                    <a:cubicBezTo>
                      <a:pt x="88900" y="772160"/>
                      <a:pt x="63500" y="764540"/>
                      <a:pt x="46990" y="754380"/>
                    </a:cubicBezTo>
                    <a:cubicBezTo>
                      <a:pt x="35560" y="746760"/>
                      <a:pt x="25400" y="735330"/>
                      <a:pt x="19050" y="722630"/>
                    </a:cubicBezTo>
                    <a:cubicBezTo>
                      <a:pt x="12700" y="711200"/>
                      <a:pt x="12700" y="702310"/>
                      <a:pt x="8890" y="681990"/>
                    </a:cubicBezTo>
                    <a:cubicBezTo>
                      <a:pt x="2540" y="624840"/>
                      <a:pt x="0" y="441960"/>
                      <a:pt x="2540" y="350520"/>
                    </a:cubicBezTo>
                    <a:cubicBezTo>
                      <a:pt x="5080" y="284480"/>
                      <a:pt x="0" y="227330"/>
                      <a:pt x="17780" y="180340"/>
                    </a:cubicBezTo>
                    <a:cubicBezTo>
                      <a:pt x="33020" y="139700"/>
                      <a:pt x="66040" y="105410"/>
                      <a:pt x="91440" y="78740"/>
                    </a:cubicBezTo>
                    <a:cubicBezTo>
                      <a:pt x="111760" y="58420"/>
                      <a:pt x="127000" y="36830"/>
                      <a:pt x="153670" y="31750"/>
                    </a:cubicBezTo>
                    <a:cubicBezTo>
                      <a:pt x="187960" y="25400"/>
                      <a:pt x="254000" y="41910"/>
                      <a:pt x="285750" y="71120"/>
                    </a:cubicBezTo>
                    <a:cubicBezTo>
                      <a:pt x="320040" y="104140"/>
                      <a:pt x="331470" y="177800"/>
                      <a:pt x="341630" y="228600"/>
                    </a:cubicBezTo>
                    <a:cubicBezTo>
                      <a:pt x="350520" y="273050"/>
                      <a:pt x="353060" y="300990"/>
                      <a:pt x="349250" y="356870"/>
                    </a:cubicBezTo>
                    <a:cubicBezTo>
                      <a:pt x="340360" y="462280"/>
                      <a:pt x="279400" y="712470"/>
                      <a:pt x="250190" y="814070"/>
                    </a:cubicBezTo>
                    <a:cubicBezTo>
                      <a:pt x="234950" y="866140"/>
                      <a:pt x="222250" y="905510"/>
                      <a:pt x="207010" y="930910"/>
                    </a:cubicBezTo>
                    <a:cubicBezTo>
                      <a:pt x="198120" y="944880"/>
                      <a:pt x="190500" y="952500"/>
                      <a:pt x="179070" y="960120"/>
                    </a:cubicBezTo>
                    <a:cubicBezTo>
                      <a:pt x="168910" y="967740"/>
                      <a:pt x="154940" y="972820"/>
                      <a:pt x="140970" y="974090"/>
                    </a:cubicBezTo>
                    <a:cubicBezTo>
                      <a:pt x="123190" y="974090"/>
                      <a:pt x="97790" y="969010"/>
                      <a:pt x="82550" y="957580"/>
                    </a:cubicBezTo>
                    <a:cubicBezTo>
                      <a:pt x="67310" y="946150"/>
                      <a:pt x="55880" y="928370"/>
                      <a:pt x="49530" y="906780"/>
                    </a:cubicBezTo>
                    <a:cubicBezTo>
                      <a:pt x="40640" y="878840"/>
                      <a:pt x="43180" y="845820"/>
                      <a:pt x="48260" y="800100"/>
                    </a:cubicBezTo>
                    <a:cubicBezTo>
                      <a:pt x="57150" y="715010"/>
                      <a:pt x="116840" y="563880"/>
                      <a:pt x="130810" y="439420"/>
                    </a:cubicBezTo>
                    <a:cubicBezTo>
                      <a:pt x="146050" y="312420"/>
                      <a:pt x="107950" y="107950"/>
                      <a:pt x="133350" y="46990"/>
                    </a:cubicBezTo>
                    <a:cubicBezTo>
                      <a:pt x="143510" y="24130"/>
                      <a:pt x="158750" y="15240"/>
                      <a:pt x="172720" y="7620"/>
                    </a:cubicBezTo>
                    <a:cubicBezTo>
                      <a:pt x="185420" y="1270"/>
                      <a:pt x="196850" y="0"/>
                      <a:pt x="210820" y="1270"/>
                    </a:cubicBezTo>
                    <a:cubicBezTo>
                      <a:pt x="226060" y="3810"/>
                      <a:pt x="248920" y="11430"/>
                      <a:pt x="260350" y="24130"/>
                    </a:cubicBezTo>
                    <a:cubicBezTo>
                      <a:pt x="273050" y="36830"/>
                      <a:pt x="283210" y="74930"/>
                      <a:pt x="283210" y="74930"/>
                    </a:cubicBezTo>
                  </a:path>
                </a:pathLst>
              </a:custGeom>
              <a:solidFill>
                <a:srgbClr val="BFDBF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02" name="TextBox 202"/>
            <p:cNvSpPr txBox="1"/>
            <p:nvPr/>
          </p:nvSpPr>
          <p:spPr>
            <a:xfrm rot="5400000">
              <a:off x="6290637" y="10017306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Syyllisyys</a:t>
              </a:r>
            </a:p>
          </p:txBody>
        </p:sp>
        <p:grpSp>
          <p:nvGrpSpPr>
            <p:cNvPr id="203" name="Group 203"/>
            <p:cNvGrpSpPr/>
            <p:nvPr/>
          </p:nvGrpSpPr>
          <p:grpSpPr>
            <a:xfrm>
              <a:off x="6182657" y="9598660"/>
              <a:ext cx="541020" cy="1009650"/>
              <a:chOff x="0" y="0"/>
              <a:chExt cx="541020" cy="1009650"/>
            </a:xfrm>
          </p:grpSpPr>
          <p:sp>
            <p:nvSpPr>
              <p:cNvPr id="204" name="Freeform 204"/>
              <p:cNvSpPr/>
              <p:nvPr/>
            </p:nvSpPr>
            <p:spPr>
              <a:xfrm>
                <a:off x="50800" y="43180"/>
                <a:ext cx="450850" cy="923290"/>
              </a:xfrm>
              <a:custGeom>
                <a:avLst/>
                <a:gdLst/>
                <a:ahLst/>
                <a:cxnLst/>
                <a:rect l="l" t="t" r="r" b="b"/>
                <a:pathLst>
                  <a:path w="450850" h="923290">
                    <a:moveTo>
                      <a:pt x="303530" y="86360"/>
                    </a:moveTo>
                    <a:cubicBezTo>
                      <a:pt x="303530" y="450850"/>
                      <a:pt x="293370" y="513080"/>
                      <a:pt x="276860" y="562610"/>
                    </a:cubicBezTo>
                    <a:cubicBezTo>
                      <a:pt x="265430" y="601980"/>
                      <a:pt x="250190" y="628650"/>
                      <a:pt x="231140" y="660400"/>
                    </a:cubicBezTo>
                    <a:cubicBezTo>
                      <a:pt x="212090" y="693420"/>
                      <a:pt x="184150" y="755650"/>
                      <a:pt x="163830" y="755650"/>
                    </a:cubicBezTo>
                    <a:cubicBezTo>
                      <a:pt x="146050" y="754380"/>
                      <a:pt x="120650" y="709930"/>
                      <a:pt x="115570" y="681990"/>
                    </a:cubicBezTo>
                    <a:cubicBezTo>
                      <a:pt x="109220" y="654050"/>
                      <a:pt x="116840" y="618490"/>
                      <a:pt x="130810" y="585470"/>
                    </a:cubicBezTo>
                    <a:cubicBezTo>
                      <a:pt x="149860" y="542290"/>
                      <a:pt x="209550" y="494030"/>
                      <a:pt x="232410" y="454660"/>
                    </a:cubicBezTo>
                    <a:cubicBezTo>
                      <a:pt x="248920" y="426720"/>
                      <a:pt x="257810" y="411480"/>
                      <a:pt x="264160" y="377190"/>
                    </a:cubicBezTo>
                    <a:cubicBezTo>
                      <a:pt x="275590" y="312420"/>
                      <a:pt x="234950" y="156210"/>
                      <a:pt x="250190" y="92710"/>
                    </a:cubicBezTo>
                    <a:cubicBezTo>
                      <a:pt x="257810" y="58420"/>
                      <a:pt x="269240" y="31750"/>
                      <a:pt x="290830" y="19050"/>
                    </a:cubicBezTo>
                    <a:cubicBezTo>
                      <a:pt x="311150" y="5080"/>
                      <a:pt x="353060" y="2540"/>
                      <a:pt x="375920" y="10160"/>
                    </a:cubicBezTo>
                    <a:cubicBezTo>
                      <a:pt x="393700" y="16510"/>
                      <a:pt x="410210" y="33020"/>
                      <a:pt x="419100" y="48260"/>
                    </a:cubicBezTo>
                    <a:cubicBezTo>
                      <a:pt x="427990" y="64770"/>
                      <a:pt x="435610" y="86360"/>
                      <a:pt x="430530" y="105410"/>
                    </a:cubicBezTo>
                    <a:cubicBezTo>
                      <a:pt x="426720" y="128270"/>
                      <a:pt x="405130" y="163830"/>
                      <a:pt x="382270" y="175260"/>
                    </a:cubicBezTo>
                    <a:cubicBezTo>
                      <a:pt x="359410" y="186690"/>
                      <a:pt x="318770" y="186690"/>
                      <a:pt x="297180" y="173990"/>
                    </a:cubicBezTo>
                    <a:cubicBezTo>
                      <a:pt x="275590" y="162560"/>
                      <a:pt x="252730" y="128270"/>
                      <a:pt x="250190" y="102870"/>
                    </a:cubicBezTo>
                    <a:cubicBezTo>
                      <a:pt x="247650" y="77470"/>
                      <a:pt x="264160" y="40640"/>
                      <a:pt x="283210" y="24130"/>
                    </a:cubicBezTo>
                    <a:cubicBezTo>
                      <a:pt x="302260" y="8890"/>
                      <a:pt x="341630" y="0"/>
                      <a:pt x="365760" y="7620"/>
                    </a:cubicBezTo>
                    <a:cubicBezTo>
                      <a:pt x="389890" y="13970"/>
                      <a:pt x="414020" y="35560"/>
                      <a:pt x="426720" y="66040"/>
                    </a:cubicBezTo>
                    <a:cubicBezTo>
                      <a:pt x="450850" y="119380"/>
                      <a:pt x="440690" y="246380"/>
                      <a:pt x="439420" y="322580"/>
                    </a:cubicBezTo>
                    <a:cubicBezTo>
                      <a:pt x="436880" y="386080"/>
                      <a:pt x="443230" y="439420"/>
                      <a:pt x="422910" y="492760"/>
                    </a:cubicBezTo>
                    <a:cubicBezTo>
                      <a:pt x="398780" y="553720"/>
                      <a:pt x="321310" y="604520"/>
                      <a:pt x="297180" y="662940"/>
                    </a:cubicBezTo>
                    <a:cubicBezTo>
                      <a:pt x="274320" y="715010"/>
                      <a:pt x="288290" y="782320"/>
                      <a:pt x="270510" y="825500"/>
                    </a:cubicBezTo>
                    <a:cubicBezTo>
                      <a:pt x="255270" y="858520"/>
                      <a:pt x="237490" y="889000"/>
                      <a:pt x="209550" y="904240"/>
                    </a:cubicBezTo>
                    <a:cubicBezTo>
                      <a:pt x="180340" y="919480"/>
                      <a:pt x="128270" y="923290"/>
                      <a:pt x="96520" y="914400"/>
                    </a:cubicBezTo>
                    <a:cubicBezTo>
                      <a:pt x="66040" y="906780"/>
                      <a:pt x="34290" y="886460"/>
                      <a:pt x="19050" y="862330"/>
                    </a:cubicBezTo>
                    <a:cubicBezTo>
                      <a:pt x="1270" y="835660"/>
                      <a:pt x="1270" y="791210"/>
                      <a:pt x="0" y="759460"/>
                    </a:cubicBezTo>
                    <a:cubicBezTo>
                      <a:pt x="0" y="731520"/>
                      <a:pt x="0" y="712470"/>
                      <a:pt x="11430" y="681990"/>
                    </a:cubicBezTo>
                    <a:cubicBezTo>
                      <a:pt x="30480" y="627380"/>
                      <a:pt x="109220" y="556260"/>
                      <a:pt x="134620" y="469900"/>
                    </a:cubicBezTo>
                    <a:cubicBezTo>
                      <a:pt x="167640" y="356870"/>
                      <a:pt x="127000" y="111760"/>
                      <a:pt x="156210" y="50800"/>
                    </a:cubicBezTo>
                    <a:cubicBezTo>
                      <a:pt x="167640" y="27940"/>
                      <a:pt x="181610" y="20320"/>
                      <a:pt x="198120" y="13970"/>
                    </a:cubicBezTo>
                    <a:cubicBezTo>
                      <a:pt x="214630" y="7620"/>
                      <a:pt x="237490" y="7620"/>
                      <a:pt x="252730" y="13970"/>
                    </a:cubicBezTo>
                    <a:cubicBezTo>
                      <a:pt x="269240" y="20320"/>
                      <a:pt x="287020" y="36830"/>
                      <a:pt x="294640" y="50800"/>
                    </a:cubicBezTo>
                    <a:cubicBezTo>
                      <a:pt x="300990" y="62230"/>
                      <a:pt x="303530" y="86360"/>
                      <a:pt x="303530" y="86360"/>
                    </a:cubicBezTo>
                  </a:path>
                </a:pathLst>
              </a:custGeom>
              <a:solidFill>
                <a:srgbClr val="BFDBF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05" name="TextBox 205"/>
            <p:cNvSpPr txBox="1"/>
            <p:nvPr/>
          </p:nvSpPr>
          <p:spPr>
            <a:xfrm rot="-4669518">
              <a:off x="5962312" y="9941002"/>
              <a:ext cx="96308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Epätoivo</a:t>
              </a:r>
            </a:p>
          </p:txBody>
        </p:sp>
        <p:grpSp>
          <p:nvGrpSpPr>
            <p:cNvPr id="206" name="Group 206"/>
            <p:cNvGrpSpPr/>
            <p:nvPr/>
          </p:nvGrpSpPr>
          <p:grpSpPr>
            <a:xfrm>
              <a:off x="5682763" y="9357360"/>
              <a:ext cx="600710" cy="1248410"/>
              <a:chOff x="0" y="0"/>
              <a:chExt cx="600710" cy="1248410"/>
            </a:xfrm>
          </p:grpSpPr>
          <p:sp>
            <p:nvSpPr>
              <p:cNvPr id="207" name="Freeform 207"/>
              <p:cNvSpPr/>
              <p:nvPr/>
            </p:nvSpPr>
            <p:spPr>
              <a:xfrm>
                <a:off x="43180" y="45720"/>
                <a:ext cx="506730" cy="1165860"/>
              </a:xfrm>
              <a:custGeom>
                <a:avLst/>
                <a:gdLst/>
                <a:ahLst/>
                <a:cxnLst/>
                <a:rect l="l" t="t" r="r" b="b"/>
                <a:pathLst>
                  <a:path w="506730" h="1165860">
                    <a:moveTo>
                      <a:pt x="506730" y="86360"/>
                    </a:moveTo>
                    <a:cubicBezTo>
                      <a:pt x="417830" y="473710"/>
                      <a:pt x="328930" y="668020"/>
                      <a:pt x="302260" y="784860"/>
                    </a:cubicBezTo>
                    <a:cubicBezTo>
                      <a:pt x="285750" y="859790"/>
                      <a:pt x="293370" y="924560"/>
                      <a:pt x="281940" y="974090"/>
                    </a:cubicBezTo>
                    <a:cubicBezTo>
                      <a:pt x="274320" y="1007110"/>
                      <a:pt x="266700" y="1029970"/>
                      <a:pt x="252730" y="1056640"/>
                    </a:cubicBezTo>
                    <a:cubicBezTo>
                      <a:pt x="237490" y="1084580"/>
                      <a:pt x="220980" y="1123950"/>
                      <a:pt x="193040" y="1139190"/>
                    </a:cubicBezTo>
                    <a:cubicBezTo>
                      <a:pt x="162560" y="1156970"/>
                      <a:pt x="102870" y="1165860"/>
                      <a:pt x="72390" y="1150620"/>
                    </a:cubicBezTo>
                    <a:cubicBezTo>
                      <a:pt x="40640" y="1135380"/>
                      <a:pt x="16510" y="1082040"/>
                      <a:pt x="7620" y="1045210"/>
                    </a:cubicBezTo>
                    <a:cubicBezTo>
                      <a:pt x="0" y="1010920"/>
                      <a:pt x="2540" y="977900"/>
                      <a:pt x="16510" y="937260"/>
                    </a:cubicBezTo>
                    <a:cubicBezTo>
                      <a:pt x="38100" y="875030"/>
                      <a:pt x="135890" y="800100"/>
                      <a:pt x="166370" y="717550"/>
                    </a:cubicBezTo>
                    <a:cubicBezTo>
                      <a:pt x="198120" y="632460"/>
                      <a:pt x="177800" y="525780"/>
                      <a:pt x="195580" y="431800"/>
                    </a:cubicBezTo>
                    <a:cubicBezTo>
                      <a:pt x="213360" y="339090"/>
                      <a:pt x="236220" y="198120"/>
                      <a:pt x="273050" y="156210"/>
                    </a:cubicBezTo>
                    <a:cubicBezTo>
                      <a:pt x="290830" y="137160"/>
                      <a:pt x="313690" y="133350"/>
                      <a:pt x="332740" y="132080"/>
                    </a:cubicBezTo>
                    <a:cubicBezTo>
                      <a:pt x="347980" y="130810"/>
                      <a:pt x="361950" y="134620"/>
                      <a:pt x="374650" y="140970"/>
                    </a:cubicBezTo>
                    <a:cubicBezTo>
                      <a:pt x="387350" y="147320"/>
                      <a:pt x="400050" y="157480"/>
                      <a:pt x="407670" y="168910"/>
                    </a:cubicBezTo>
                    <a:cubicBezTo>
                      <a:pt x="416560" y="180340"/>
                      <a:pt x="422910" y="194310"/>
                      <a:pt x="425450" y="208280"/>
                    </a:cubicBezTo>
                    <a:cubicBezTo>
                      <a:pt x="426720" y="222250"/>
                      <a:pt x="425450" y="238760"/>
                      <a:pt x="421640" y="251460"/>
                    </a:cubicBezTo>
                    <a:cubicBezTo>
                      <a:pt x="416560" y="265430"/>
                      <a:pt x="401320" y="271780"/>
                      <a:pt x="397510" y="288290"/>
                    </a:cubicBezTo>
                    <a:cubicBezTo>
                      <a:pt x="392430" y="313690"/>
                      <a:pt x="419100" y="349250"/>
                      <a:pt x="414020" y="397510"/>
                    </a:cubicBezTo>
                    <a:cubicBezTo>
                      <a:pt x="402590" y="499110"/>
                      <a:pt x="283210" y="759460"/>
                      <a:pt x="233680" y="862330"/>
                    </a:cubicBezTo>
                    <a:cubicBezTo>
                      <a:pt x="208280" y="915670"/>
                      <a:pt x="189230" y="955040"/>
                      <a:pt x="165100" y="979170"/>
                    </a:cubicBezTo>
                    <a:cubicBezTo>
                      <a:pt x="151130" y="994410"/>
                      <a:pt x="137160" y="1005840"/>
                      <a:pt x="119380" y="1008380"/>
                    </a:cubicBezTo>
                    <a:cubicBezTo>
                      <a:pt x="96520" y="1012190"/>
                      <a:pt x="58420" y="1004570"/>
                      <a:pt x="40640" y="988060"/>
                    </a:cubicBezTo>
                    <a:cubicBezTo>
                      <a:pt x="22860" y="971550"/>
                      <a:pt x="10160" y="934720"/>
                      <a:pt x="12700" y="911860"/>
                    </a:cubicBezTo>
                    <a:cubicBezTo>
                      <a:pt x="16510" y="887730"/>
                      <a:pt x="39370" y="857250"/>
                      <a:pt x="60960" y="845820"/>
                    </a:cubicBezTo>
                    <a:cubicBezTo>
                      <a:pt x="82550" y="835660"/>
                      <a:pt x="121920" y="836930"/>
                      <a:pt x="142240" y="849630"/>
                    </a:cubicBezTo>
                    <a:cubicBezTo>
                      <a:pt x="162560" y="861060"/>
                      <a:pt x="181610" y="895350"/>
                      <a:pt x="185420" y="918210"/>
                    </a:cubicBezTo>
                    <a:cubicBezTo>
                      <a:pt x="187960" y="935990"/>
                      <a:pt x="180340" y="956310"/>
                      <a:pt x="171450" y="971550"/>
                    </a:cubicBezTo>
                    <a:cubicBezTo>
                      <a:pt x="161290" y="985520"/>
                      <a:pt x="146050" y="1000760"/>
                      <a:pt x="128270" y="1005840"/>
                    </a:cubicBezTo>
                    <a:cubicBezTo>
                      <a:pt x="106680" y="1010920"/>
                      <a:pt x="67310" y="1008380"/>
                      <a:pt x="46990" y="994410"/>
                    </a:cubicBezTo>
                    <a:cubicBezTo>
                      <a:pt x="27940" y="980440"/>
                      <a:pt x="12700" y="953770"/>
                      <a:pt x="12700" y="920750"/>
                    </a:cubicBezTo>
                    <a:cubicBezTo>
                      <a:pt x="12700" y="850900"/>
                      <a:pt x="128270" y="692150"/>
                      <a:pt x="168910" y="593090"/>
                    </a:cubicBezTo>
                    <a:cubicBezTo>
                      <a:pt x="200660" y="516890"/>
                      <a:pt x="229870" y="444500"/>
                      <a:pt x="241300" y="382270"/>
                    </a:cubicBezTo>
                    <a:cubicBezTo>
                      <a:pt x="250190" y="334010"/>
                      <a:pt x="240030" y="293370"/>
                      <a:pt x="245110" y="252730"/>
                    </a:cubicBezTo>
                    <a:cubicBezTo>
                      <a:pt x="251460" y="218440"/>
                      <a:pt x="257810" y="176530"/>
                      <a:pt x="273050" y="156210"/>
                    </a:cubicBezTo>
                    <a:cubicBezTo>
                      <a:pt x="283210" y="143510"/>
                      <a:pt x="297180" y="139700"/>
                      <a:pt x="311150" y="135890"/>
                    </a:cubicBezTo>
                    <a:cubicBezTo>
                      <a:pt x="323850" y="132080"/>
                      <a:pt x="340360" y="130810"/>
                      <a:pt x="354330" y="133350"/>
                    </a:cubicBezTo>
                    <a:cubicBezTo>
                      <a:pt x="368300" y="137160"/>
                      <a:pt x="382270" y="143510"/>
                      <a:pt x="393700" y="152400"/>
                    </a:cubicBezTo>
                    <a:cubicBezTo>
                      <a:pt x="403860" y="161290"/>
                      <a:pt x="414020" y="175260"/>
                      <a:pt x="419100" y="187960"/>
                    </a:cubicBezTo>
                    <a:cubicBezTo>
                      <a:pt x="424180" y="200660"/>
                      <a:pt x="427990" y="215900"/>
                      <a:pt x="425450" y="229870"/>
                    </a:cubicBezTo>
                    <a:cubicBezTo>
                      <a:pt x="422910" y="248920"/>
                      <a:pt x="397510" y="288290"/>
                      <a:pt x="397510" y="288290"/>
                    </a:cubicBezTo>
                    <a:cubicBezTo>
                      <a:pt x="397510" y="288290"/>
                      <a:pt x="416560" y="241300"/>
                      <a:pt x="419100" y="242570"/>
                    </a:cubicBezTo>
                    <a:cubicBezTo>
                      <a:pt x="425450" y="245110"/>
                      <a:pt x="410210" y="360680"/>
                      <a:pt x="397510" y="405130"/>
                    </a:cubicBezTo>
                    <a:cubicBezTo>
                      <a:pt x="388620" y="438150"/>
                      <a:pt x="372110" y="452120"/>
                      <a:pt x="363220" y="487680"/>
                    </a:cubicBezTo>
                    <a:cubicBezTo>
                      <a:pt x="347980" y="551180"/>
                      <a:pt x="360680" y="698500"/>
                      <a:pt x="342900" y="760730"/>
                    </a:cubicBezTo>
                    <a:cubicBezTo>
                      <a:pt x="331470" y="797560"/>
                      <a:pt x="318770" y="811530"/>
                      <a:pt x="298450" y="842010"/>
                    </a:cubicBezTo>
                    <a:cubicBezTo>
                      <a:pt x="269240" y="889000"/>
                      <a:pt x="210820" y="995680"/>
                      <a:pt x="171450" y="1007110"/>
                    </a:cubicBezTo>
                    <a:cubicBezTo>
                      <a:pt x="146050" y="1013460"/>
                      <a:pt x="111760" y="999490"/>
                      <a:pt x="99060" y="975360"/>
                    </a:cubicBezTo>
                    <a:cubicBezTo>
                      <a:pt x="74930" y="932180"/>
                      <a:pt x="124460" y="789940"/>
                      <a:pt x="143510" y="712470"/>
                    </a:cubicBezTo>
                    <a:cubicBezTo>
                      <a:pt x="158750" y="647700"/>
                      <a:pt x="173990" y="605790"/>
                      <a:pt x="196850" y="539750"/>
                    </a:cubicBezTo>
                    <a:cubicBezTo>
                      <a:pt x="229870" y="448310"/>
                      <a:pt x="302260" y="309880"/>
                      <a:pt x="328930" y="217170"/>
                    </a:cubicBezTo>
                    <a:cubicBezTo>
                      <a:pt x="349250" y="149860"/>
                      <a:pt x="341630" y="72390"/>
                      <a:pt x="363220" y="38100"/>
                    </a:cubicBezTo>
                    <a:cubicBezTo>
                      <a:pt x="374650" y="19050"/>
                      <a:pt x="389890" y="10160"/>
                      <a:pt x="406400" y="5080"/>
                    </a:cubicBezTo>
                    <a:cubicBezTo>
                      <a:pt x="422910" y="0"/>
                      <a:pt x="447040" y="1270"/>
                      <a:pt x="462280" y="8890"/>
                    </a:cubicBezTo>
                    <a:cubicBezTo>
                      <a:pt x="477520" y="16510"/>
                      <a:pt x="494030" y="34290"/>
                      <a:pt x="500380" y="48260"/>
                    </a:cubicBezTo>
                    <a:cubicBezTo>
                      <a:pt x="506730" y="60960"/>
                      <a:pt x="506730" y="86360"/>
                      <a:pt x="506730" y="86360"/>
                    </a:cubicBezTo>
                  </a:path>
                </a:pathLst>
              </a:custGeom>
              <a:solidFill>
                <a:srgbClr val="BFDBF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08" name="TextBox 208"/>
            <p:cNvSpPr txBox="1"/>
            <p:nvPr/>
          </p:nvSpPr>
          <p:spPr>
            <a:xfrm rot="-4400422">
              <a:off x="5068127" y="9890992"/>
              <a:ext cx="17735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Haavoittuvaisuus</a:t>
              </a:r>
            </a:p>
          </p:txBody>
        </p:sp>
        <p:grpSp>
          <p:nvGrpSpPr>
            <p:cNvPr id="209" name="Group 209"/>
            <p:cNvGrpSpPr/>
            <p:nvPr/>
          </p:nvGrpSpPr>
          <p:grpSpPr>
            <a:xfrm>
              <a:off x="5206027" y="9359229"/>
              <a:ext cx="621030" cy="858520"/>
              <a:chOff x="0" y="0"/>
              <a:chExt cx="621030" cy="858520"/>
            </a:xfrm>
          </p:grpSpPr>
          <p:sp>
            <p:nvSpPr>
              <p:cNvPr id="210" name="Freeform 210"/>
              <p:cNvSpPr/>
              <p:nvPr/>
            </p:nvSpPr>
            <p:spPr>
              <a:xfrm>
                <a:off x="44450" y="46990"/>
                <a:ext cx="527050" cy="762000"/>
              </a:xfrm>
              <a:custGeom>
                <a:avLst/>
                <a:gdLst/>
                <a:ahLst/>
                <a:cxnLst/>
                <a:rect l="l" t="t" r="r" b="b"/>
                <a:pathLst>
                  <a:path w="527050" h="762000">
                    <a:moveTo>
                      <a:pt x="499110" y="138430"/>
                    </a:moveTo>
                    <a:cubicBezTo>
                      <a:pt x="359410" y="288290"/>
                      <a:pt x="289560" y="382270"/>
                      <a:pt x="255270" y="438150"/>
                    </a:cubicBezTo>
                    <a:cubicBezTo>
                      <a:pt x="232410" y="473710"/>
                      <a:pt x="220980" y="494030"/>
                      <a:pt x="208280" y="530860"/>
                    </a:cubicBezTo>
                    <a:cubicBezTo>
                      <a:pt x="190500" y="580390"/>
                      <a:pt x="189230" y="679450"/>
                      <a:pt x="171450" y="713740"/>
                    </a:cubicBezTo>
                    <a:cubicBezTo>
                      <a:pt x="163830" y="730250"/>
                      <a:pt x="154940" y="737870"/>
                      <a:pt x="143510" y="745490"/>
                    </a:cubicBezTo>
                    <a:cubicBezTo>
                      <a:pt x="133350" y="753110"/>
                      <a:pt x="119380" y="759460"/>
                      <a:pt x="104140" y="759460"/>
                    </a:cubicBezTo>
                    <a:cubicBezTo>
                      <a:pt x="86360" y="760730"/>
                      <a:pt x="59690" y="754380"/>
                      <a:pt x="44450" y="745490"/>
                    </a:cubicBezTo>
                    <a:cubicBezTo>
                      <a:pt x="31750" y="737870"/>
                      <a:pt x="22860" y="725170"/>
                      <a:pt x="16510" y="713740"/>
                    </a:cubicBezTo>
                    <a:cubicBezTo>
                      <a:pt x="10160" y="701040"/>
                      <a:pt x="3810" y="688340"/>
                      <a:pt x="6350" y="673100"/>
                    </a:cubicBezTo>
                    <a:cubicBezTo>
                      <a:pt x="11430" y="647700"/>
                      <a:pt x="48260" y="623570"/>
                      <a:pt x="72390" y="586740"/>
                    </a:cubicBezTo>
                    <a:cubicBezTo>
                      <a:pt x="110490" y="529590"/>
                      <a:pt x="171450" y="426720"/>
                      <a:pt x="204470" y="356870"/>
                    </a:cubicBezTo>
                    <a:cubicBezTo>
                      <a:pt x="231140" y="302260"/>
                      <a:pt x="237490" y="251460"/>
                      <a:pt x="261620" y="207010"/>
                    </a:cubicBezTo>
                    <a:cubicBezTo>
                      <a:pt x="285750" y="165100"/>
                      <a:pt x="321310" y="121920"/>
                      <a:pt x="349250" y="97790"/>
                    </a:cubicBezTo>
                    <a:cubicBezTo>
                      <a:pt x="368300" y="81280"/>
                      <a:pt x="386080" y="68580"/>
                      <a:pt x="403860" y="64770"/>
                    </a:cubicBezTo>
                    <a:cubicBezTo>
                      <a:pt x="419100" y="60960"/>
                      <a:pt x="434340" y="63500"/>
                      <a:pt x="447040" y="67310"/>
                    </a:cubicBezTo>
                    <a:cubicBezTo>
                      <a:pt x="461010" y="71120"/>
                      <a:pt x="474980" y="80010"/>
                      <a:pt x="485140" y="90170"/>
                    </a:cubicBezTo>
                    <a:cubicBezTo>
                      <a:pt x="495300" y="100330"/>
                      <a:pt x="502920" y="113030"/>
                      <a:pt x="506730" y="127000"/>
                    </a:cubicBezTo>
                    <a:cubicBezTo>
                      <a:pt x="511810" y="140970"/>
                      <a:pt x="510540" y="158750"/>
                      <a:pt x="509270" y="170180"/>
                    </a:cubicBezTo>
                    <a:cubicBezTo>
                      <a:pt x="508000" y="179070"/>
                      <a:pt x="509270" y="184150"/>
                      <a:pt x="502920" y="191770"/>
                    </a:cubicBezTo>
                    <a:cubicBezTo>
                      <a:pt x="488950" y="207010"/>
                      <a:pt x="430530" y="218440"/>
                      <a:pt x="393700" y="240030"/>
                    </a:cubicBezTo>
                    <a:cubicBezTo>
                      <a:pt x="347980" y="265430"/>
                      <a:pt x="292100" y="326390"/>
                      <a:pt x="254000" y="336550"/>
                    </a:cubicBezTo>
                    <a:cubicBezTo>
                      <a:pt x="231140" y="341630"/>
                      <a:pt x="213360" y="337820"/>
                      <a:pt x="196850" y="331470"/>
                    </a:cubicBezTo>
                    <a:cubicBezTo>
                      <a:pt x="180340" y="323850"/>
                      <a:pt x="161290" y="309880"/>
                      <a:pt x="153670" y="292100"/>
                    </a:cubicBezTo>
                    <a:cubicBezTo>
                      <a:pt x="143510" y="271780"/>
                      <a:pt x="140970" y="229870"/>
                      <a:pt x="152400" y="208280"/>
                    </a:cubicBezTo>
                    <a:cubicBezTo>
                      <a:pt x="162560" y="185420"/>
                      <a:pt x="195580" y="162560"/>
                      <a:pt x="220980" y="158750"/>
                    </a:cubicBezTo>
                    <a:cubicBezTo>
                      <a:pt x="245110" y="156210"/>
                      <a:pt x="283210" y="170180"/>
                      <a:pt x="299720" y="189230"/>
                    </a:cubicBezTo>
                    <a:cubicBezTo>
                      <a:pt x="316230" y="207010"/>
                      <a:pt x="323850" y="247650"/>
                      <a:pt x="320040" y="270510"/>
                    </a:cubicBezTo>
                    <a:cubicBezTo>
                      <a:pt x="316230" y="289560"/>
                      <a:pt x="302260" y="307340"/>
                      <a:pt x="288290" y="318770"/>
                    </a:cubicBezTo>
                    <a:cubicBezTo>
                      <a:pt x="274320" y="330200"/>
                      <a:pt x="252730" y="337820"/>
                      <a:pt x="234950" y="339090"/>
                    </a:cubicBezTo>
                    <a:cubicBezTo>
                      <a:pt x="215900" y="339090"/>
                      <a:pt x="194310" y="334010"/>
                      <a:pt x="179070" y="321310"/>
                    </a:cubicBezTo>
                    <a:cubicBezTo>
                      <a:pt x="161290" y="306070"/>
                      <a:pt x="143510" y="269240"/>
                      <a:pt x="142240" y="245110"/>
                    </a:cubicBezTo>
                    <a:cubicBezTo>
                      <a:pt x="140970" y="226060"/>
                      <a:pt x="151130" y="209550"/>
                      <a:pt x="162560" y="191770"/>
                    </a:cubicBezTo>
                    <a:cubicBezTo>
                      <a:pt x="176530" y="170180"/>
                      <a:pt x="203200" y="147320"/>
                      <a:pt x="228600" y="129540"/>
                    </a:cubicBezTo>
                    <a:cubicBezTo>
                      <a:pt x="256540" y="110490"/>
                      <a:pt x="293370" y="93980"/>
                      <a:pt x="325120" y="82550"/>
                    </a:cubicBezTo>
                    <a:cubicBezTo>
                      <a:pt x="353060" y="72390"/>
                      <a:pt x="405130" y="55880"/>
                      <a:pt x="407670" y="62230"/>
                    </a:cubicBezTo>
                    <a:cubicBezTo>
                      <a:pt x="410210" y="67310"/>
                      <a:pt x="339090" y="118110"/>
                      <a:pt x="337820" y="116840"/>
                    </a:cubicBezTo>
                    <a:cubicBezTo>
                      <a:pt x="336550" y="115570"/>
                      <a:pt x="364490" y="78740"/>
                      <a:pt x="383540" y="71120"/>
                    </a:cubicBezTo>
                    <a:cubicBezTo>
                      <a:pt x="401320" y="62230"/>
                      <a:pt x="427990" y="60960"/>
                      <a:pt x="447040" y="67310"/>
                    </a:cubicBezTo>
                    <a:cubicBezTo>
                      <a:pt x="467360" y="73660"/>
                      <a:pt x="487680" y="91440"/>
                      <a:pt x="497840" y="106680"/>
                    </a:cubicBezTo>
                    <a:cubicBezTo>
                      <a:pt x="506730" y="119380"/>
                      <a:pt x="510540" y="134620"/>
                      <a:pt x="510540" y="148590"/>
                    </a:cubicBezTo>
                    <a:cubicBezTo>
                      <a:pt x="511810" y="162560"/>
                      <a:pt x="510540" y="180340"/>
                      <a:pt x="502920" y="191770"/>
                    </a:cubicBezTo>
                    <a:cubicBezTo>
                      <a:pt x="495300" y="201930"/>
                      <a:pt x="477520" y="200660"/>
                      <a:pt x="464820" y="212090"/>
                    </a:cubicBezTo>
                    <a:cubicBezTo>
                      <a:pt x="448310" y="227330"/>
                      <a:pt x="433070" y="255270"/>
                      <a:pt x="417830" y="285750"/>
                    </a:cubicBezTo>
                    <a:cubicBezTo>
                      <a:pt x="396240" y="327660"/>
                      <a:pt x="382270" y="387350"/>
                      <a:pt x="354330" y="444500"/>
                    </a:cubicBezTo>
                    <a:cubicBezTo>
                      <a:pt x="320040" y="515620"/>
                      <a:pt x="265430" y="623570"/>
                      <a:pt x="222250" y="676910"/>
                    </a:cubicBezTo>
                    <a:cubicBezTo>
                      <a:pt x="195580" y="709930"/>
                      <a:pt x="147320" y="751840"/>
                      <a:pt x="142240" y="748030"/>
                    </a:cubicBezTo>
                    <a:cubicBezTo>
                      <a:pt x="138430" y="744220"/>
                      <a:pt x="180340" y="671830"/>
                      <a:pt x="181610" y="673100"/>
                    </a:cubicBezTo>
                    <a:cubicBezTo>
                      <a:pt x="182880" y="673100"/>
                      <a:pt x="172720" y="716280"/>
                      <a:pt x="160020" y="731520"/>
                    </a:cubicBezTo>
                    <a:cubicBezTo>
                      <a:pt x="147320" y="745490"/>
                      <a:pt x="124460" y="758190"/>
                      <a:pt x="104140" y="759460"/>
                    </a:cubicBezTo>
                    <a:cubicBezTo>
                      <a:pt x="85090" y="762000"/>
                      <a:pt x="59690" y="755650"/>
                      <a:pt x="44450" y="745490"/>
                    </a:cubicBezTo>
                    <a:cubicBezTo>
                      <a:pt x="27940" y="734060"/>
                      <a:pt x="15240" y="716280"/>
                      <a:pt x="8890" y="693420"/>
                    </a:cubicBezTo>
                    <a:cubicBezTo>
                      <a:pt x="0" y="660400"/>
                      <a:pt x="7620" y="594360"/>
                      <a:pt x="19050" y="557530"/>
                    </a:cubicBezTo>
                    <a:cubicBezTo>
                      <a:pt x="27940" y="528320"/>
                      <a:pt x="49530" y="509270"/>
                      <a:pt x="59690" y="485140"/>
                    </a:cubicBezTo>
                    <a:cubicBezTo>
                      <a:pt x="69850" y="461010"/>
                      <a:pt x="66040" y="441960"/>
                      <a:pt x="80010" y="410210"/>
                    </a:cubicBezTo>
                    <a:cubicBezTo>
                      <a:pt x="113030" y="342900"/>
                      <a:pt x="232410" y="189230"/>
                      <a:pt x="295910" y="118110"/>
                    </a:cubicBezTo>
                    <a:cubicBezTo>
                      <a:pt x="337820" y="71120"/>
                      <a:pt x="377190" y="26670"/>
                      <a:pt x="411480" y="10160"/>
                    </a:cubicBezTo>
                    <a:cubicBezTo>
                      <a:pt x="430530" y="1270"/>
                      <a:pt x="449580" y="0"/>
                      <a:pt x="466090" y="3810"/>
                    </a:cubicBezTo>
                    <a:cubicBezTo>
                      <a:pt x="482600" y="7620"/>
                      <a:pt x="501650" y="21590"/>
                      <a:pt x="511810" y="35560"/>
                    </a:cubicBezTo>
                    <a:cubicBezTo>
                      <a:pt x="520700" y="49530"/>
                      <a:pt x="527050" y="72390"/>
                      <a:pt x="524510" y="88900"/>
                    </a:cubicBezTo>
                    <a:cubicBezTo>
                      <a:pt x="523240" y="106680"/>
                      <a:pt x="499110" y="138430"/>
                      <a:pt x="499110" y="138430"/>
                    </a:cubicBezTo>
                  </a:path>
                </a:pathLst>
              </a:custGeom>
              <a:solidFill>
                <a:srgbClr val="BFDBF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11" name="TextBox 211"/>
            <p:cNvSpPr txBox="1"/>
            <p:nvPr/>
          </p:nvSpPr>
          <p:spPr>
            <a:xfrm rot="-3824001">
              <a:off x="4780849" y="9750582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Yksinäisyys</a:t>
              </a:r>
            </a:p>
          </p:txBody>
        </p:sp>
        <p:grpSp>
          <p:nvGrpSpPr>
            <p:cNvPr id="212" name="Group 212"/>
            <p:cNvGrpSpPr/>
            <p:nvPr/>
          </p:nvGrpSpPr>
          <p:grpSpPr>
            <a:xfrm>
              <a:off x="8476277" y="11349990"/>
              <a:ext cx="679450" cy="1441450"/>
              <a:chOff x="0" y="0"/>
              <a:chExt cx="679450" cy="1441450"/>
            </a:xfrm>
          </p:grpSpPr>
          <p:sp>
            <p:nvSpPr>
              <p:cNvPr id="213" name="Freeform 213"/>
              <p:cNvSpPr/>
              <p:nvPr/>
            </p:nvSpPr>
            <p:spPr>
              <a:xfrm>
                <a:off x="40640" y="48260"/>
                <a:ext cx="590550" cy="1346200"/>
              </a:xfrm>
              <a:custGeom>
                <a:avLst/>
                <a:gdLst/>
                <a:ahLst/>
                <a:cxnLst/>
                <a:rect l="l" t="t" r="r" b="b"/>
                <a:pathLst>
                  <a:path w="590550" h="1346200">
                    <a:moveTo>
                      <a:pt x="170180" y="80010"/>
                    </a:moveTo>
                    <a:cubicBezTo>
                      <a:pt x="190500" y="365760"/>
                      <a:pt x="247650" y="422910"/>
                      <a:pt x="269240" y="469900"/>
                    </a:cubicBezTo>
                    <a:cubicBezTo>
                      <a:pt x="284480" y="500380"/>
                      <a:pt x="281940" y="520700"/>
                      <a:pt x="298450" y="551180"/>
                    </a:cubicBezTo>
                    <a:cubicBezTo>
                      <a:pt x="321310" y="595630"/>
                      <a:pt x="383540" y="659130"/>
                      <a:pt x="410210" y="704850"/>
                    </a:cubicBezTo>
                    <a:cubicBezTo>
                      <a:pt x="429260" y="739140"/>
                      <a:pt x="435610" y="755650"/>
                      <a:pt x="450850" y="798830"/>
                    </a:cubicBezTo>
                    <a:cubicBezTo>
                      <a:pt x="486410" y="892810"/>
                      <a:pt x="586740" y="1170940"/>
                      <a:pt x="588010" y="1249680"/>
                    </a:cubicBezTo>
                    <a:cubicBezTo>
                      <a:pt x="588010" y="1276350"/>
                      <a:pt x="582930" y="1289050"/>
                      <a:pt x="572770" y="1304290"/>
                    </a:cubicBezTo>
                    <a:cubicBezTo>
                      <a:pt x="562610" y="1319530"/>
                      <a:pt x="544830" y="1333500"/>
                      <a:pt x="527050" y="1339850"/>
                    </a:cubicBezTo>
                    <a:cubicBezTo>
                      <a:pt x="510540" y="1344930"/>
                      <a:pt x="487680" y="1344930"/>
                      <a:pt x="471170" y="1339850"/>
                    </a:cubicBezTo>
                    <a:cubicBezTo>
                      <a:pt x="453390" y="1333500"/>
                      <a:pt x="435610" y="1320800"/>
                      <a:pt x="425450" y="1305560"/>
                    </a:cubicBezTo>
                    <a:cubicBezTo>
                      <a:pt x="415290" y="1290320"/>
                      <a:pt x="406400" y="1270000"/>
                      <a:pt x="408940" y="1250950"/>
                    </a:cubicBezTo>
                    <a:cubicBezTo>
                      <a:pt x="412750" y="1228090"/>
                      <a:pt x="430530" y="1191260"/>
                      <a:pt x="452120" y="1178560"/>
                    </a:cubicBezTo>
                    <a:cubicBezTo>
                      <a:pt x="472440" y="1165860"/>
                      <a:pt x="513080" y="1165860"/>
                      <a:pt x="534670" y="1173480"/>
                    </a:cubicBezTo>
                    <a:cubicBezTo>
                      <a:pt x="553720" y="1179830"/>
                      <a:pt x="568960" y="1196340"/>
                      <a:pt x="576580" y="1212850"/>
                    </a:cubicBezTo>
                    <a:cubicBezTo>
                      <a:pt x="585470" y="1228090"/>
                      <a:pt x="590550" y="1249680"/>
                      <a:pt x="586740" y="1268730"/>
                    </a:cubicBezTo>
                    <a:cubicBezTo>
                      <a:pt x="581660" y="1291590"/>
                      <a:pt x="556260" y="1324610"/>
                      <a:pt x="535940" y="1336040"/>
                    </a:cubicBezTo>
                    <a:cubicBezTo>
                      <a:pt x="519430" y="1344930"/>
                      <a:pt x="497840" y="1346200"/>
                      <a:pt x="480060" y="1342390"/>
                    </a:cubicBezTo>
                    <a:cubicBezTo>
                      <a:pt x="462280" y="1338580"/>
                      <a:pt x="447040" y="1333500"/>
                      <a:pt x="430530" y="1313180"/>
                    </a:cubicBezTo>
                    <a:cubicBezTo>
                      <a:pt x="381000" y="1250950"/>
                      <a:pt x="328930" y="942340"/>
                      <a:pt x="271780" y="821690"/>
                    </a:cubicBezTo>
                    <a:cubicBezTo>
                      <a:pt x="234950" y="744220"/>
                      <a:pt x="182880" y="695960"/>
                      <a:pt x="156210" y="641350"/>
                    </a:cubicBezTo>
                    <a:cubicBezTo>
                      <a:pt x="135890" y="600710"/>
                      <a:pt x="133350" y="567690"/>
                      <a:pt x="115570" y="529590"/>
                    </a:cubicBezTo>
                    <a:cubicBezTo>
                      <a:pt x="93980" y="485140"/>
                      <a:pt x="53340" y="433070"/>
                      <a:pt x="35560" y="391160"/>
                    </a:cubicBezTo>
                    <a:cubicBezTo>
                      <a:pt x="21590" y="359410"/>
                      <a:pt x="13970" y="341630"/>
                      <a:pt x="10160" y="303530"/>
                    </a:cubicBezTo>
                    <a:cubicBezTo>
                      <a:pt x="2540" y="241300"/>
                      <a:pt x="0" y="90170"/>
                      <a:pt x="22860" y="44450"/>
                    </a:cubicBezTo>
                    <a:cubicBezTo>
                      <a:pt x="31750" y="22860"/>
                      <a:pt x="49530" y="13970"/>
                      <a:pt x="63500" y="7620"/>
                    </a:cubicBezTo>
                    <a:cubicBezTo>
                      <a:pt x="76200" y="1270"/>
                      <a:pt x="87630" y="0"/>
                      <a:pt x="101600" y="2540"/>
                    </a:cubicBezTo>
                    <a:cubicBezTo>
                      <a:pt x="116840" y="5080"/>
                      <a:pt x="138430" y="15240"/>
                      <a:pt x="149860" y="27940"/>
                    </a:cubicBezTo>
                    <a:cubicBezTo>
                      <a:pt x="161290" y="41910"/>
                      <a:pt x="170180" y="80010"/>
                      <a:pt x="170180" y="80010"/>
                    </a:cubicBezTo>
                  </a:path>
                </a:pathLst>
              </a:custGeom>
              <a:solidFill>
                <a:srgbClr val="8FBCE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8524537" y="11299190"/>
              <a:ext cx="619760" cy="1535430"/>
              <a:chOff x="0" y="0"/>
              <a:chExt cx="619760" cy="1535430"/>
            </a:xfrm>
          </p:grpSpPr>
          <p:sp>
            <p:nvSpPr>
              <p:cNvPr id="215" name="Freeform 215"/>
              <p:cNvSpPr/>
              <p:nvPr/>
            </p:nvSpPr>
            <p:spPr>
              <a:xfrm>
                <a:off x="44450" y="48260"/>
                <a:ext cx="524510" cy="1438910"/>
              </a:xfrm>
              <a:custGeom>
                <a:avLst/>
                <a:gdLst/>
                <a:ahLst/>
                <a:cxnLst/>
                <a:rect l="l" t="t" r="r" b="b"/>
                <a:pathLst>
                  <a:path w="524510" h="1438910">
                    <a:moveTo>
                      <a:pt x="369570" y="1372870"/>
                    </a:moveTo>
                    <a:cubicBezTo>
                      <a:pt x="308610" y="1146810"/>
                      <a:pt x="240030" y="1033780"/>
                      <a:pt x="219710" y="952500"/>
                    </a:cubicBezTo>
                    <a:cubicBezTo>
                      <a:pt x="205740" y="892810"/>
                      <a:pt x="214630" y="848360"/>
                      <a:pt x="205740" y="788670"/>
                    </a:cubicBezTo>
                    <a:cubicBezTo>
                      <a:pt x="195580" y="715010"/>
                      <a:pt x="184150" y="636270"/>
                      <a:pt x="158750" y="544830"/>
                    </a:cubicBezTo>
                    <a:cubicBezTo>
                      <a:pt x="124460" y="420370"/>
                      <a:pt x="12700" y="205740"/>
                      <a:pt x="6350" y="118110"/>
                    </a:cubicBezTo>
                    <a:cubicBezTo>
                      <a:pt x="3810" y="80010"/>
                      <a:pt x="7620" y="54610"/>
                      <a:pt x="24130" y="34290"/>
                    </a:cubicBezTo>
                    <a:cubicBezTo>
                      <a:pt x="39370" y="15240"/>
                      <a:pt x="78740" y="2540"/>
                      <a:pt x="101600" y="2540"/>
                    </a:cubicBezTo>
                    <a:cubicBezTo>
                      <a:pt x="121920" y="2540"/>
                      <a:pt x="140970" y="13970"/>
                      <a:pt x="154940" y="26670"/>
                    </a:cubicBezTo>
                    <a:cubicBezTo>
                      <a:pt x="167640" y="39370"/>
                      <a:pt x="180340" y="58420"/>
                      <a:pt x="182880" y="77470"/>
                    </a:cubicBezTo>
                    <a:cubicBezTo>
                      <a:pt x="184150" y="100330"/>
                      <a:pt x="173990" y="140970"/>
                      <a:pt x="156210" y="157480"/>
                    </a:cubicBezTo>
                    <a:cubicBezTo>
                      <a:pt x="138430" y="175260"/>
                      <a:pt x="99060" y="186690"/>
                      <a:pt x="74930" y="181610"/>
                    </a:cubicBezTo>
                    <a:cubicBezTo>
                      <a:pt x="49530" y="176530"/>
                      <a:pt x="19050" y="149860"/>
                      <a:pt x="8890" y="127000"/>
                    </a:cubicBezTo>
                    <a:cubicBezTo>
                      <a:pt x="0" y="104140"/>
                      <a:pt x="3810" y="63500"/>
                      <a:pt x="17780" y="43180"/>
                    </a:cubicBezTo>
                    <a:cubicBezTo>
                      <a:pt x="31750" y="21590"/>
                      <a:pt x="68580" y="5080"/>
                      <a:pt x="92710" y="2540"/>
                    </a:cubicBezTo>
                    <a:cubicBezTo>
                      <a:pt x="111760" y="0"/>
                      <a:pt x="133350" y="8890"/>
                      <a:pt x="147320" y="20320"/>
                    </a:cubicBezTo>
                    <a:cubicBezTo>
                      <a:pt x="162560" y="31750"/>
                      <a:pt x="170180" y="45720"/>
                      <a:pt x="180340" y="67310"/>
                    </a:cubicBezTo>
                    <a:cubicBezTo>
                      <a:pt x="196850" y="105410"/>
                      <a:pt x="201930" y="189230"/>
                      <a:pt x="219710" y="234950"/>
                    </a:cubicBezTo>
                    <a:cubicBezTo>
                      <a:pt x="234950" y="269240"/>
                      <a:pt x="257810" y="284480"/>
                      <a:pt x="274320" y="322580"/>
                    </a:cubicBezTo>
                    <a:cubicBezTo>
                      <a:pt x="298450" y="377190"/>
                      <a:pt x="336550" y="486410"/>
                      <a:pt x="335280" y="541020"/>
                    </a:cubicBezTo>
                    <a:cubicBezTo>
                      <a:pt x="335280" y="572770"/>
                      <a:pt x="307340" y="593090"/>
                      <a:pt x="311150" y="618490"/>
                    </a:cubicBezTo>
                    <a:cubicBezTo>
                      <a:pt x="313690" y="646430"/>
                      <a:pt x="347980" y="671830"/>
                      <a:pt x="359410" y="699770"/>
                    </a:cubicBezTo>
                    <a:cubicBezTo>
                      <a:pt x="370840" y="725170"/>
                      <a:pt x="379730" y="749300"/>
                      <a:pt x="379730" y="775970"/>
                    </a:cubicBezTo>
                    <a:cubicBezTo>
                      <a:pt x="379730" y="802640"/>
                      <a:pt x="353060" y="831850"/>
                      <a:pt x="356870" y="858520"/>
                    </a:cubicBezTo>
                    <a:cubicBezTo>
                      <a:pt x="360680" y="889000"/>
                      <a:pt x="392430" y="909320"/>
                      <a:pt x="410210" y="948690"/>
                    </a:cubicBezTo>
                    <a:cubicBezTo>
                      <a:pt x="440690" y="1010920"/>
                      <a:pt x="483870" y="1132840"/>
                      <a:pt x="502920" y="1206500"/>
                    </a:cubicBezTo>
                    <a:cubicBezTo>
                      <a:pt x="515620" y="1258570"/>
                      <a:pt x="524510" y="1310640"/>
                      <a:pt x="523240" y="1346200"/>
                    </a:cubicBezTo>
                    <a:cubicBezTo>
                      <a:pt x="523240" y="1369060"/>
                      <a:pt x="521970" y="1386840"/>
                      <a:pt x="513080" y="1400810"/>
                    </a:cubicBezTo>
                    <a:cubicBezTo>
                      <a:pt x="502920" y="1416050"/>
                      <a:pt x="483870" y="1428750"/>
                      <a:pt x="468630" y="1433830"/>
                    </a:cubicBezTo>
                    <a:cubicBezTo>
                      <a:pt x="455930" y="1438910"/>
                      <a:pt x="443230" y="1438910"/>
                      <a:pt x="430530" y="1436370"/>
                    </a:cubicBezTo>
                    <a:cubicBezTo>
                      <a:pt x="419100" y="1433830"/>
                      <a:pt x="406400" y="1428750"/>
                      <a:pt x="397510" y="1419860"/>
                    </a:cubicBezTo>
                    <a:cubicBezTo>
                      <a:pt x="384810" y="1409700"/>
                      <a:pt x="369570" y="1372870"/>
                      <a:pt x="369570" y="1372870"/>
                    </a:cubicBezTo>
                  </a:path>
                </a:pathLst>
              </a:custGeom>
              <a:solidFill>
                <a:srgbClr val="8FBCE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16" name="TextBox 216"/>
            <p:cNvSpPr txBox="1"/>
            <p:nvPr/>
          </p:nvSpPr>
          <p:spPr>
            <a:xfrm rot="4098656">
              <a:off x="8105498" y="11789200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Nolous</a:t>
              </a:r>
            </a:p>
          </p:txBody>
        </p:sp>
        <p:grpSp>
          <p:nvGrpSpPr>
            <p:cNvPr id="217" name="Group 217"/>
            <p:cNvGrpSpPr/>
            <p:nvPr/>
          </p:nvGrpSpPr>
          <p:grpSpPr>
            <a:xfrm>
              <a:off x="8084894" y="11299190"/>
              <a:ext cx="679450" cy="1651000"/>
              <a:chOff x="0" y="0"/>
              <a:chExt cx="679450" cy="1651000"/>
            </a:xfrm>
          </p:grpSpPr>
          <p:sp>
            <p:nvSpPr>
              <p:cNvPr id="218" name="Freeform 218"/>
              <p:cNvSpPr/>
              <p:nvPr/>
            </p:nvSpPr>
            <p:spPr>
              <a:xfrm>
                <a:off x="44450" y="41910"/>
                <a:ext cx="591820" cy="1560830"/>
              </a:xfrm>
              <a:custGeom>
                <a:avLst/>
                <a:gdLst/>
                <a:ahLst/>
                <a:cxnLst/>
                <a:rect l="l" t="t" r="r" b="b"/>
                <a:pathLst>
                  <a:path w="591820" h="1560830">
                    <a:moveTo>
                      <a:pt x="186690" y="66040"/>
                    </a:moveTo>
                    <a:cubicBezTo>
                      <a:pt x="240030" y="271780"/>
                      <a:pt x="237490" y="398780"/>
                      <a:pt x="248920" y="461010"/>
                    </a:cubicBezTo>
                    <a:cubicBezTo>
                      <a:pt x="255270" y="496570"/>
                      <a:pt x="259080" y="504190"/>
                      <a:pt x="270510" y="544830"/>
                    </a:cubicBezTo>
                    <a:cubicBezTo>
                      <a:pt x="307340" y="664210"/>
                      <a:pt x="444500" y="1083310"/>
                      <a:pt x="505460" y="1235710"/>
                    </a:cubicBezTo>
                    <a:cubicBezTo>
                      <a:pt x="535940" y="1314450"/>
                      <a:pt x="582930" y="1367790"/>
                      <a:pt x="584200" y="1409700"/>
                    </a:cubicBezTo>
                    <a:cubicBezTo>
                      <a:pt x="584200" y="1435100"/>
                      <a:pt x="572770" y="1454150"/>
                      <a:pt x="558800" y="1469390"/>
                    </a:cubicBezTo>
                    <a:cubicBezTo>
                      <a:pt x="544830" y="1483360"/>
                      <a:pt x="520700" y="1494790"/>
                      <a:pt x="501650" y="1496060"/>
                    </a:cubicBezTo>
                    <a:cubicBezTo>
                      <a:pt x="481330" y="1498600"/>
                      <a:pt x="454660" y="1488440"/>
                      <a:pt x="439420" y="1479550"/>
                    </a:cubicBezTo>
                    <a:cubicBezTo>
                      <a:pt x="426720" y="1470660"/>
                      <a:pt x="420370" y="1464310"/>
                      <a:pt x="412750" y="1445260"/>
                    </a:cubicBezTo>
                    <a:cubicBezTo>
                      <a:pt x="389890" y="1393190"/>
                      <a:pt x="393700" y="1238250"/>
                      <a:pt x="367030" y="1104900"/>
                    </a:cubicBezTo>
                    <a:cubicBezTo>
                      <a:pt x="328930" y="910590"/>
                      <a:pt x="246380" y="565150"/>
                      <a:pt x="177800" y="397510"/>
                    </a:cubicBezTo>
                    <a:cubicBezTo>
                      <a:pt x="135890" y="297180"/>
                      <a:pt x="31750" y="210820"/>
                      <a:pt x="46990" y="170180"/>
                    </a:cubicBezTo>
                    <a:cubicBezTo>
                      <a:pt x="57150" y="143510"/>
                      <a:pt x="127000" y="125730"/>
                      <a:pt x="153670" y="134620"/>
                    </a:cubicBezTo>
                    <a:cubicBezTo>
                      <a:pt x="177800" y="142240"/>
                      <a:pt x="190500" y="179070"/>
                      <a:pt x="207010" y="209550"/>
                    </a:cubicBezTo>
                    <a:cubicBezTo>
                      <a:pt x="229870" y="254000"/>
                      <a:pt x="248920" y="306070"/>
                      <a:pt x="267970" y="375920"/>
                    </a:cubicBezTo>
                    <a:cubicBezTo>
                      <a:pt x="298450" y="486410"/>
                      <a:pt x="313690" y="694690"/>
                      <a:pt x="353060" y="819150"/>
                    </a:cubicBezTo>
                    <a:cubicBezTo>
                      <a:pt x="383540" y="916940"/>
                      <a:pt x="441960" y="991870"/>
                      <a:pt x="464820" y="1069340"/>
                    </a:cubicBezTo>
                    <a:cubicBezTo>
                      <a:pt x="483870" y="1131570"/>
                      <a:pt x="477520" y="1184910"/>
                      <a:pt x="492760" y="1244600"/>
                    </a:cubicBezTo>
                    <a:cubicBezTo>
                      <a:pt x="509270" y="1310640"/>
                      <a:pt x="565150" y="1393190"/>
                      <a:pt x="567690" y="1446530"/>
                    </a:cubicBezTo>
                    <a:cubicBezTo>
                      <a:pt x="570230" y="1479550"/>
                      <a:pt x="562610" y="1510030"/>
                      <a:pt x="548640" y="1529080"/>
                    </a:cubicBezTo>
                    <a:cubicBezTo>
                      <a:pt x="535940" y="1544320"/>
                      <a:pt x="515620" y="1554480"/>
                      <a:pt x="497840" y="1558290"/>
                    </a:cubicBezTo>
                    <a:cubicBezTo>
                      <a:pt x="480060" y="1560830"/>
                      <a:pt x="457200" y="1560830"/>
                      <a:pt x="440690" y="1550670"/>
                    </a:cubicBezTo>
                    <a:cubicBezTo>
                      <a:pt x="420370" y="1537970"/>
                      <a:pt x="393700" y="1506220"/>
                      <a:pt x="389890" y="1482090"/>
                    </a:cubicBezTo>
                    <a:cubicBezTo>
                      <a:pt x="387350" y="1456690"/>
                      <a:pt x="402590" y="1418590"/>
                      <a:pt x="419100" y="1402080"/>
                    </a:cubicBezTo>
                    <a:cubicBezTo>
                      <a:pt x="431800" y="1388110"/>
                      <a:pt x="452120" y="1377950"/>
                      <a:pt x="472440" y="1377950"/>
                    </a:cubicBezTo>
                    <a:cubicBezTo>
                      <a:pt x="495300" y="1377950"/>
                      <a:pt x="533400" y="1394460"/>
                      <a:pt x="549910" y="1410970"/>
                    </a:cubicBezTo>
                    <a:cubicBezTo>
                      <a:pt x="563880" y="1424940"/>
                      <a:pt x="570230" y="1447800"/>
                      <a:pt x="570230" y="1465580"/>
                    </a:cubicBezTo>
                    <a:cubicBezTo>
                      <a:pt x="571500" y="1483360"/>
                      <a:pt x="565150" y="1506220"/>
                      <a:pt x="553720" y="1521460"/>
                    </a:cubicBezTo>
                    <a:cubicBezTo>
                      <a:pt x="543560" y="1535430"/>
                      <a:pt x="524510" y="1549400"/>
                      <a:pt x="506730" y="1555750"/>
                    </a:cubicBezTo>
                    <a:cubicBezTo>
                      <a:pt x="490220" y="1560830"/>
                      <a:pt x="466090" y="1560830"/>
                      <a:pt x="449580" y="1554480"/>
                    </a:cubicBezTo>
                    <a:cubicBezTo>
                      <a:pt x="431800" y="1548130"/>
                      <a:pt x="416560" y="1536700"/>
                      <a:pt x="403860" y="1517650"/>
                    </a:cubicBezTo>
                    <a:cubicBezTo>
                      <a:pt x="384810" y="1490980"/>
                      <a:pt x="379730" y="1430020"/>
                      <a:pt x="365760" y="1394460"/>
                    </a:cubicBezTo>
                    <a:cubicBezTo>
                      <a:pt x="353060" y="1366520"/>
                      <a:pt x="335280" y="1352550"/>
                      <a:pt x="325120" y="1320800"/>
                    </a:cubicBezTo>
                    <a:cubicBezTo>
                      <a:pt x="309880" y="1273810"/>
                      <a:pt x="318770" y="1202690"/>
                      <a:pt x="299720" y="1136650"/>
                    </a:cubicBezTo>
                    <a:cubicBezTo>
                      <a:pt x="275590" y="1052830"/>
                      <a:pt x="210820" y="967740"/>
                      <a:pt x="177800" y="862330"/>
                    </a:cubicBezTo>
                    <a:cubicBezTo>
                      <a:pt x="137160" y="730250"/>
                      <a:pt x="123190" y="529590"/>
                      <a:pt x="88900" y="402590"/>
                    </a:cubicBezTo>
                    <a:cubicBezTo>
                      <a:pt x="63500" y="309880"/>
                      <a:pt x="15240" y="224790"/>
                      <a:pt x="6350" y="166370"/>
                    </a:cubicBezTo>
                    <a:cubicBezTo>
                      <a:pt x="0" y="133350"/>
                      <a:pt x="0" y="110490"/>
                      <a:pt x="7620" y="85090"/>
                    </a:cubicBezTo>
                    <a:cubicBezTo>
                      <a:pt x="13970" y="59690"/>
                      <a:pt x="24130" y="25400"/>
                      <a:pt x="46990" y="13970"/>
                    </a:cubicBezTo>
                    <a:cubicBezTo>
                      <a:pt x="76200" y="0"/>
                      <a:pt x="153670" y="11430"/>
                      <a:pt x="181610" y="34290"/>
                    </a:cubicBezTo>
                    <a:cubicBezTo>
                      <a:pt x="205740" y="53340"/>
                      <a:pt x="200660" y="88900"/>
                      <a:pt x="218440" y="124460"/>
                    </a:cubicBezTo>
                    <a:cubicBezTo>
                      <a:pt x="247650" y="181610"/>
                      <a:pt x="314960" y="261620"/>
                      <a:pt x="346710" y="337820"/>
                    </a:cubicBezTo>
                    <a:cubicBezTo>
                      <a:pt x="378460" y="415290"/>
                      <a:pt x="384810" y="514350"/>
                      <a:pt x="407670" y="589280"/>
                    </a:cubicBezTo>
                    <a:cubicBezTo>
                      <a:pt x="425450" y="651510"/>
                      <a:pt x="445770" y="688340"/>
                      <a:pt x="466090" y="758190"/>
                    </a:cubicBezTo>
                    <a:cubicBezTo>
                      <a:pt x="497840" y="866140"/>
                      <a:pt x="546100" y="1056640"/>
                      <a:pt x="565150" y="1177290"/>
                    </a:cubicBezTo>
                    <a:cubicBezTo>
                      <a:pt x="579120" y="1264920"/>
                      <a:pt x="591820" y="1358900"/>
                      <a:pt x="584200" y="1409700"/>
                    </a:cubicBezTo>
                    <a:cubicBezTo>
                      <a:pt x="579120" y="1437640"/>
                      <a:pt x="570230" y="1455420"/>
                      <a:pt x="558800" y="1469390"/>
                    </a:cubicBezTo>
                    <a:cubicBezTo>
                      <a:pt x="548640" y="1480820"/>
                      <a:pt x="537210" y="1488440"/>
                      <a:pt x="521970" y="1492250"/>
                    </a:cubicBezTo>
                    <a:cubicBezTo>
                      <a:pt x="504190" y="1497330"/>
                      <a:pt x="477520" y="1497330"/>
                      <a:pt x="458470" y="1489710"/>
                    </a:cubicBezTo>
                    <a:cubicBezTo>
                      <a:pt x="440690" y="1482090"/>
                      <a:pt x="427990" y="1466850"/>
                      <a:pt x="412750" y="1445260"/>
                    </a:cubicBezTo>
                    <a:cubicBezTo>
                      <a:pt x="387350" y="1413510"/>
                      <a:pt x="367030" y="1370330"/>
                      <a:pt x="337820" y="1303020"/>
                    </a:cubicBezTo>
                    <a:cubicBezTo>
                      <a:pt x="279400" y="1162050"/>
                      <a:pt x="156210" y="779780"/>
                      <a:pt x="113030" y="618490"/>
                    </a:cubicBezTo>
                    <a:cubicBezTo>
                      <a:pt x="91440" y="533400"/>
                      <a:pt x="81280" y="486410"/>
                      <a:pt x="73660" y="420370"/>
                    </a:cubicBezTo>
                    <a:cubicBezTo>
                      <a:pt x="67310" y="356870"/>
                      <a:pt x="80010" y="292100"/>
                      <a:pt x="72390" y="232410"/>
                    </a:cubicBezTo>
                    <a:cubicBezTo>
                      <a:pt x="66040" y="176530"/>
                      <a:pt x="29210" y="106680"/>
                      <a:pt x="35560" y="69850"/>
                    </a:cubicBezTo>
                    <a:cubicBezTo>
                      <a:pt x="39370" y="49530"/>
                      <a:pt x="52070" y="34290"/>
                      <a:pt x="66040" y="24130"/>
                    </a:cubicBezTo>
                    <a:cubicBezTo>
                      <a:pt x="80010" y="13970"/>
                      <a:pt x="101600" y="7620"/>
                      <a:pt x="119380" y="8890"/>
                    </a:cubicBezTo>
                    <a:cubicBezTo>
                      <a:pt x="135890" y="11430"/>
                      <a:pt x="157480" y="22860"/>
                      <a:pt x="168910" y="34290"/>
                    </a:cubicBezTo>
                    <a:cubicBezTo>
                      <a:pt x="177800" y="43180"/>
                      <a:pt x="186690" y="66040"/>
                      <a:pt x="186690" y="66040"/>
                    </a:cubicBezTo>
                  </a:path>
                </a:pathLst>
              </a:custGeom>
              <a:solidFill>
                <a:srgbClr val="8FBCE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19" name="TextBox 219"/>
            <p:cNvSpPr txBox="1"/>
            <p:nvPr/>
          </p:nvSpPr>
          <p:spPr>
            <a:xfrm rot="4370089">
              <a:off x="7761566" y="12018245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Pettymys</a:t>
              </a:r>
            </a:p>
          </p:txBody>
        </p:sp>
        <p:grpSp>
          <p:nvGrpSpPr>
            <p:cNvPr id="220" name="Group 220"/>
            <p:cNvGrpSpPr/>
            <p:nvPr/>
          </p:nvGrpSpPr>
          <p:grpSpPr>
            <a:xfrm>
              <a:off x="7784127" y="11803380"/>
              <a:ext cx="462280" cy="1000760"/>
              <a:chOff x="0" y="0"/>
              <a:chExt cx="462280" cy="1000760"/>
            </a:xfrm>
          </p:grpSpPr>
          <p:sp>
            <p:nvSpPr>
              <p:cNvPr id="221" name="Freeform 221"/>
              <p:cNvSpPr/>
              <p:nvPr/>
            </p:nvSpPr>
            <p:spPr>
              <a:xfrm>
                <a:off x="46990" y="46990"/>
                <a:ext cx="378460" cy="910590"/>
              </a:xfrm>
              <a:custGeom>
                <a:avLst/>
                <a:gdLst/>
                <a:ahLst/>
                <a:cxnLst/>
                <a:rect l="l" t="t" r="r" b="b"/>
                <a:pathLst>
                  <a:path w="378460" h="910590">
                    <a:moveTo>
                      <a:pt x="153670" y="60960"/>
                    </a:moveTo>
                    <a:cubicBezTo>
                      <a:pt x="278130" y="345440"/>
                      <a:pt x="304800" y="439420"/>
                      <a:pt x="325120" y="516890"/>
                    </a:cubicBezTo>
                    <a:cubicBezTo>
                      <a:pt x="341630" y="580390"/>
                      <a:pt x="359410" y="636270"/>
                      <a:pt x="363220" y="695960"/>
                    </a:cubicBezTo>
                    <a:cubicBezTo>
                      <a:pt x="367030" y="751840"/>
                      <a:pt x="378460" y="829310"/>
                      <a:pt x="350520" y="863600"/>
                    </a:cubicBezTo>
                    <a:cubicBezTo>
                      <a:pt x="326390" y="894080"/>
                      <a:pt x="255270" y="910590"/>
                      <a:pt x="222250" y="902970"/>
                    </a:cubicBezTo>
                    <a:cubicBezTo>
                      <a:pt x="195580" y="897890"/>
                      <a:pt x="176530" y="871220"/>
                      <a:pt x="160020" y="850900"/>
                    </a:cubicBezTo>
                    <a:cubicBezTo>
                      <a:pt x="143510" y="829310"/>
                      <a:pt x="129540" y="803910"/>
                      <a:pt x="120650" y="777240"/>
                    </a:cubicBezTo>
                    <a:cubicBezTo>
                      <a:pt x="111760" y="749300"/>
                      <a:pt x="115570" y="725170"/>
                      <a:pt x="105410" y="688340"/>
                    </a:cubicBezTo>
                    <a:cubicBezTo>
                      <a:pt x="88900" y="623570"/>
                      <a:pt x="26670" y="515620"/>
                      <a:pt x="12700" y="429260"/>
                    </a:cubicBezTo>
                    <a:cubicBezTo>
                      <a:pt x="0" y="347980"/>
                      <a:pt x="6350" y="254000"/>
                      <a:pt x="20320" y="184150"/>
                    </a:cubicBezTo>
                    <a:cubicBezTo>
                      <a:pt x="31750" y="128270"/>
                      <a:pt x="53340" y="68580"/>
                      <a:pt x="77470" y="39370"/>
                    </a:cubicBezTo>
                    <a:cubicBezTo>
                      <a:pt x="91440" y="21590"/>
                      <a:pt x="107950" y="12700"/>
                      <a:pt x="125730" y="8890"/>
                    </a:cubicBezTo>
                    <a:cubicBezTo>
                      <a:pt x="143510" y="3810"/>
                      <a:pt x="167640" y="6350"/>
                      <a:pt x="184150" y="12700"/>
                    </a:cubicBezTo>
                    <a:cubicBezTo>
                      <a:pt x="200660" y="20320"/>
                      <a:pt x="218440" y="35560"/>
                      <a:pt x="227330" y="52070"/>
                    </a:cubicBezTo>
                    <a:cubicBezTo>
                      <a:pt x="236220" y="67310"/>
                      <a:pt x="240030" y="90170"/>
                      <a:pt x="237490" y="109220"/>
                    </a:cubicBezTo>
                    <a:cubicBezTo>
                      <a:pt x="234950" y="127000"/>
                      <a:pt x="227330" y="148590"/>
                      <a:pt x="212090" y="161290"/>
                    </a:cubicBezTo>
                    <a:cubicBezTo>
                      <a:pt x="194310" y="176530"/>
                      <a:pt x="154940" y="190500"/>
                      <a:pt x="130810" y="185420"/>
                    </a:cubicBezTo>
                    <a:cubicBezTo>
                      <a:pt x="106680" y="181610"/>
                      <a:pt x="73660" y="154940"/>
                      <a:pt x="64770" y="132080"/>
                    </a:cubicBezTo>
                    <a:cubicBezTo>
                      <a:pt x="54610" y="109220"/>
                      <a:pt x="57150" y="68580"/>
                      <a:pt x="71120" y="46990"/>
                    </a:cubicBezTo>
                    <a:cubicBezTo>
                      <a:pt x="85090" y="26670"/>
                      <a:pt x="120650" y="6350"/>
                      <a:pt x="146050" y="5080"/>
                    </a:cubicBezTo>
                    <a:cubicBezTo>
                      <a:pt x="170180" y="5080"/>
                      <a:pt x="207010" y="25400"/>
                      <a:pt x="222250" y="43180"/>
                    </a:cubicBezTo>
                    <a:cubicBezTo>
                      <a:pt x="234950" y="58420"/>
                      <a:pt x="238760" y="74930"/>
                      <a:pt x="238760" y="99060"/>
                    </a:cubicBezTo>
                    <a:cubicBezTo>
                      <a:pt x="240030" y="140970"/>
                      <a:pt x="198120" y="223520"/>
                      <a:pt x="191770" y="271780"/>
                    </a:cubicBezTo>
                    <a:cubicBezTo>
                      <a:pt x="187960" y="304800"/>
                      <a:pt x="190500" y="328930"/>
                      <a:pt x="191770" y="355600"/>
                    </a:cubicBezTo>
                    <a:cubicBezTo>
                      <a:pt x="193040" y="382270"/>
                      <a:pt x="194310" y="398780"/>
                      <a:pt x="201930" y="433070"/>
                    </a:cubicBezTo>
                    <a:cubicBezTo>
                      <a:pt x="215900" y="505460"/>
                      <a:pt x="328930" y="739140"/>
                      <a:pt x="299720" y="772160"/>
                    </a:cubicBezTo>
                    <a:cubicBezTo>
                      <a:pt x="283210" y="789940"/>
                      <a:pt x="209550" y="769620"/>
                      <a:pt x="190500" y="749300"/>
                    </a:cubicBezTo>
                    <a:cubicBezTo>
                      <a:pt x="173990" y="730250"/>
                      <a:pt x="190500" y="699770"/>
                      <a:pt x="184150" y="661670"/>
                    </a:cubicBezTo>
                    <a:cubicBezTo>
                      <a:pt x="171450" y="582930"/>
                      <a:pt x="128270" y="408940"/>
                      <a:pt x="93980" y="308610"/>
                    </a:cubicBezTo>
                    <a:cubicBezTo>
                      <a:pt x="67310" y="228600"/>
                      <a:pt x="11430" y="149860"/>
                      <a:pt x="3810" y="101600"/>
                    </a:cubicBezTo>
                    <a:cubicBezTo>
                      <a:pt x="0" y="78740"/>
                      <a:pt x="0" y="62230"/>
                      <a:pt x="8890" y="46990"/>
                    </a:cubicBezTo>
                    <a:cubicBezTo>
                      <a:pt x="19050" y="29210"/>
                      <a:pt x="46990" y="7620"/>
                      <a:pt x="67310" y="3810"/>
                    </a:cubicBezTo>
                    <a:cubicBezTo>
                      <a:pt x="85090" y="0"/>
                      <a:pt x="106680" y="6350"/>
                      <a:pt x="121920" y="16510"/>
                    </a:cubicBezTo>
                    <a:cubicBezTo>
                      <a:pt x="135890" y="25400"/>
                      <a:pt x="153670" y="60960"/>
                      <a:pt x="153670" y="60960"/>
                    </a:cubicBezTo>
                  </a:path>
                </a:pathLst>
              </a:custGeom>
              <a:solidFill>
                <a:srgbClr val="8FBCE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22" name="TextBox 222"/>
            <p:cNvSpPr txBox="1"/>
            <p:nvPr/>
          </p:nvSpPr>
          <p:spPr>
            <a:xfrm rot="4651493">
              <a:off x="7176689" y="12214465"/>
              <a:ext cx="1688292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Alempiarvoisuus</a:t>
              </a:r>
            </a:p>
          </p:txBody>
        </p:sp>
        <p:grpSp>
          <p:nvGrpSpPr>
            <p:cNvPr id="223" name="Group 223"/>
            <p:cNvGrpSpPr/>
            <p:nvPr/>
          </p:nvGrpSpPr>
          <p:grpSpPr>
            <a:xfrm>
              <a:off x="7389157" y="11922760"/>
              <a:ext cx="369570" cy="883920"/>
              <a:chOff x="0" y="0"/>
              <a:chExt cx="369570" cy="883920"/>
            </a:xfrm>
          </p:grpSpPr>
          <p:sp>
            <p:nvSpPr>
              <p:cNvPr id="224" name="Freeform 224"/>
              <p:cNvSpPr/>
              <p:nvPr/>
            </p:nvSpPr>
            <p:spPr>
              <a:xfrm>
                <a:off x="48260" y="44450"/>
                <a:ext cx="320040" cy="793750"/>
              </a:xfrm>
              <a:custGeom>
                <a:avLst/>
                <a:gdLst/>
                <a:ahLst/>
                <a:cxnLst/>
                <a:rect l="l" t="t" r="r" b="b"/>
                <a:pathLst>
                  <a:path w="320040" h="793750">
                    <a:moveTo>
                      <a:pt x="158750" y="80010"/>
                    </a:moveTo>
                    <a:cubicBezTo>
                      <a:pt x="182880" y="478790"/>
                      <a:pt x="250190" y="627380"/>
                      <a:pt x="224790" y="650240"/>
                    </a:cubicBezTo>
                    <a:cubicBezTo>
                      <a:pt x="209550" y="664210"/>
                      <a:pt x="158750" y="641350"/>
                      <a:pt x="135890" y="623570"/>
                    </a:cubicBezTo>
                    <a:cubicBezTo>
                      <a:pt x="114300" y="605790"/>
                      <a:pt x="102870" y="582930"/>
                      <a:pt x="92710" y="542290"/>
                    </a:cubicBezTo>
                    <a:cubicBezTo>
                      <a:pt x="71120" y="453390"/>
                      <a:pt x="71120" y="156210"/>
                      <a:pt x="93980" y="81280"/>
                    </a:cubicBezTo>
                    <a:cubicBezTo>
                      <a:pt x="102870" y="53340"/>
                      <a:pt x="115570" y="39370"/>
                      <a:pt x="130810" y="29210"/>
                    </a:cubicBezTo>
                    <a:cubicBezTo>
                      <a:pt x="142240" y="19050"/>
                      <a:pt x="156210" y="15240"/>
                      <a:pt x="170180" y="13970"/>
                    </a:cubicBezTo>
                    <a:cubicBezTo>
                      <a:pt x="184150" y="11430"/>
                      <a:pt x="199390" y="13970"/>
                      <a:pt x="212090" y="19050"/>
                    </a:cubicBezTo>
                    <a:cubicBezTo>
                      <a:pt x="224790" y="24130"/>
                      <a:pt x="238760" y="31750"/>
                      <a:pt x="247650" y="43180"/>
                    </a:cubicBezTo>
                    <a:cubicBezTo>
                      <a:pt x="259080" y="57150"/>
                      <a:pt x="269240" y="78740"/>
                      <a:pt x="270510" y="101600"/>
                    </a:cubicBezTo>
                    <a:cubicBezTo>
                      <a:pt x="270510" y="133350"/>
                      <a:pt x="240030" y="166370"/>
                      <a:pt x="232410" y="212090"/>
                    </a:cubicBezTo>
                    <a:cubicBezTo>
                      <a:pt x="219710" y="280670"/>
                      <a:pt x="237490" y="388620"/>
                      <a:pt x="229870" y="476250"/>
                    </a:cubicBezTo>
                    <a:cubicBezTo>
                      <a:pt x="222250" y="562610"/>
                      <a:pt x="215900" y="680720"/>
                      <a:pt x="186690" y="732790"/>
                    </a:cubicBezTo>
                    <a:cubicBezTo>
                      <a:pt x="171450" y="762000"/>
                      <a:pt x="146050" y="781050"/>
                      <a:pt x="124460" y="787400"/>
                    </a:cubicBezTo>
                    <a:cubicBezTo>
                      <a:pt x="106680" y="793750"/>
                      <a:pt x="85090" y="789940"/>
                      <a:pt x="68580" y="782320"/>
                    </a:cubicBezTo>
                    <a:cubicBezTo>
                      <a:pt x="52070" y="775970"/>
                      <a:pt x="34290" y="759460"/>
                      <a:pt x="26670" y="744220"/>
                    </a:cubicBezTo>
                    <a:cubicBezTo>
                      <a:pt x="17780" y="728980"/>
                      <a:pt x="11430" y="707390"/>
                      <a:pt x="16510" y="688340"/>
                    </a:cubicBezTo>
                    <a:cubicBezTo>
                      <a:pt x="21590" y="665480"/>
                      <a:pt x="45720" y="632460"/>
                      <a:pt x="64770" y="621030"/>
                    </a:cubicBezTo>
                    <a:cubicBezTo>
                      <a:pt x="81280" y="612140"/>
                      <a:pt x="104140" y="610870"/>
                      <a:pt x="121920" y="614680"/>
                    </a:cubicBezTo>
                    <a:cubicBezTo>
                      <a:pt x="139700" y="617220"/>
                      <a:pt x="160020" y="627380"/>
                      <a:pt x="171450" y="642620"/>
                    </a:cubicBezTo>
                    <a:cubicBezTo>
                      <a:pt x="184150" y="661670"/>
                      <a:pt x="196850" y="699770"/>
                      <a:pt x="190500" y="723900"/>
                    </a:cubicBezTo>
                    <a:cubicBezTo>
                      <a:pt x="184150" y="748030"/>
                      <a:pt x="154940" y="775970"/>
                      <a:pt x="133350" y="784860"/>
                    </a:cubicBezTo>
                    <a:cubicBezTo>
                      <a:pt x="116840" y="792480"/>
                      <a:pt x="95250" y="793750"/>
                      <a:pt x="77470" y="786130"/>
                    </a:cubicBezTo>
                    <a:cubicBezTo>
                      <a:pt x="55880" y="777240"/>
                      <a:pt x="27940" y="755650"/>
                      <a:pt x="19050" y="726440"/>
                    </a:cubicBezTo>
                    <a:cubicBezTo>
                      <a:pt x="3810" y="679450"/>
                      <a:pt x="48260" y="585470"/>
                      <a:pt x="54610" y="508000"/>
                    </a:cubicBezTo>
                    <a:cubicBezTo>
                      <a:pt x="60960" y="421640"/>
                      <a:pt x="43180" y="309880"/>
                      <a:pt x="53340" y="232410"/>
                    </a:cubicBezTo>
                    <a:cubicBezTo>
                      <a:pt x="60960" y="173990"/>
                      <a:pt x="77470" y="116840"/>
                      <a:pt x="93980" y="81280"/>
                    </a:cubicBezTo>
                    <a:cubicBezTo>
                      <a:pt x="105410" y="57150"/>
                      <a:pt x="115570" y="39370"/>
                      <a:pt x="130810" y="29210"/>
                    </a:cubicBezTo>
                    <a:cubicBezTo>
                      <a:pt x="142240" y="19050"/>
                      <a:pt x="156210" y="15240"/>
                      <a:pt x="170180" y="13970"/>
                    </a:cubicBezTo>
                    <a:cubicBezTo>
                      <a:pt x="184150" y="11430"/>
                      <a:pt x="199390" y="13970"/>
                      <a:pt x="212090" y="19050"/>
                    </a:cubicBezTo>
                    <a:cubicBezTo>
                      <a:pt x="224790" y="24130"/>
                      <a:pt x="238760" y="33020"/>
                      <a:pt x="247650" y="43180"/>
                    </a:cubicBezTo>
                    <a:cubicBezTo>
                      <a:pt x="256540" y="53340"/>
                      <a:pt x="261620" y="59690"/>
                      <a:pt x="267970" y="81280"/>
                    </a:cubicBezTo>
                    <a:cubicBezTo>
                      <a:pt x="287020" y="163830"/>
                      <a:pt x="320040" y="628650"/>
                      <a:pt x="259080" y="722630"/>
                    </a:cubicBezTo>
                    <a:cubicBezTo>
                      <a:pt x="231140" y="764540"/>
                      <a:pt x="172720" y="779780"/>
                      <a:pt x="140970" y="774700"/>
                    </a:cubicBezTo>
                    <a:cubicBezTo>
                      <a:pt x="115570" y="770890"/>
                      <a:pt x="95250" y="740410"/>
                      <a:pt x="78740" y="716280"/>
                    </a:cubicBezTo>
                    <a:cubicBezTo>
                      <a:pt x="60960" y="693420"/>
                      <a:pt x="50800" y="670560"/>
                      <a:pt x="40640" y="635000"/>
                    </a:cubicBezTo>
                    <a:cubicBezTo>
                      <a:pt x="22860" y="576580"/>
                      <a:pt x="12700" y="471170"/>
                      <a:pt x="6350" y="388620"/>
                    </a:cubicBezTo>
                    <a:cubicBezTo>
                      <a:pt x="0" y="304800"/>
                      <a:pt x="0" y="200660"/>
                      <a:pt x="2540" y="137160"/>
                    </a:cubicBezTo>
                    <a:cubicBezTo>
                      <a:pt x="3810" y="97790"/>
                      <a:pt x="0" y="66040"/>
                      <a:pt x="11430" y="43180"/>
                    </a:cubicBezTo>
                    <a:cubicBezTo>
                      <a:pt x="20320" y="25400"/>
                      <a:pt x="35560" y="11430"/>
                      <a:pt x="53340" y="6350"/>
                    </a:cubicBezTo>
                    <a:cubicBezTo>
                      <a:pt x="72390" y="0"/>
                      <a:pt x="107950" y="2540"/>
                      <a:pt x="125730" y="15240"/>
                    </a:cubicBezTo>
                    <a:cubicBezTo>
                      <a:pt x="143510" y="26670"/>
                      <a:pt x="158750" y="80010"/>
                      <a:pt x="158750" y="80010"/>
                    </a:cubicBezTo>
                  </a:path>
                </a:pathLst>
              </a:custGeom>
              <a:solidFill>
                <a:srgbClr val="8FBCE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25" name="TextBox 225"/>
            <p:cNvSpPr txBox="1"/>
            <p:nvPr/>
          </p:nvSpPr>
          <p:spPr>
            <a:xfrm rot="5108814">
              <a:off x="6933435" y="12236702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Tyhjyys</a:t>
              </a:r>
            </a:p>
          </p:txBody>
        </p:sp>
        <p:grpSp>
          <p:nvGrpSpPr>
            <p:cNvPr id="226" name="Group 226"/>
            <p:cNvGrpSpPr/>
            <p:nvPr/>
          </p:nvGrpSpPr>
          <p:grpSpPr>
            <a:xfrm>
              <a:off x="7003077" y="11713243"/>
              <a:ext cx="373380" cy="1455420"/>
              <a:chOff x="0" y="0"/>
              <a:chExt cx="373380" cy="1455420"/>
            </a:xfrm>
          </p:grpSpPr>
          <p:sp>
            <p:nvSpPr>
              <p:cNvPr id="227" name="Freeform 227"/>
              <p:cNvSpPr/>
              <p:nvPr/>
            </p:nvSpPr>
            <p:spPr>
              <a:xfrm>
                <a:off x="46990" y="44450"/>
                <a:ext cx="283210" cy="1362710"/>
              </a:xfrm>
              <a:custGeom>
                <a:avLst/>
                <a:gdLst/>
                <a:ahLst/>
                <a:cxnLst/>
                <a:rect l="l" t="t" r="r" b="b"/>
                <a:pathLst>
                  <a:path w="283210" h="1362710">
                    <a:moveTo>
                      <a:pt x="187960" y="124460"/>
                    </a:moveTo>
                    <a:cubicBezTo>
                      <a:pt x="204470" y="314960"/>
                      <a:pt x="228600" y="367030"/>
                      <a:pt x="237490" y="445770"/>
                    </a:cubicBezTo>
                    <a:cubicBezTo>
                      <a:pt x="252730" y="576580"/>
                      <a:pt x="232410" y="840740"/>
                      <a:pt x="243840" y="970280"/>
                    </a:cubicBezTo>
                    <a:cubicBezTo>
                      <a:pt x="250190" y="1046480"/>
                      <a:pt x="270510" y="1094740"/>
                      <a:pt x="274320" y="1151890"/>
                    </a:cubicBezTo>
                    <a:cubicBezTo>
                      <a:pt x="278130" y="1201420"/>
                      <a:pt x="280670" y="1261110"/>
                      <a:pt x="273050" y="1291590"/>
                    </a:cubicBezTo>
                    <a:cubicBezTo>
                      <a:pt x="269240" y="1309370"/>
                      <a:pt x="264160" y="1319530"/>
                      <a:pt x="254000" y="1329690"/>
                    </a:cubicBezTo>
                    <a:cubicBezTo>
                      <a:pt x="241300" y="1342390"/>
                      <a:pt x="217170" y="1357630"/>
                      <a:pt x="196850" y="1358900"/>
                    </a:cubicBezTo>
                    <a:cubicBezTo>
                      <a:pt x="177800" y="1361440"/>
                      <a:pt x="151130" y="1353820"/>
                      <a:pt x="135890" y="1343660"/>
                    </a:cubicBezTo>
                    <a:cubicBezTo>
                      <a:pt x="123190" y="1336040"/>
                      <a:pt x="116840" y="1329690"/>
                      <a:pt x="107950" y="1311910"/>
                    </a:cubicBezTo>
                    <a:cubicBezTo>
                      <a:pt x="86360" y="1273810"/>
                      <a:pt x="62230" y="1174750"/>
                      <a:pt x="45720" y="1101090"/>
                    </a:cubicBezTo>
                    <a:cubicBezTo>
                      <a:pt x="27940" y="1022350"/>
                      <a:pt x="11430" y="928370"/>
                      <a:pt x="5080" y="854710"/>
                    </a:cubicBezTo>
                    <a:cubicBezTo>
                      <a:pt x="0" y="793750"/>
                      <a:pt x="3810" y="755650"/>
                      <a:pt x="3810" y="689610"/>
                    </a:cubicBezTo>
                    <a:cubicBezTo>
                      <a:pt x="5080" y="586740"/>
                      <a:pt x="5080" y="382270"/>
                      <a:pt x="11430" y="302260"/>
                    </a:cubicBezTo>
                    <a:cubicBezTo>
                      <a:pt x="13970" y="266700"/>
                      <a:pt x="15240" y="248920"/>
                      <a:pt x="21590" y="224790"/>
                    </a:cubicBezTo>
                    <a:cubicBezTo>
                      <a:pt x="27940" y="199390"/>
                      <a:pt x="45720" y="179070"/>
                      <a:pt x="52070" y="153670"/>
                    </a:cubicBezTo>
                    <a:cubicBezTo>
                      <a:pt x="57150" y="127000"/>
                      <a:pt x="43180" y="90170"/>
                      <a:pt x="54610" y="64770"/>
                    </a:cubicBezTo>
                    <a:cubicBezTo>
                      <a:pt x="64770" y="40640"/>
                      <a:pt x="93980" y="15240"/>
                      <a:pt x="116840" y="6350"/>
                    </a:cubicBezTo>
                    <a:cubicBezTo>
                      <a:pt x="134620" y="0"/>
                      <a:pt x="157480" y="2540"/>
                      <a:pt x="173990" y="10160"/>
                    </a:cubicBezTo>
                    <a:cubicBezTo>
                      <a:pt x="191770" y="16510"/>
                      <a:pt x="209550" y="31750"/>
                      <a:pt x="218440" y="46990"/>
                    </a:cubicBezTo>
                    <a:cubicBezTo>
                      <a:pt x="228600" y="63500"/>
                      <a:pt x="233680" y="86360"/>
                      <a:pt x="231140" y="104140"/>
                    </a:cubicBezTo>
                    <a:cubicBezTo>
                      <a:pt x="228600" y="121920"/>
                      <a:pt x="220980" y="143510"/>
                      <a:pt x="207010" y="157480"/>
                    </a:cubicBezTo>
                    <a:cubicBezTo>
                      <a:pt x="189230" y="172720"/>
                      <a:pt x="149860" y="186690"/>
                      <a:pt x="125730" y="184150"/>
                    </a:cubicBezTo>
                    <a:cubicBezTo>
                      <a:pt x="106680" y="182880"/>
                      <a:pt x="87630" y="170180"/>
                      <a:pt x="74930" y="157480"/>
                    </a:cubicBezTo>
                    <a:cubicBezTo>
                      <a:pt x="62230" y="143510"/>
                      <a:pt x="50800" y="123190"/>
                      <a:pt x="49530" y="104140"/>
                    </a:cubicBezTo>
                    <a:cubicBezTo>
                      <a:pt x="49530" y="80010"/>
                      <a:pt x="62230" y="40640"/>
                      <a:pt x="81280" y="25400"/>
                    </a:cubicBezTo>
                    <a:cubicBezTo>
                      <a:pt x="100330" y="8890"/>
                      <a:pt x="140970" y="0"/>
                      <a:pt x="165100" y="6350"/>
                    </a:cubicBezTo>
                    <a:cubicBezTo>
                      <a:pt x="189230" y="12700"/>
                      <a:pt x="215900" y="40640"/>
                      <a:pt x="227330" y="64770"/>
                    </a:cubicBezTo>
                    <a:cubicBezTo>
                      <a:pt x="238760" y="92710"/>
                      <a:pt x="233680" y="127000"/>
                      <a:pt x="231140" y="163830"/>
                    </a:cubicBezTo>
                    <a:cubicBezTo>
                      <a:pt x="226060" y="213360"/>
                      <a:pt x="201930" y="260350"/>
                      <a:pt x="193040" y="331470"/>
                    </a:cubicBezTo>
                    <a:cubicBezTo>
                      <a:pt x="177800" y="452120"/>
                      <a:pt x="166370" y="669290"/>
                      <a:pt x="180340" y="831850"/>
                    </a:cubicBezTo>
                    <a:cubicBezTo>
                      <a:pt x="194310" y="989330"/>
                      <a:pt x="283210" y="1224280"/>
                      <a:pt x="273050" y="1291590"/>
                    </a:cubicBezTo>
                    <a:cubicBezTo>
                      <a:pt x="270510" y="1311910"/>
                      <a:pt x="264160" y="1319530"/>
                      <a:pt x="254000" y="1329690"/>
                    </a:cubicBezTo>
                    <a:cubicBezTo>
                      <a:pt x="241300" y="1342390"/>
                      <a:pt x="215900" y="1356360"/>
                      <a:pt x="196850" y="1358900"/>
                    </a:cubicBezTo>
                    <a:cubicBezTo>
                      <a:pt x="182880" y="1362710"/>
                      <a:pt x="168910" y="1360170"/>
                      <a:pt x="154940" y="1353820"/>
                    </a:cubicBezTo>
                    <a:cubicBezTo>
                      <a:pt x="138430" y="1346200"/>
                      <a:pt x="120650" y="1336040"/>
                      <a:pt x="107950" y="1311910"/>
                    </a:cubicBezTo>
                    <a:cubicBezTo>
                      <a:pt x="78740" y="1256030"/>
                      <a:pt x="74930" y="1104900"/>
                      <a:pt x="67310" y="982980"/>
                    </a:cubicBezTo>
                    <a:cubicBezTo>
                      <a:pt x="59690" y="831850"/>
                      <a:pt x="82550" y="600710"/>
                      <a:pt x="72390" y="471170"/>
                    </a:cubicBezTo>
                    <a:cubicBezTo>
                      <a:pt x="64770" y="392430"/>
                      <a:pt x="44450" y="341630"/>
                      <a:pt x="38100" y="279400"/>
                    </a:cubicBezTo>
                    <a:cubicBezTo>
                      <a:pt x="33020" y="219710"/>
                      <a:pt x="22860" y="144780"/>
                      <a:pt x="34290" y="106680"/>
                    </a:cubicBezTo>
                    <a:cubicBezTo>
                      <a:pt x="40640" y="85090"/>
                      <a:pt x="50800" y="71120"/>
                      <a:pt x="66040" y="60960"/>
                    </a:cubicBezTo>
                    <a:cubicBezTo>
                      <a:pt x="80010" y="50800"/>
                      <a:pt x="101600" y="45720"/>
                      <a:pt x="119380" y="46990"/>
                    </a:cubicBezTo>
                    <a:cubicBezTo>
                      <a:pt x="135890" y="49530"/>
                      <a:pt x="157480" y="59690"/>
                      <a:pt x="168910" y="73660"/>
                    </a:cubicBezTo>
                    <a:cubicBezTo>
                      <a:pt x="180340" y="86360"/>
                      <a:pt x="187960" y="124460"/>
                      <a:pt x="187960" y="124460"/>
                    </a:cubicBezTo>
                  </a:path>
                </a:pathLst>
              </a:custGeom>
              <a:solidFill>
                <a:srgbClr val="8FBCE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28" name="TextBox 228"/>
            <p:cNvSpPr txBox="1"/>
            <p:nvPr/>
          </p:nvSpPr>
          <p:spPr>
            <a:xfrm rot="5400000">
              <a:off x="6516639" y="12256349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Katuvaisuus</a:t>
              </a:r>
            </a:p>
          </p:txBody>
        </p:sp>
        <p:grpSp>
          <p:nvGrpSpPr>
            <p:cNvPr id="229" name="Group 229"/>
            <p:cNvGrpSpPr/>
            <p:nvPr/>
          </p:nvGrpSpPr>
          <p:grpSpPr>
            <a:xfrm>
              <a:off x="6557307" y="11757660"/>
              <a:ext cx="396240" cy="1239520"/>
              <a:chOff x="0" y="0"/>
              <a:chExt cx="396240" cy="1239520"/>
            </a:xfrm>
          </p:grpSpPr>
          <p:sp>
            <p:nvSpPr>
              <p:cNvPr id="230" name="Freeform 230"/>
              <p:cNvSpPr/>
              <p:nvPr/>
            </p:nvSpPr>
            <p:spPr>
              <a:xfrm>
                <a:off x="41910" y="48260"/>
                <a:ext cx="321310" cy="1146810"/>
              </a:xfrm>
              <a:custGeom>
                <a:avLst/>
                <a:gdLst/>
                <a:ahLst/>
                <a:cxnLst/>
                <a:rect l="l" t="t" r="r" b="b"/>
                <a:pathLst>
                  <a:path w="321310" h="1146810">
                    <a:moveTo>
                      <a:pt x="214630" y="80010"/>
                    </a:moveTo>
                    <a:cubicBezTo>
                      <a:pt x="218440" y="642620"/>
                      <a:pt x="215900" y="744220"/>
                      <a:pt x="207010" y="815340"/>
                    </a:cubicBezTo>
                    <a:cubicBezTo>
                      <a:pt x="200660" y="859790"/>
                      <a:pt x="186690" y="889000"/>
                      <a:pt x="185420" y="924560"/>
                    </a:cubicBezTo>
                    <a:cubicBezTo>
                      <a:pt x="184150" y="955040"/>
                      <a:pt x="208280" y="1004570"/>
                      <a:pt x="196850" y="1014730"/>
                    </a:cubicBezTo>
                    <a:cubicBezTo>
                      <a:pt x="185420" y="1024890"/>
                      <a:pt x="140970" y="1010920"/>
                      <a:pt x="121920" y="995680"/>
                    </a:cubicBezTo>
                    <a:cubicBezTo>
                      <a:pt x="104140" y="980440"/>
                      <a:pt x="92710" y="960120"/>
                      <a:pt x="85090" y="924560"/>
                    </a:cubicBezTo>
                    <a:cubicBezTo>
                      <a:pt x="67310" y="833120"/>
                      <a:pt x="115570" y="563880"/>
                      <a:pt x="121920" y="410210"/>
                    </a:cubicBezTo>
                    <a:cubicBezTo>
                      <a:pt x="128270" y="287020"/>
                      <a:pt x="99060" y="137160"/>
                      <a:pt x="127000" y="73660"/>
                    </a:cubicBezTo>
                    <a:cubicBezTo>
                      <a:pt x="140970" y="41910"/>
                      <a:pt x="165100" y="21590"/>
                      <a:pt x="189230" y="15240"/>
                    </a:cubicBezTo>
                    <a:cubicBezTo>
                      <a:pt x="213360" y="8890"/>
                      <a:pt x="252730" y="17780"/>
                      <a:pt x="271780" y="33020"/>
                    </a:cubicBezTo>
                    <a:cubicBezTo>
                      <a:pt x="290830" y="49530"/>
                      <a:pt x="306070" y="87630"/>
                      <a:pt x="303530" y="113030"/>
                    </a:cubicBezTo>
                    <a:cubicBezTo>
                      <a:pt x="300990" y="137160"/>
                      <a:pt x="278130" y="171450"/>
                      <a:pt x="255270" y="182880"/>
                    </a:cubicBezTo>
                    <a:cubicBezTo>
                      <a:pt x="233680" y="194310"/>
                      <a:pt x="193040" y="194310"/>
                      <a:pt x="170180" y="182880"/>
                    </a:cubicBezTo>
                    <a:cubicBezTo>
                      <a:pt x="148590" y="171450"/>
                      <a:pt x="127000" y="135890"/>
                      <a:pt x="123190" y="113030"/>
                    </a:cubicBezTo>
                    <a:cubicBezTo>
                      <a:pt x="119380" y="93980"/>
                      <a:pt x="124460" y="71120"/>
                      <a:pt x="135890" y="55880"/>
                    </a:cubicBezTo>
                    <a:cubicBezTo>
                      <a:pt x="148590" y="36830"/>
                      <a:pt x="185420" y="15240"/>
                      <a:pt x="208280" y="12700"/>
                    </a:cubicBezTo>
                    <a:cubicBezTo>
                      <a:pt x="227330" y="8890"/>
                      <a:pt x="248920" y="15240"/>
                      <a:pt x="264160" y="27940"/>
                    </a:cubicBezTo>
                    <a:cubicBezTo>
                      <a:pt x="281940" y="41910"/>
                      <a:pt x="294640" y="67310"/>
                      <a:pt x="303530" y="102870"/>
                    </a:cubicBezTo>
                    <a:cubicBezTo>
                      <a:pt x="321310" y="176530"/>
                      <a:pt x="303530" y="337820"/>
                      <a:pt x="299720" y="463550"/>
                    </a:cubicBezTo>
                    <a:cubicBezTo>
                      <a:pt x="293370" y="600710"/>
                      <a:pt x="283210" y="782320"/>
                      <a:pt x="271780" y="894080"/>
                    </a:cubicBezTo>
                    <a:cubicBezTo>
                      <a:pt x="264160" y="965200"/>
                      <a:pt x="267970" y="1024890"/>
                      <a:pt x="246380" y="1068070"/>
                    </a:cubicBezTo>
                    <a:cubicBezTo>
                      <a:pt x="228600" y="1101090"/>
                      <a:pt x="200660" y="1132840"/>
                      <a:pt x="170180" y="1139190"/>
                    </a:cubicBezTo>
                    <a:cubicBezTo>
                      <a:pt x="135890" y="1146810"/>
                      <a:pt x="74930" y="1125220"/>
                      <a:pt x="48260" y="1097280"/>
                    </a:cubicBezTo>
                    <a:cubicBezTo>
                      <a:pt x="21590" y="1071880"/>
                      <a:pt x="15240" y="1032510"/>
                      <a:pt x="8890" y="984250"/>
                    </a:cubicBezTo>
                    <a:cubicBezTo>
                      <a:pt x="0" y="902970"/>
                      <a:pt x="34290" y="779780"/>
                      <a:pt x="43180" y="654050"/>
                    </a:cubicBezTo>
                    <a:cubicBezTo>
                      <a:pt x="53340" y="485140"/>
                      <a:pt x="33020" y="144780"/>
                      <a:pt x="60960" y="60960"/>
                    </a:cubicBezTo>
                    <a:cubicBezTo>
                      <a:pt x="68580" y="35560"/>
                      <a:pt x="77470" y="25400"/>
                      <a:pt x="91440" y="15240"/>
                    </a:cubicBezTo>
                    <a:cubicBezTo>
                      <a:pt x="106680" y="5080"/>
                      <a:pt x="128270" y="0"/>
                      <a:pt x="146050" y="2540"/>
                    </a:cubicBezTo>
                    <a:cubicBezTo>
                      <a:pt x="162560" y="3810"/>
                      <a:pt x="182880" y="15240"/>
                      <a:pt x="194310" y="27940"/>
                    </a:cubicBezTo>
                    <a:cubicBezTo>
                      <a:pt x="205740" y="40640"/>
                      <a:pt x="214630" y="80010"/>
                      <a:pt x="214630" y="80010"/>
                    </a:cubicBezTo>
                  </a:path>
                </a:pathLst>
              </a:custGeom>
              <a:solidFill>
                <a:srgbClr val="8FBCE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31" name="TextBox 231"/>
            <p:cNvSpPr txBox="1"/>
            <p:nvPr/>
          </p:nvSpPr>
          <p:spPr>
            <a:xfrm rot="-5258448">
              <a:off x="6064581" y="12298076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Häpeissään</a:t>
              </a:r>
            </a:p>
          </p:txBody>
        </p:sp>
        <p:grpSp>
          <p:nvGrpSpPr>
            <p:cNvPr id="232" name="Group 232"/>
            <p:cNvGrpSpPr/>
            <p:nvPr/>
          </p:nvGrpSpPr>
          <p:grpSpPr>
            <a:xfrm>
              <a:off x="6116185" y="11737340"/>
              <a:ext cx="471170" cy="1348740"/>
              <a:chOff x="0" y="0"/>
              <a:chExt cx="471170" cy="1348740"/>
            </a:xfrm>
          </p:grpSpPr>
          <p:sp>
            <p:nvSpPr>
              <p:cNvPr id="233" name="Freeform 233"/>
              <p:cNvSpPr/>
              <p:nvPr/>
            </p:nvSpPr>
            <p:spPr>
              <a:xfrm>
                <a:off x="46990" y="49530"/>
                <a:ext cx="406400" cy="12522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1252220">
                    <a:moveTo>
                      <a:pt x="313690" y="82550"/>
                    </a:moveTo>
                    <a:cubicBezTo>
                      <a:pt x="322580" y="295910"/>
                      <a:pt x="325120" y="359410"/>
                      <a:pt x="311150" y="426720"/>
                    </a:cubicBezTo>
                    <a:cubicBezTo>
                      <a:pt x="294640" y="506730"/>
                      <a:pt x="241300" y="603250"/>
                      <a:pt x="220980" y="681990"/>
                    </a:cubicBezTo>
                    <a:cubicBezTo>
                      <a:pt x="204470" y="748030"/>
                      <a:pt x="199390" y="801370"/>
                      <a:pt x="193040" y="868680"/>
                    </a:cubicBezTo>
                    <a:cubicBezTo>
                      <a:pt x="184150" y="946150"/>
                      <a:pt x="198120" y="1073150"/>
                      <a:pt x="180340" y="1125220"/>
                    </a:cubicBezTo>
                    <a:cubicBezTo>
                      <a:pt x="171450" y="1150620"/>
                      <a:pt x="161290" y="1165860"/>
                      <a:pt x="144780" y="1176020"/>
                    </a:cubicBezTo>
                    <a:cubicBezTo>
                      <a:pt x="128270" y="1187450"/>
                      <a:pt x="102870" y="1193800"/>
                      <a:pt x="83820" y="1191260"/>
                    </a:cubicBezTo>
                    <a:cubicBezTo>
                      <a:pt x="64770" y="1188720"/>
                      <a:pt x="41910" y="1176020"/>
                      <a:pt x="27940" y="1162050"/>
                    </a:cubicBezTo>
                    <a:cubicBezTo>
                      <a:pt x="15240" y="1146810"/>
                      <a:pt x="7620" y="1130300"/>
                      <a:pt x="6350" y="1103630"/>
                    </a:cubicBezTo>
                    <a:cubicBezTo>
                      <a:pt x="5080" y="1049020"/>
                      <a:pt x="48260" y="920750"/>
                      <a:pt x="85090" y="854710"/>
                    </a:cubicBezTo>
                    <a:cubicBezTo>
                      <a:pt x="115570" y="800100"/>
                      <a:pt x="172720" y="788670"/>
                      <a:pt x="195580" y="723900"/>
                    </a:cubicBezTo>
                    <a:cubicBezTo>
                      <a:pt x="237490" y="607060"/>
                      <a:pt x="134620" y="233680"/>
                      <a:pt x="185420" y="167640"/>
                    </a:cubicBezTo>
                    <a:cubicBezTo>
                      <a:pt x="207010" y="140970"/>
                      <a:pt x="265430" y="134620"/>
                      <a:pt x="276860" y="148590"/>
                    </a:cubicBezTo>
                    <a:cubicBezTo>
                      <a:pt x="294640" y="168910"/>
                      <a:pt x="209550" y="267970"/>
                      <a:pt x="191770" y="359410"/>
                    </a:cubicBezTo>
                    <a:cubicBezTo>
                      <a:pt x="161290" y="510540"/>
                      <a:pt x="176530" y="847090"/>
                      <a:pt x="185420" y="986790"/>
                    </a:cubicBezTo>
                    <a:cubicBezTo>
                      <a:pt x="190500" y="1057910"/>
                      <a:pt x="223520" y="1136650"/>
                      <a:pt x="209550" y="1146810"/>
                    </a:cubicBezTo>
                    <a:cubicBezTo>
                      <a:pt x="198120" y="1153160"/>
                      <a:pt x="167640" y="1101090"/>
                      <a:pt x="142240" y="1099820"/>
                    </a:cubicBezTo>
                    <a:cubicBezTo>
                      <a:pt x="116840" y="1097280"/>
                      <a:pt x="67310" y="1148080"/>
                      <a:pt x="54610" y="1139190"/>
                    </a:cubicBezTo>
                    <a:cubicBezTo>
                      <a:pt x="43180" y="1131570"/>
                      <a:pt x="55880" y="1085850"/>
                      <a:pt x="62230" y="1059180"/>
                    </a:cubicBezTo>
                    <a:cubicBezTo>
                      <a:pt x="69850" y="1028700"/>
                      <a:pt x="82550" y="993140"/>
                      <a:pt x="99060" y="963930"/>
                    </a:cubicBezTo>
                    <a:cubicBezTo>
                      <a:pt x="115570" y="935990"/>
                      <a:pt x="138430" y="901700"/>
                      <a:pt x="161290" y="889000"/>
                    </a:cubicBezTo>
                    <a:cubicBezTo>
                      <a:pt x="179070" y="880110"/>
                      <a:pt x="200660" y="880110"/>
                      <a:pt x="218440" y="883920"/>
                    </a:cubicBezTo>
                    <a:cubicBezTo>
                      <a:pt x="234950" y="887730"/>
                      <a:pt x="255270" y="897890"/>
                      <a:pt x="265430" y="913130"/>
                    </a:cubicBezTo>
                    <a:cubicBezTo>
                      <a:pt x="279400" y="932180"/>
                      <a:pt x="289560" y="971550"/>
                      <a:pt x="283210" y="994410"/>
                    </a:cubicBezTo>
                    <a:cubicBezTo>
                      <a:pt x="275590" y="1018540"/>
                      <a:pt x="248920" y="1046480"/>
                      <a:pt x="224790" y="1054100"/>
                    </a:cubicBezTo>
                    <a:cubicBezTo>
                      <a:pt x="201930" y="1061720"/>
                      <a:pt x="162560" y="1055370"/>
                      <a:pt x="143510" y="1040130"/>
                    </a:cubicBezTo>
                    <a:cubicBezTo>
                      <a:pt x="124460" y="1024890"/>
                      <a:pt x="107950" y="988060"/>
                      <a:pt x="109220" y="963930"/>
                    </a:cubicBezTo>
                    <a:cubicBezTo>
                      <a:pt x="111760" y="939800"/>
                      <a:pt x="134620" y="906780"/>
                      <a:pt x="153670" y="894080"/>
                    </a:cubicBezTo>
                    <a:cubicBezTo>
                      <a:pt x="168910" y="882650"/>
                      <a:pt x="190500" y="880110"/>
                      <a:pt x="208280" y="882650"/>
                    </a:cubicBezTo>
                    <a:cubicBezTo>
                      <a:pt x="226060" y="883920"/>
                      <a:pt x="247650" y="891540"/>
                      <a:pt x="259080" y="906780"/>
                    </a:cubicBezTo>
                    <a:cubicBezTo>
                      <a:pt x="274320" y="923290"/>
                      <a:pt x="285750" y="952500"/>
                      <a:pt x="285750" y="985520"/>
                    </a:cubicBezTo>
                    <a:cubicBezTo>
                      <a:pt x="284480" y="1042670"/>
                      <a:pt x="237490" y="1178560"/>
                      <a:pt x="199390" y="1217930"/>
                    </a:cubicBezTo>
                    <a:cubicBezTo>
                      <a:pt x="176530" y="1240790"/>
                      <a:pt x="147320" y="1252220"/>
                      <a:pt x="123190" y="1248410"/>
                    </a:cubicBezTo>
                    <a:cubicBezTo>
                      <a:pt x="93980" y="1242060"/>
                      <a:pt x="55880" y="1195070"/>
                      <a:pt x="39370" y="1164590"/>
                    </a:cubicBezTo>
                    <a:cubicBezTo>
                      <a:pt x="24130" y="1139190"/>
                      <a:pt x="21590" y="1123950"/>
                      <a:pt x="16510" y="1082040"/>
                    </a:cubicBezTo>
                    <a:cubicBezTo>
                      <a:pt x="0" y="963930"/>
                      <a:pt x="12700" y="501650"/>
                      <a:pt x="21590" y="382270"/>
                    </a:cubicBezTo>
                    <a:cubicBezTo>
                      <a:pt x="24130" y="340360"/>
                      <a:pt x="22860" y="331470"/>
                      <a:pt x="33020" y="298450"/>
                    </a:cubicBezTo>
                    <a:cubicBezTo>
                      <a:pt x="48260" y="247650"/>
                      <a:pt x="86360" y="160020"/>
                      <a:pt x="125730" y="109220"/>
                    </a:cubicBezTo>
                    <a:cubicBezTo>
                      <a:pt x="160020" y="63500"/>
                      <a:pt x="209550" y="0"/>
                      <a:pt x="248920" y="1270"/>
                    </a:cubicBezTo>
                    <a:cubicBezTo>
                      <a:pt x="288290" y="2540"/>
                      <a:pt x="339090" y="58420"/>
                      <a:pt x="363220" y="118110"/>
                    </a:cubicBezTo>
                    <a:cubicBezTo>
                      <a:pt x="406400" y="219710"/>
                      <a:pt x="374650" y="482600"/>
                      <a:pt x="372110" y="604520"/>
                    </a:cubicBezTo>
                    <a:cubicBezTo>
                      <a:pt x="369570" y="676910"/>
                      <a:pt x="374650" y="731520"/>
                      <a:pt x="359410" y="778510"/>
                    </a:cubicBezTo>
                    <a:cubicBezTo>
                      <a:pt x="349250" y="816610"/>
                      <a:pt x="328930" y="844550"/>
                      <a:pt x="308610" y="871220"/>
                    </a:cubicBezTo>
                    <a:cubicBezTo>
                      <a:pt x="288290" y="895350"/>
                      <a:pt x="260350" y="901700"/>
                      <a:pt x="240030" y="932180"/>
                    </a:cubicBezTo>
                    <a:cubicBezTo>
                      <a:pt x="207010" y="982980"/>
                      <a:pt x="187960" y="1126490"/>
                      <a:pt x="161290" y="1162050"/>
                    </a:cubicBezTo>
                    <a:cubicBezTo>
                      <a:pt x="149860" y="1177290"/>
                      <a:pt x="139700" y="1182370"/>
                      <a:pt x="125730" y="1186180"/>
                    </a:cubicBezTo>
                    <a:cubicBezTo>
                      <a:pt x="109220" y="1191260"/>
                      <a:pt x="80010" y="1191260"/>
                      <a:pt x="63500" y="1186180"/>
                    </a:cubicBezTo>
                    <a:cubicBezTo>
                      <a:pt x="49530" y="1181100"/>
                      <a:pt x="38100" y="1173480"/>
                      <a:pt x="27940" y="1162050"/>
                    </a:cubicBezTo>
                    <a:cubicBezTo>
                      <a:pt x="17780" y="1148080"/>
                      <a:pt x="10160" y="1127760"/>
                      <a:pt x="5080" y="1106170"/>
                    </a:cubicBezTo>
                    <a:cubicBezTo>
                      <a:pt x="0" y="1082040"/>
                      <a:pt x="1270" y="1059180"/>
                      <a:pt x="3810" y="1022350"/>
                    </a:cubicBezTo>
                    <a:cubicBezTo>
                      <a:pt x="7620" y="946150"/>
                      <a:pt x="21590" y="782320"/>
                      <a:pt x="46990" y="674370"/>
                    </a:cubicBezTo>
                    <a:cubicBezTo>
                      <a:pt x="71120" y="576580"/>
                      <a:pt x="128270" y="483870"/>
                      <a:pt x="146050" y="402590"/>
                    </a:cubicBezTo>
                    <a:cubicBezTo>
                      <a:pt x="160020" y="342900"/>
                      <a:pt x="162560" y="293370"/>
                      <a:pt x="163830" y="238760"/>
                    </a:cubicBezTo>
                    <a:cubicBezTo>
                      <a:pt x="166370" y="184150"/>
                      <a:pt x="149860" y="110490"/>
                      <a:pt x="160020" y="73660"/>
                    </a:cubicBezTo>
                    <a:cubicBezTo>
                      <a:pt x="165100" y="52070"/>
                      <a:pt x="173990" y="36830"/>
                      <a:pt x="187960" y="25400"/>
                    </a:cubicBezTo>
                    <a:cubicBezTo>
                      <a:pt x="201930" y="15240"/>
                      <a:pt x="223520" y="8890"/>
                      <a:pt x="240030" y="8890"/>
                    </a:cubicBezTo>
                    <a:cubicBezTo>
                      <a:pt x="257810" y="10160"/>
                      <a:pt x="279400" y="19050"/>
                      <a:pt x="290830" y="31750"/>
                    </a:cubicBezTo>
                    <a:cubicBezTo>
                      <a:pt x="303530" y="43180"/>
                      <a:pt x="313690" y="82550"/>
                      <a:pt x="313690" y="82550"/>
                    </a:cubicBezTo>
                  </a:path>
                </a:pathLst>
              </a:custGeom>
              <a:solidFill>
                <a:srgbClr val="8FBCE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34" name="TextBox 234"/>
            <p:cNvSpPr txBox="1"/>
            <p:nvPr/>
          </p:nvSpPr>
          <p:spPr>
            <a:xfrm rot="-4992119">
              <a:off x="5528454" y="12358548"/>
              <a:ext cx="1491121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Voimattomuus</a:t>
              </a:r>
            </a:p>
          </p:txBody>
        </p:sp>
        <p:grpSp>
          <p:nvGrpSpPr>
            <p:cNvPr id="235" name="Group 235"/>
            <p:cNvGrpSpPr/>
            <p:nvPr/>
          </p:nvGrpSpPr>
          <p:grpSpPr>
            <a:xfrm>
              <a:off x="5729267" y="11908155"/>
              <a:ext cx="396240" cy="770890"/>
              <a:chOff x="0" y="0"/>
              <a:chExt cx="396240" cy="770890"/>
            </a:xfrm>
          </p:grpSpPr>
          <p:sp>
            <p:nvSpPr>
              <p:cNvPr id="236" name="Freeform 236"/>
              <p:cNvSpPr/>
              <p:nvPr/>
            </p:nvSpPr>
            <p:spPr>
              <a:xfrm>
                <a:off x="44450" y="44450"/>
                <a:ext cx="299720" cy="676910"/>
              </a:xfrm>
              <a:custGeom>
                <a:avLst/>
                <a:gdLst/>
                <a:ahLst/>
                <a:cxnLst/>
                <a:rect l="l" t="t" r="r" b="b"/>
                <a:pathLst>
                  <a:path w="299720" h="676910">
                    <a:moveTo>
                      <a:pt x="299720" y="80010"/>
                    </a:moveTo>
                    <a:cubicBezTo>
                      <a:pt x="279400" y="271780"/>
                      <a:pt x="255270" y="283210"/>
                      <a:pt x="245110" y="314960"/>
                    </a:cubicBezTo>
                    <a:cubicBezTo>
                      <a:pt x="228600" y="358140"/>
                      <a:pt x="233680" y="434340"/>
                      <a:pt x="218440" y="483870"/>
                    </a:cubicBezTo>
                    <a:cubicBezTo>
                      <a:pt x="204470" y="525780"/>
                      <a:pt x="184150" y="568960"/>
                      <a:pt x="161290" y="594360"/>
                    </a:cubicBezTo>
                    <a:cubicBezTo>
                      <a:pt x="146050" y="610870"/>
                      <a:pt x="127000" y="622300"/>
                      <a:pt x="110490" y="627380"/>
                    </a:cubicBezTo>
                    <a:cubicBezTo>
                      <a:pt x="96520" y="631190"/>
                      <a:pt x="82550" y="629920"/>
                      <a:pt x="68580" y="626110"/>
                    </a:cubicBezTo>
                    <a:cubicBezTo>
                      <a:pt x="52070" y="619760"/>
                      <a:pt x="30480" y="603250"/>
                      <a:pt x="20320" y="589280"/>
                    </a:cubicBezTo>
                    <a:cubicBezTo>
                      <a:pt x="11430" y="577850"/>
                      <a:pt x="7620" y="571500"/>
                      <a:pt x="6350" y="549910"/>
                    </a:cubicBezTo>
                    <a:cubicBezTo>
                      <a:pt x="0" y="481330"/>
                      <a:pt x="43180" y="168910"/>
                      <a:pt x="74930" y="85090"/>
                    </a:cubicBezTo>
                    <a:cubicBezTo>
                      <a:pt x="87630" y="52070"/>
                      <a:pt x="97790" y="31750"/>
                      <a:pt x="118110" y="20320"/>
                    </a:cubicBezTo>
                    <a:cubicBezTo>
                      <a:pt x="138430" y="7620"/>
                      <a:pt x="172720" y="6350"/>
                      <a:pt x="196850" y="15240"/>
                    </a:cubicBezTo>
                    <a:cubicBezTo>
                      <a:pt x="226060" y="27940"/>
                      <a:pt x="261620" y="62230"/>
                      <a:pt x="276860" y="102870"/>
                    </a:cubicBezTo>
                    <a:cubicBezTo>
                      <a:pt x="299720" y="168910"/>
                      <a:pt x="254000" y="304800"/>
                      <a:pt x="256540" y="391160"/>
                    </a:cubicBezTo>
                    <a:cubicBezTo>
                      <a:pt x="259080" y="461010"/>
                      <a:pt x="284480" y="538480"/>
                      <a:pt x="280670" y="582930"/>
                    </a:cubicBezTo>
                    <a:cubicBezTo>
                      <a:pt x="278130" y="607060"/>
                      <a:pt x="276860" y="622300"/>
                      <a:pt x="264160" y="637540"/>
                    </a:cubicBezTo>
                    <a:cubicBezTo>
                      <a:pt x="250190" y="655320"/>
                      <a:pt x="213360" y="673100"/>
                      <a:pt x="190500" y="675640"/>
                    </a:cubicBezTo>
                    <a:cubicBezTo>
                      <a:pt x="171450" y="676910"/>
                      <a:pt x="151130" y="668020"/>
                      <a:pt x="135890" y="656590"/>
                    </a:cubicBezTo>
                    <a:cubicBezTo>
                      <a:pt x="121920" y="645160"/>
                      <a:pt x="107950" y="627380"/>
                      <a:pt x="105410" y="608330"/>
                    </a:cubicBezTo>
                    <a:cubicBezTo>
                      <a:pt x="100330" y="585470"/>
                      <a:pt x="107950" y="546100"/>
                      <a:pt x="124460" y="527050"/>
                    </a:cubicBezTo>
                    <a:cubicBezTo>
                      <a:pt x="139700" y="509270"/>
                      <a:pt x="177800" y="494030"/>
                      <a:pt x="201930" y="497840"/>
                    </a:cubicBezTo>
                    <a:cubicBezTo>
                      <a:pt x="226060" y="500380"/>
                      <a:pt x="259080" y="523240"/>
                      <a:pt x="270510" y="544830"/>
                    </a:cubicBezTo>
                    <a:cubicBezTo>
                      <a:pt x="281940" y="567690"/>
                      <a:pt x="281940" y="607060"/>
                      <a:pt x="269240" y="628650"/>
                    </a:cubicBezTo>
                    <a:cubicBezTo>
                      <a:pt x="257810" y="650240"/>
                      <a:pt x="224790" y="673100"/>
                      <a:pt x="199390" y="674370"/>
                    </a:cubicBezTo>
                    <a:cubicBezTo>
                      <a:pt x="175260" y="676910"/>
                      <a:pt x="138430" y="659130"/>
                      <a:pt x="121920" y="642620"/>
                    </a:cubicBezTo>
                    <a:cubicBezTo>
                      <a:pt x="109220" y="628650"/>
                      <a:pt x="107950" y="613410"/>
                      <a:pt x="101600" y="589280"/>
                    </a:cubicBezTo>
                    <a:cubicBezTo>
                      <a:pt x="91440" y="549910"/>
                      <a:pt x="82550" y="477520"/>
                      <a:pt x="80010" y="419100"/>
                    </a:cubicBezTo>
                    <a:cubicBezTo>
                      <a:pt x="76200" y="358140"/>
                      <a:pt x="68580" y="278130"/>
                      <a:pt x="87630" y="232410"/>
                    </a:cubicBezTo>
                    <a:cubicBezTo>
                      <a:pt x="102870" y="200660"/>
                      <a:pt x="130810" y="172720"/>
                      <a:pt x="157480" y="162560"/>
                    </a:cubicBezTo>
                    <a:cubicBezTo>
                      <a:pt x="182880" y="153670"/>
                      <a:pt x="224790" y="152400"/>
                      <a:pt x="240030" y="171450"/>
                    </a:cubicBezTo>
                    <a:cubicBezTo>
                      <a:pt x="266700" y="204470"/>
                      <a:pt x="223520" y="342900"/>
                      <a:pt x="209550" y="417830"/>
                    </a:cubicBezTo>
                    <a:cubicBezTo>
                      <a:pt x="196850" y="482600"/>
                      <a:pt x="186690" y="560070"/>
                      <a:pt x="161290" y="594360"/>
                    </a:cubicBezTo>
                    <a:cubicBezTo>
                      <a:pt x="147320" y="613410"/>
                      <a:pt x="128270" y="623570"/>
                      <a:pt x="110490" y="627380"/>
                    </a:cubicBezTo>
                    <a:cubicBezTo>
                      <a:pt x="91440" y="631190"/>
                      <a:pt x="66040" y="624840"/>
                      <a:pt x="49530" y="617220"/>
                    </a:cubicBezTo>
                    <a:cubicBezTo>
                      <a:pt x="36830" y="610870"/>
                      <a:pt x="26670" y="601980"/>
                      <a:pt x="20320" y="589280"/>
                    </a:cubicBezTo>
                    <a:cubicBezTo>
                      <a:pt x="11430" y="574040"/>
                      <a:pt x="3810" y="549910"/>
                      <a:pt x="6350" y="529590"/>
                    </a:cubicBezTo>
                    <a:cubicBezTo>
                      <a:pt x="10160" y="504190"/>
                      <a:pt x="34290" y="483870"/>
                      <a:pt x="49530" y="449580"/>
                    </a:cubicBezTo>
                    <a:cubicBezTo>
                      <a:pt x="74930" y="391160"/>
                      <a:pt x="113030" y="279400"/>
                      <a:pt x="130810" y="205740"/>
                    </a:cubicBezTo>
                    <a:cubicBezTo>
                      <a:pt x="144780" y="146050"/>
                      <a:pt x="135890" y="76200"/>
                      <a:pt x="153670" y="43180"/>
                    </a:cubicBezTo>
                    <a:cubicBezTo>
                      <a:pt x="163830" y="24130"/>
                      <a:pt x="177800" y="12700"/>
                      <a:pt x="194310" y="6350"/>
                    </a:cubicBezTo>
                    <a:cubicBezTo>
                      <a:pt x="210820" y="0"/>
                      <a:pt x="233680" y="0"/>
                      <a:pt x="248920" y="6350"/>
                    </a:cubicBezTo>
                    <a:cubicBezTo>
                      <a:pt x="265430" y="12700"/>
                      <a:pt x="283210" y="29210"/>
                      <a:pt x="290830" y="43180"/>
                    </a:cubicBezTo>
                    <a:cubicBezTo>
                      <a:pt x="297180" y="54610"/>
                      <a:pt x="299720" y="80010"/>
                      <a:pt x="299720" y="80010"/>
                    </a:cubicBezTo>
                  </a:path>
                </a:pathLst>
              </a:custGeom>
              <a:solidFill>
                <a:srgbClr val="8FBCE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37" name="TextBox 237"/>
            <p:cNvSpPr txBox="1"/>
            <p:nvPr/>
          </p:nvSpPr>
          <p:spPr>
            <a:xfrm rot="-4738911">
              <a:off x="5219393" y="12231844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Murheellisuus</a:t>
              </a:r>
            </a:p>
          </p:txBody>
        </p:sp>
        <p:grpSp>
          <p:nvGrpSpPr>
            <p:cNvPr id="238" name="Group 238"/>
            <p:cNvGrpSpPr/>
            <p:nvPr/>
          </p:nvGrpSpPr>
          <p:grpSpPr>
            <a:xfrm>
              <a:off x="5260637" y="11689260"/>
              <a:ext cx="468630" cy="922020"/>
              <a:chOff x="0" y="0"/>
              <a:chExt cx="468630" cy="922020"/>
            </a:xfrm>
          </p:grpSpPr>
          <p:sp>
            <p:nvSpPr>
              <p:cNvPr id="239" name="Freeform 239"/>
              <p:cNvSpPr/>
              <p:nvPr/>
            </p:nvSpPr>
            <p:spPr>
              <a:xfrm>
                <a:off x="44450" y="45720"/>
                <a:ext cx="377190" cy="834390"/>
              </a:xfrm>
              <a:custGeom>
                <a:avLst/>
                <a:gdLst/>
                <a:ahLst/>
                <a:cxnLst/>
                <a:rect l="l" t="t" r="r" b="b"/>
                <a:pathLst>
                  <a:path w="377190" h="834390">
                    <a:moveTo>
                      <a:pt x="368300" y="95250"/>
                    </a:moveTo>
                    <a:cubicBezTo>
                      <a:pt x="287020" y="397510"/>
                      <a:pt x="251460" y="444500"/>
                      <a:pt x="229870" y="500380"/>
                    </a:cubicBezTo>
                    <a:cubicBezTo>
                      <a:pt x="207010" y="554990"/>
                      <a:pt x="187960" y="670560"/>
                      <a:pt x="176530" y="669290"/>
                    </a:cubicBezTo>
                    <a:cubicBezTo>
                      <a:pt x="167640" y="669290"/>
                      <a:pt x="160020" y="619760"/>
                      <a:pt x="161290" y="588010"/>
                    </a:cubicBezTo>
                    <a:cubicBezTo>
                      <a:pt x="161290" y="544830"/>
                      <a:pt x="189230" y="486410"/>
                      <a:pt x="195580" y="433070"/>
                    </a:cubicBezTo>
                    <a:cubicBezTo>
                      <a:pt x="201930" y="375920"/>
                      <a:pt x="170180" y="276860"/>
                      <a:pt x="194310" y="254000"/>
                    </a:cubicBezTo>
                    <a:cubicBezTo>
                      <a:pt x="212090" y="237490"/>
                      <a:pt x="267970" y="242570"/>
                      <a:pt x="283210" y="260350"/>
                    </a:cubicBezTo>
                    <a:cubicBezTo>
                      <a:pt x="302260" y="284480"/>
                      <a:pt x="276860" y="379730"/>
                      <a:pt x="261620" y="415290"/>
                    </a:cubicBezTo>
                    <a:cubicBezTo>
                      <a:pt x="252730" y="436880"/>
                      <a:pt x="242570" y="450850"/>
                      <a:pt x="227330" y="461010"/>
                    </a:cubicBezTo>
                    <a:cubicBezTo>
                      <a:pt x="212090" y="471170"/>
                      <a:pt x="190500" y="478790"/>
                      <a:pt x="171450" y="476250"/>
                    </a:cubicBezTo>
                    <a:cubicBezTo>
                      <a:pt x="148590" y="473710"/>
                      <a:pt x="111760" y="454660"/>
                      <a:pt x="99060" y="433070"/>
                    </a:cubicBezTo>
                    <a:cubicBezTo>
                      <a:pt x="86360" y="411480"/>
                      <a:pt x="86360" y="370840"/>
                      <a:pt x="95250" y="349250"/>
                    </a:cubicBezTo>
                    <a:cubicBezTo>
                      <a:pt x="101600" y="330200"/>
                      <a:pt x="118110" y="314960"/>
                      <a:pt x="134620" y="307340"/>
                    </a:cubicBezTo>
                    <a:cubicBezTo>
                      <a:pt x="149860" y="298450"/>
                      <a:pt x="172720" y="293370"/>
                      <a:pt x="190500" y="297180"/>
                    </a:cubicBezTo>
                    <a:cubicBezTo>
                      <a:pt x="213360" y="303530"/>
                      <a:pt x="246380" y="328930"/>
                      <a:pt x="257810" y="349250"/>
                    </a:cubicBezTo>
                    <a:cubicBezTo>
                      <a:pt x="267970" y="365760"/>
                      <a:pt x="267970" y="388620"/>
                      <a:pt x="264160" y="406400"/>
                    </a:cubicBezTo>
                    <a:cubicBezTo>
                      <a:pt x="260350" y="424180"/>
                      <a:pt x="248920" y="443230"/>
                      <a:pt x="234950" y="454660"/>
                    </a:cubicBezTo>
                    <a:cubicBezTo>
                      <a:pt x="220980" y="467360"/>
                      <a:pt x="199390" y="474980"/>
                      <a:pt x="181610" y="476250"/>
                    </a:cubicBezTo>
                    <a:cubicBezTo>
                      <a:pt x="162560" y="477520"/>
                      <a:pt x="140970" y="473710"/>
                      <a:pt x="125730" y="461010"/>
                    </a:cubicBezTo>
                    <a:cubicBezTo>
                      <a:pt x="107950" y="445770"/>
                      <a:pt x="92710" y="415290"/>
                      <a:pt x="86360" y="386080"/>
                    </a:cubicBezTo>
                    <a:cubicBezTo>
                      <a:pt x="78740" y="350520"/>
                      <a:pt x="85090" y="294640"/>
                      <a:pt x="93980" y="256540"/>
                    </a:cubicBezTo>
                    <a:cubicBezTo>
                      <a:pt x="101600" y="222250"/>
                      <a:pt x="114300" y="190500"/>
                      <a:pt x="133350" y="163830"/>
                    </a:cubicBezTo>
                    <a:cubicBezTo>
                      <a:pt x="149860" y="138430"/>
                      <a:pt x="172720" y="113030"/>
                      <a:pt x="199390" y="101600"/>
                    </a:cubicBezTo>
                    <a:cubicBezTo>
                      <a:pt x="224790" y="90170"/>
                      <a:pt x="260350" y="83820"/>
                      <a:pt x="285750" y="92710"/>
                    </a:cubicBezTo>
                    <a:cubicBezTo>
                      <a:pt x="314960" y="104140"/>
                      <a:pt x="349250" y="142240"/>
                      <a:pt x="363220" y="172720"/>
                    </a:cubicBezTo>
                    <a:cubicBezTo>
                      <a:pt x="377190" y="201930"/>
                      <a:pt x="372110" y="231140"/>
                      <a:pt x="373380" y="271780"/>
                    </a:cubicBezTo>
                    <a:cubicBezTo>
                      <a:pt x="374650" y="335280"/>
                      <a:pt x="377190" y="445770"/>
                      <a:pt x="363220" y="518160"/>
                    </a:cubicBezTo>
                    <a:cubicBezTo>
                      <a:pt x="353060" y="577850"/>
                      <a:pt x="330200" y="637540"/>
                      <a:pt x="309880" y="678180"/>
                    </a:cubicBezTo>
                    <a:cubicBezTo>
                      <a:pt x="297180" y="706120"/>
                      <a:pt x="285750" y="722630"/>
                      <a:pt x="266700" y="744220"/>
                    </a:cubicBezTo>
                    <a:cubicBezTo>
                      <a:pt x="242570" y="770890"/>
                      <a:pt x="208280" y="814070"/>
                      <a:pt x="172720" y="824230"/>
                    </a:cubicBezTo>
                    <a:cubicBezTo>
                      <a:pt x="137160" y="834390"/>
                      <a:pt x="82550" y="826770"/>
                      <a:pt x="54610" y="807720"/>
                    </a:cubicBezTo>
                    <a:cubicBezTo>
                      <a:pt x="29210" y="789940"/>
                      <a:pt x="12700" y="749300"/>
                      <a:pt x="6350" y="720090"/>
                    </a:cubicBezTo>
                    <a:cubicBezTo>
                      <a:pt x="0" y="694690"/>
                      <a:pt x="5080" y="673100"/>
                      <a:pt x="8890" y="643890"/>
                    </a:cubicBezTo>
                    <a:cubicBezTo>
                      <a:pt x="15240" y="598170"/>
                      <a:pt x="30480" y="529590"/>
                      <a:pt x="52070" y="476250"/>
                    </a:cubicBezTo>
                    <a:cubicBezTo>
                      <a:pt x="74930" y="419100"/>
                      <a:pt x="118110" y="375920"/>
                      <a:pt x="146050" y="311150"/>
                    </a:cubicBezTo>
                    <a:cubicBezTo>
                      <a:pt x="179070" y="232410"/>
                      <a:pt x="203200" y="71120"/>
                      <a:pt x="231140" y="30480"/>
                    </a:cubicBezTo>
                    <a:cubicBezTo>
                      <a:pt x="241300" y="16510"/>
                      <a:pt x="248920" y="12700"/>
                      <a:pt x="260350" y="7620"/>
                    </a:cubicBezTo>
                    <a:cubicBezTo>
                      <a:pt x="275590" y="2540"/>
                      <a:pt x="299720" y="0"/>
                      <a:pt x="316230" y="5080"/>
                    </a:cubicBezTo>
                    <a:cubicBezTo>
                      <a:pt x="332740" y="10160"/>
                      <a:pt x="350520" y="25400"/>
                      <a:pt x="359410" y="40640"/>
                    </a:cubicBezTo>
                    <a:cubicBezTo>
                      <a:pt x="368300" y="54610"/>
                      <a:pt x="368300" y="95250"/>
                      <a:pt x="368300" y="95250"/>
                    </a:cubicBezTo>
                  </a:path>
                </a:pathLst>
              </a:custGeom>
              <a:solidFill>
                <a:srgbClr val="8FBCE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40" name="TextBox 240"/>
            <p:cNvSpPr txBox="1"/>
            <p:nvPr/>
          </p:nvSpPr>
          <p:spPr>
            <a:xfrm rot="-4346762">
              <a:off x="4777504" y="12088585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Hauraus</a:t>
              </a:r>
            </a:p>
          </p:txBody>
        </p:sp>
        <p:grpSp>
          <p:nvGrpSpPr>
            <p:cNvPr id="241" name="Group 241"/>
            <p:cNvGrpSpPr/>
            <p:nvPr/>
          </p:nvGrpSpPr>
          <p:grpSpPr>
            <a:xfrm>
              <a:off x="4298136" y="11225710"/>
              <a:ext cx="803910" cy="1385570"/>
              <a:chOff x="0" y="0"/>
              <a:chExt cx="803910" cy="1385570"/>
            </a:xfrm>
          </p:grpSpPr>
          <p:sp>
            <p:nvSpPr>
              <p:cNvPr id="242" name="Freeform 242"/>
              <p:cNvSpPr/>
              <p:nvPr/>
            </p:nvSpPr>
            <p:spPr>
              <a:xfrm>
                <a:off x="44450" y="48260"/>
                <a:ext cx="723900" cy="1294130"/>
              </a:xfrm>
              <a:custGeom>
                <a:avLst/>
                <a:gdLst/>
                <a:ahLst/>
                <a:cxnLst/>
                <a:rect l="l" t="t" r="r" b="b"/>
                <a:pathLst>
                  <a:path w="723900" h="1294130">
                    <a:moveTo>
                      <a:pt x="665480" y="137160"/>
                    </a:moveTo>
                    <a:cubicBezTo>
                      <a:pt x="524510" y="469900"/>
                      <a:pt x="429260" y="640080"/>
                      <a:pt x="375920" y="759460"/>
                    </a:cubicBezTo>
                    <a:cubicBezTo>
                      <a:pt x="335280" y="852170"/>
                      <a:pt x="314960" y="939800"/>
                      <a:pt x="278130" y="1010920"/>
                    </a:cubicBezTo>
                    <a:cubicBezTo>
                      <a:pt x="247650" y="1068070"/>
                      <a:pt x="215900" y="1145540"/>
                      <a:pt x="180340" y="1158240"/>
                    </a:cubicBezTo>
                    <a:cubicBezTo>
                      <a:pt x="156210" y="1167130"/>
                      <a:pt x="113030" y="1151890"/>
                      <a:pt x="101600" y="1134110"/>
                    </a:cubicBezTo>
                    <a:cubicBezTo>
                      <a:pt x="90170" y="1116330"/>
                      <a:pt x="109220" y="1074420"/>
                      <a:pt x="119380" y="1045210"/>
                    </a:cubicBezTo>
                    <a:cubicBezTo>
                      <a:pt x="130810" y="1014730"/>
                      <a:pt x="151130" y="996950"/>
                      <a:pt x="167640" y="958850"/>
                    </a:cubicBezTo>
                    <a:cubicBezTo>
                      <a:pt x="198120" y="894080"/>
                      <a:pt x="231140" y="759460"/>
                      <a:pt x="266700" y="684530"/>
                    </a:cubicBezTo>
                    <a:cubicBezTo>
                      <a:pt x="293370" y="628650"/>
                      <a:pt x="328930" y="594360"/>
                      <a:pt x="351790" y="546100"/>
                    </a:cubicBezTo>
                    <a:cubicBezTo>
                      <a:pt x="375920" y="496570"/>
                      <a:pt x="381000" y="447040"/>
                      <a:pt x="406400" y="392430"/>
                    </a:cubicBezTo>
                    <a:cubicBezTo>
                      <a:pt x="438150" y="322580"/>
                      <a:pt x="481330" y="209550"/>
                      <a:pt x="537210" y="167640"/>
                    </a:cubicBezTo>
                    <a:cubicBezTo>
                      <a:pt x="581660" y="134620"/>
                      <a:pt x="683260" y="114300"/>
                      <a:pt x="692150" y="128270"/>
                    </a:cubicBezTo>
                    <a:cubicBezTo>
                      <a:pt x="699770" y="138430"/>
                      <a:pt x="652780" y="196850"/>
                      <a:pt x="629920" y="214630"/>
                    </a:cubicBezTo>
                    <a:cubicBezTo>
                      <a:pt x="613410" y="228600"/>
                      <a:pt x="595630" y="237490"/>
                      <a:pt x="576580" y="237490"/>
                    </a:cubicBezTo>
                    <a:cubicBezTo>
                      <a:pt x="552450" y="237490"/>
                      <a:pt x="513080" y="222250"/>
                      <a:pt x="497840" y="203200"/>
                    </a:cubicBezTo>
                    <a:cubicBezTo>
                      <a:pt x="482600" y="182880"/>
                      <a:pt x="474980" y="142240"/>
                      <a:pt x="482600" y="118110"/>
                    </a:cubicBezTo>
                    <a:cubicBezTo>
                      <a:pt x="490220" y="93980"/>
                      <a:pt x="519430" y="66040"/>
                      <a:pt x="543560" y="58420"/>
                    </a:cubicBezTo>
                    <a:cubicBezTo>
                      <a:pt x="567690" y="50800"/>
                      <a:pt x="608330" y="60960"/>
                      <a:pt x="627380" y="74930"/>
                    </a:cubicBezTo>
                    <a:cubicBezTo>
                      <a:pt x="643890" y="86360"/>
                      <a:pt x="655320" y="105410"/>
                      <a:pt x="659130" y="124460"/>
                    </a:cubicBezTo>
                    <a:cubicBezTo>
                      <a:pt x="662940" y="148590"/>
                      <a:pt x="651510" y="189230"/>
                      <a:pt x="637540" y="207010"/>
                    </a:cubicBezTo>
                    <a:cubicBezTo>
                      <a:pt x="624840" y="223520"/>
                      <a:pt x="604520" y="232410"/>
                      <a:pt x="586740" y="236220"/>
                    </a:cubicBezTo>
                    <a:cubicBezTo>
                      <a:pt x="567690" y="238760"/>
                      <a:pt x="544830" y="237490"/>
                      <a:pt x="528320" y="227330"/>
                    </a:cubicBezTo>
                    <a:cubicBezTo>
                      <a:pt x="508000" y="214630"/>
                      <a:pt x="483870" y="180340"/>
                      <a:pt x="478790" y="157480"/>
                    </a:cubicBezTo>
                    <a:cubicBezTo>
                      <a:pt x="474980" y="138430"/>
                      <a:pt x="482600" y="118110"/>
                      <a:pt x="490220" y="100330"/>
                    </a:cubicBezTo>
                    <a:cubicBezTo>
                      <a:pt x="499110" y="81280"/>
                      <a:pt x="510540" y="63500"/>
                      <a:pt x="528320" y="48260"/>
                    </a:cubicBezTo>
                    <a:cubicBezTo>
                      <a:pt x="551180" y="29210"/>
                      <a:pt x="593090" y="0"/>
                      <a:pt x="623570" y="2540"/>
                    </a:cubicBezTo>
                    <a:cubicBezTo>
                      <a:pt x="651510" y="3810"/>
                      <a:pt x="687070" y="29210"/>
                      <a:pt x="703580" y="58420"/>
                    </a:cubicBezTo>
                    <a:cubicBezTo>
                      <a:pt x="723900" y="96520"/>
                      <a:pt x="722630" y="168910"/>
                      <a:pt x="708660" y="226060"/>
                    </a:cubicBezTo>
                    <a:cubicBezTo>
                      <a:pt x="689610" y="298450"/>
                      <a:pt x="607060" y="378460"/>
                      <a:pt x="575310" y="449580"/>
                    </a:cubicBezTo>
                    <a:cubicBezTo>
                      <a:pt x="547370" y="508000"/>
                      <a:pt x="542290" y="563880"/>
                      <a:pt x="516890" y="617220"/>
                    </a:cubicBezTo>
                    <a:cubicBezTo>
                      <a:pt x="490220" y="671830"/>
                      <a:pt x="441960" y="716280"/>
                      <a:pt x="417830" y="769620"/>
                    </a:cubicBezTo>
                    <a:cubicBezTo>
                      <a:pt x="393700" y="822960"/>
                      <a:pt x="393700" y="878840"/>
                      <a:pt x="370840" y="937260"/>
                    </a:cubicBezTo>
                    <a:cubicBezTo>
                      <a:pt x="341630" y="1009650"/>
                      <a:pt x="283210" y="1115060"/>
                      <a:pt x="248920" y="1168400"/>
                    </a:cubicBezTo>
                    <a:cubicBezTo>
                      <a:pt x="228600" y="1200150"/>
                      <a:pt x="218440" y="1220470"/>
                      <a:pt x="194310" y="1239520"/>
                    </a:cubicBezTo>
                    <a:cubicBezTo>
                      <a:pt x="167640" y="1261110"/>
                      <a:pt x="124460" y="1294130"/>
                      <a:pt x="95250" y="1286510"/>
                    </a:cubicBezTo>
                    <a:cubicBezTo>
                      <a:pt x="60960" y="1277620"/>
                      <a:pt x="15240" y="1205230"/>
                      <a:pt x="6350" y="1167130"/>
                    </a:cubicBezTo>
                    <a:cubicBezTo>
                      <a:pt x="0" y="1137920"/>
                      <a:pt x="8890" y="1112520"/>
                      <a:pt x="21590" y="1082040"/>
                    </a:cubicBezTo>
                    <a:cubicBezTo>
                      <a:pt x="39370" y="1038860"/>
                      <a:pt x="92710" y="991870"/>
                      <a:pt x="119380" y="938530"/>
                    </a:cubicBezTo>
                    <a:cubicBezTo>
                      <a:pt x="148590" y="881380"/>
                      <a:pt x="154940" y="830580"/>
                      <a:pt x="190500" y="748030"/>
                    </a:cubicBezTo>
                    <a:cubicBezTo>
                      <a:pt x="259080" y="589280"/>
                      <a:pt x="459740" y="140970"/>
                      <a:pt x="529590" y="62230"/>
                    </a:cubicBezTo>
                    <a:cubicBezTo>
                      <a:pt x="547370" y="40640"/>
                      <a:pt x="558800" y="35560"/>
                      <a:pt x="575310" y="31750"/>
                    </a:cubicBezTo>
                    <a:cubicBezTo>
                      <a:pt x="591820" y="27940"/>
                      <a:pt x="614680" y="30480"/>
                      <a:pt x="629920" y="39370"/>
                    </a:cubicBezTo>
                    <a:cubicBezTo>
                      <a:pt x="645160" y="46990"/>
                      <a:pt x="660400" y="64770"/>
                      <a:pt x="666750" y="81280"/>
                    </a:cubicBezTo>
                    <a:cubicBezTo>
                      <a:pt x="671830" y="97790"/>
                      <a:pt x="665480" y="137160"/>
                      <a:pt x="665480" y="137160"/>
                    </a:cubicBezTo>
                  </a:path>
                </a:pathLst>
              </a:custGeom>
              <a:solidFill>
                <a:srgbClr val="8FBCE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43" name="Group 243"/>
            <p:cNvGrpSpPr/>
            <p:nvPr/>
          </p:nvGrpSpPr>
          <p:grpSpPr>
            <a:xfrm>
              <a:off x="4748351" y="11455658"/>
              <a:ext cx="707390" cy="1322070"/>
              <a:chOff x="0" y="0"/>
              <a:chExt cx="707390" cy="1322070"/>
            </a:xfrm>
          </p:grpSpPr>
          <p:sp>
            <p:nvSpPr>
              <p:cNvPr id="244" name="Freeform 244"/>
              <p:cNvSpPr/>
              <p:nvPr/>
            </p:nvSpPr>
            <p:spPr>
              <a:xfrm>
                <a:off x="45720" y="44450"/>
                <a:ext cx="622300" cy="1226820"/>
              </a:xfrm>
              <a:custGeom>
                <a:avLst/>
                <a:gdLst/>
                <a:ahLst/>
                <a:cxnLst/>
                <a:rect l="l" t="t" r="r" b="b"/>
                <a:pathLst>
                  <a:path w="622300" h="1226820">
                    <a:moveTo>
                      <a:pt x="520700" y="109220"/>
                    </a:moveTo>
                    <a:cubicBezTo>
                      <a:pt x="337820" y="673100"/>
                      <a:pt x="262890" y="789940"/>
                      <a:pt x="227330" y="883920"/>
                    </a:cubicBezTo>
                    <a:cubicBezTo>
                      <a:pt x="201930" y="949960"/>
                      <a:pt x="210820" y="1029970"/>
                      <a:pt x="177800" y="1056640"/>
                    </a:cubicBezTo>
                    <a:cubicBezTo>
                      <a:pt x="153670" y="1076960"/>
                      <a:pt x="85090" y="1075690"/>
                      <a:pt x="78740" y="1064260"/>
                    </a:cubicBezTo>
                    <a:cubicBezTo>
                      <a:pt x="72390" y="1054100"/>
                      <a:pt x="111760" y="1027430"/>
                      <a:pt x="123190" y="999490"/>
                    </a:cubicBezTo>
                    <a:cubicBezTo>
                      <a:pt x="139700" y="960120"/>
                      <a:pt x="134620" y="899160"/>
                      <a:pt x="149860" y="842010"/>
                    </a:cubicBezTo>
                    <a:cubicBezTo>
                      <a:pt x="171450" y="770890"/>
                      <a:pt x="223520" y="684530"/>
                      <a:pt x="247650" y="609600"/>
                    </a:cubicBezTo>
                    <a:cubicBezTo>
                      <a:pt x="270510" y="544830"/>
                      <a:pt x="270510" y="485140"/>
                      <a:pt x="295910" y="420370"/>
                    </a:cubicBezTo>
                    <a:cubicBezTo>
                      <a:pt x="325120" y="347980"/>
                      <a:pt x="397510" y="266700"/>
                      <a:pt x="420370" y="199390"/>
                    </a:cubicBezTo>
                    <a:cubicBezTo>
                      <a:pt x="436880" y="149860"/>
                      <a:pt x="420370" y="95250"/>
                      <a:pt x="438150" y="62230"/>
                    </a:cubicBezTo>
                    <a:cubicBezTo>
                      <a:pt x="452120" y="35560"/>
                      <a:pt x="480060" y="12700"/>
                      <a:pt x="501650" y="6350"/>
                    </a:cubicBezTo>
                    <a:cubicBezTo>
                      <a:pt x="520700" y="0"/>
                      <a:pt x="542290" y="3810"/>
                      <a:pt x="560070" y="11430"/>
                    </a:cubicBezTo>
                    <a:cubicBezTo>
                      <a:pt x="576580" y="17780"/>
                      <a:pt x="594360" y="31750"/>
                      <a:pt x="601980" y="49530"/>
                    </a:cubicBezTo>
                    <a:cubicBezTo>
                      <a:pt x="612140" y="71120"/>
                      <a:pt x="613410" y="113030"/>
                      <a:pt x="604520" y="134620"/>
                    </a:cubicBezTo>
                    <a:cubicBezTo>
                      <a:pt x="596900" y="152400"/>
                      <a:pt x="579120" y="167640"/>
                      <a:pt x="562610" y="175260"/>
                    </a:cubicBezTo>
                    <a:cubicBezTo>
                      <a:pt x="546100" y="184150"/>
                      <a:pt x="524510" y="187960"/>
                      <a:pt x="505460" y="182880"/>
                    </a:cubicBezTo>
                    <a:cubicBezTo>
                      <a:pt x="482600" y="176530"/>
                      <a:pt x="449580" y="152400"/>
                      <a:pt x="439420" y="129540"/>
                    </a:cubicBezTo>
                    <a:cubicBezTo>
                      <a:pt x="429260" y="106680"/>
                      <a:pt x="435610" y="64770"/>
                      <a:pt x="447040" y="44450"/>
                    </a:cubicBezTo>
                    <a:cubicBezTo>
                      <a:pt x="455930" y="27940"/>
                      <a:pt x="474980" y="15240"/>
                      <a:pt x="492760" y="8890"/>
                    </a:cubicBezTo>
                    <a:cubicBezTo>
                      <a:pt x="509270" y="2540"/>
                      <a:pt x="532130" y="0"/>
                      <a:pt x="549910" y="7620"/>
                    </a:cubicBezTo>
                    <a:cubicBezTo>
                      <a:pt x="572770" y="16510"/>
                      <a:pt x="599440" y="41910"/>
                      <a:pt x="609600" y="68580"/>
                    </a:cubicBezTo>
                    <a:cubicBezTo>
                      <a:pt x="622300" y="99060"/>
                      <a:pt x="613410" y="144780"/>
                      <a:pt x="604520" y="187960"/>
                    </a:cubicBezTo>
                    <a:cubicBezTo>
                      <a:pt x="594360" y="243840"/>
                      <a:pt x="565150" y="323850"/>
                      <a:pt x="539750" y="370840"/>
                    </a:cubicBezTo>
                    <a:cubicBezTo>
                      <a:pt x="521970" y="402590"/>
                      <a:pt x="497840" y="420370"/>
                      <a:pt x="482600" y="445770"/>
                    </a:cubicBezTo>
                    <a:cubicBezTo>
                      <a:pt x="468630" y="469900"/>
                      <a:pt x="461010" y="490220"/>
                      <a:pt x="450850" y="520700"/>
                    </a:cubicBezTo>
                    <a:cubicBezTo>
                      <a:pt x="435610" y="566420"/>
                      <a:pt x="422910" y="638810"/>
                      <a:pt x="402590" y="698500"/>
                    </a:cubicBezTo>
                    <a:cubicBezTo>
                      <a:pt x="381000" y="759460"/>
                      <a:pt x="344170" y="820420"/>
                      <a:pt x="325120" y="880110"/>
                    </a:cubicBezTo>
                    <a:cubicBezTo>
                      <a:pt x="308610" y="935990"/>
                      <a:pt x="308610" y="1000760"/>
                      <a:pt x="293370" y="1045210"/>
                    </a:cubicBezTo>
                    <a:cubicBezTo>
                      <a:pt x="283210" y="1078230"/>
                      <a:pt x="270510" y="1101090"/>
                      <a:pt x="255270" y="1126490"/>
                    </a:cubicBezTo>
                    <a:cubicBezTo>
                      <a:pt x="241300" y="1149350"/>
                      <a:pt x="228600" y="1173480"/>
                      <a:pt x="207010" y="1189990"/>
                    </a:cubicBezTo>
                    <a:cubicBezTo>
                      <a:pt x="182880" y="1207770"/>
                      <a:pt x="143510" y="1226820"/>
                      <a:pt x="114300" y="1225550"/>
                    </a:cubicBezTo>
                    <a:cubicBezTo>
                      <a:pt x="86360" y="1224280"/>
                      <a:pt x="53340" y="1206500"/>
                      <a:pt x="35560" y="1187450"/>
                    </a:cubicBezTo>
                    <a:cubicBezTo>
                      <a:pt x="17780" y="1169670"/>
                      <a:pt x="10160" y="1141730"/>
                      <a:pt x="5080" y="1116330"/>
                    </a:cubicBezTo>
                    <a:cubicBezTo>
                      <a:pt x="0" y="1089660"/>
                      <a:pt x="2540" y="1064260"/>
                      <a:pt x="6350" y="1031240"/>
                    </a:cubicBezTo>
                    <a:cubicBezTo>
                      <a:pt x="12700" y="981710"/>
                      <a:pt x="25400" y="916940"/>
                      <a:pt x="49530" y="852170"/>
                    </a:cubicBezTo>
                    <a:cubicBezTo>
                      <a:pt x="81280" y="767080"/>
                      <a:pt x="148590" y="680720"/>
                      <a:pt x="196850" y="571500"/>
                    </a:cubicBezTo>
                    <a:cubicBezTo>
                      <a:pt x="260350" y="425450"/>
                      <a:pt x="330200" y="115570"/>
                      <a:pt x="379730" y="45720"/>
                    </a:cubicBezTo>
                    <a:cubicBezTo>
                      <a:pt x="394970" y="24130"/>
                      <a:pt x="406400" y="16510"/>
                      <a:pt x="422910" y="11430"/>
                    </a:cubicBezTo>
                    <a:cubicBezTo>
                      <a:pt x="439420" y="6350"/>
                      <a:pt x="462280" y="7620"/>
                      <a:pt x="478790" y="15240"/>
                    </a:cubicBezTo>
                    <a:cubicBezTo>
                      <a:pt x="494030" y="21590"/>
                      <a:pt x="510540" y="38100"/>
                      <a:pt x="518160" y="53340"/>
                    </a:cubicBezTo>
                    <a:cubicBezTo>
                      <a:pt x="524510" y="69850"/>
                      <a:pt x="520700" y="109220"/>
                      <a:pt x="520700" y="109220"/>
                    </a:cubicBezTo>
                  </a:path>
                </a:pathLst>
              </a:custGeom>
              <a:solidFill>
                <a:srgbClr val="8FBCE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45" name="TextBox 245"/>
            <p:cNvSpPr txBox="1"/>
            <p:nvPr/>
          </p:nvSpPr>
          <p:spPr>
            <a:xfrm rot="-4180385">
              <a:off x="4389301" y="11956704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Urhiutuminen</a:t>
              </a:r>
            </a:p>
          </p:txBody>
        </p:sp>
        <p:sp>
          <p:nvSpPr>
            <p:cNvPr id="246" name="TextBox 246"/>
            <p:cNvSpPr txBox="1"/>
            <p:nvPr/>
          </p:nvSpPr>
          <p:spPr>
            <a:xfrm rot="-3824001">
              <a:off x="3984028" y="11814054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Hylätty</a:t>
              </a:r>
            </a:p>
          </p:txBody>
        </p:sp>
        <p:grpSp>
          <p:nvGrpSpPr>
            <p:cNvPr id="247" name="Group 247"/>
            <p:cNvGrpSpPr/>
            <p:nvPr/>
          </p:nvGrpSpPr>
          <p:grpSpPr>
            <a:xfrm>
              <a:off x="4012227" y="11187610"/>
              <a:ext cx="647700" cy="1003300"/>
              <a:chOff x="0" y="0"/>
              <a:chExt cx="647700" cy="1003300"/>
            </a:xfrm>
          </p:grpSpPr>
          <p:sp>
            <p:nvSpPr>
              <p:cNvPr id="248" name="Freeform 248"/>
              <p:cNvSpPr/>
              <p:nvPr/>
            </p:nvSpPr>
            <p:spPr>
              <a:xfrm>
                <a:off x="45720" y="45720"/>
                <a:ext cx="56261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562610" h="914400">
                    <a:moveTo>
                      <a:pt x="502920" y="162560"/>
                    </a:moveTo>
                    <a:cubicBezTo>
                      <a:pt x="347980" y="487680"/>
                      <a:pt x="264160" y="704850"/>
                      <a:pt x="190500" y="754380"/>
                    </a:cubicBezTo>
                    <a:cubicBezTo>
                      <a:pt x="152400" y="779780"/>
                      <a:pt x="88900" y="784860"/>
                      <a:pt x="74930" y="769620"/>
                    </a:cubicBezTo>
                    <a:cubicBezTo>
                      <a:pt x="62230" y="755650"/>
                      <a:pt x="81280" y="716280"/>
                      <a:pt x="95250" y="681990"/>
                    </a:cubicBezTo>
                    <a:cubicBezTo>
                      <a:pt x="118110" y="621030"/>
                      <a:pt x="190500" y="524510"/>
                      <a:pt x="222250" y="449580"/>
                    </a:cubicBezTo>
                    <a:cubicBezTo>
                      <a:pt x="248920" y="384810"/>
                      <a:pt x="252730" y="325120"/>
                      <a:pt x="276860" y="261620"/>
                    </a:cubicBezTo>
                    <a:cubicBezTo>
                      <a:pt x="306070" y="190500"/>
                      <a:pt x="351790" y="81280"/>
                      <a:pt x="387350" y="40640"/>
                    </a:cubicBezTo>
                    <a:cubicBezTo>
                      <a:pt x="405130" y="20320"/>
                      <a:pt x="422910" y="10160"/>
                      <a:pt x="439420" y="5080"/>
                    </a:cubicBezTo>
                    <a:cubicBezTo>
                      <a:pt x="454660" y="0"/>
                      <a:pt x="469900" y="1270"/>
                      <a:pt x="483870" y="5080"/>
                    </a:cubicBezTo>
                    <a:cubicBezTo>
                      <a:pt x="496570" y="8890"/>
                      <a:pt x="510540" y="15240"/>
                      <a:pt x="521970" y="25400"/>
                    </a:cubicBezTo>
                    <a:cubicBezTo>
                      <a:pt x="534670" y="39370"/>
                      <a:pt x="544830" y="55880"/>
                      <a:pt x="551180" y="82550"/>
                    </a:cubicBezTo>
                    <a:cubicBezTo>
                      <a:pt x="562610" y="133350"/>
                      <a:pt x="562610" y="269240"/>
                      <a:pt x="547370" y="314960"/>
                    </a:cubicBezTo>
                    <a:cubicBezTo>
                      <a:pt x="538480" y="337820"/>
                      <a:pt x="527050" y="350520"/>
                      <a:pt x="511810" y="360680"/>
                    </a:cubicBezTo>
                    <a:cubicBezTo>
                      <a:pt x="496570" y="372110"/>
                      <a:pt x="474980" y="377190"/>
                      <a:pt x="455930" y="377190"/>
                    </a:cubicBezTo>
                    <a:cubicBezTo>
                      <a:pt x="438150" y="375920"/>
                      <a:pt x="416560" y="367030"/>
                      <a:pt x="402590" y="355600"/>
                    </a:cubicBezTo>
                    <a:cubicBezTo>
                      <a:pt x="388620" y="344170"/>
                      <a:pt x="375920" y="325120"/>
                      <a:pt x="373380" y="306070"/>
                    </a:cubicBezTo>
                    <a:cubicBezTo>
                      <a:pt x="369570" y="283210"/>
                      <a:pt x="381000" y="242570"/>
                      <a:pt x="396240" y="224790"/>
                    </a:cubicBezTo>
                    <a:cubicBezTo>
                      <a:pt x="407670" y="209550"/>
                      <a:pt x="426720" y="199390"/>
                      <a:pt x="447040" y="196850"/>
                    </a:cubicBezTo>
                    <a:cubicBezTo>
                      <a:pt x="469900" y="195580"/>
                      <a:pt x="509270" y="205740"/>
                      <a:pt x="527050" y="224790"/>
                    </a:cubicBezTo>
                    <a:cubicBezTo>
                      <a:pt x="543560" y="242570"/>
                      <a:pt x="554990" y="281940"/>
                      <a:pt x="549910" y="306070"/>
                    </a:cubicBezTo>
                    <a:cubicBezTo>
                      <a:pt x="543560" y="330200"/>
                      <a:pt x="515620" y="359410"/>
                      <a:pt x="494030" y="370840"/>
                    </a:cubicBezTo>
                    <a:cubicBezTo>
                      <a:pt x="477520" y="378460"/>
                      <a:pt x="454660" y="378460"/>
                      <a:pt x="436880" y="373380"/>
                    </a:cubicBezTo>
                    <a:cubicBezTo>
                      <a:pt x="419100" y="368300"/>
                      <a:pt x="400050" y="355600"/>
                      <a:pt x="389890" y="341630"/>
                    </a:cubicBezTo>
                    <a:cubicBezTo>
                      <a:pt x="378460" y="326390"/>
                      <a:pt x="374650" y="311150"/>
                      <a:pt x="370840" y="287020"/>
                    </a:cubicBezTo>
                    <a:cubicBezTo>
                      <a:pt x="363220" y="240030"/>
                      <a:pt x="363220" y="123190"/>
                      <a:pt x="370840" y="81280"/>
                    </a:cubicBezTo>
                    <a:cubicBezTo>
                      <a:pt x="374650" y="62230"/>
                      <a:pt x="377190" y="52070"/>
                      <a:pt x="387350" y="40640"/>
                    </a:cubicBezTo>
                    <a:cubicBezTo>
                      <a:pt x="398780" y="26670"/>
                      <a:pt x="420370" y="8890"/>
                      <a:pt x="439420" y="5080"/>
                    </a:cubicBezTo>
                    <a:cubicBezTo>
                      <a:pt x="459740" y="0"/>
                      <a:pt x="486410" y="5080"/>
                      <a:pt x="504190" y="12700"/>
                    </a:cubicBezTo>
                    <a:cubicBezTo>
                      <a:pt x="516890" y="19050"/>
                      <a:pt x="528320" y="29210"/>
                      <a:pt x="535940" y="41910"/>
                    </a:cubicBezTo>
                    <a:cubicBezTo>
                      <a:pt x="544830" y="58420"/>
                      <a:pt x="552450" y="74930"/>
                      <a:pt x="549910" y="104140"/>
                    </a:cubicBezTo>
                    <a:cubicBezTo>
                      <a:pt x="543560" y="186690"/>
                      <a:pt x="430530" y="424180"/>
                      <a:pt x="365760" y="557530"/>
                    </a:cubicBezTo>
                    <a:cubicBezTo>
                      <a:pt x="312420" y="666750"/>
                      <a:pt x="246380" y="791210"/>
                      <a:pt x="198120" y="849630"/>
                    </a:cubicBezTo>
                    <a:cubicBezTo>
                      <a:pt x="173990" y="878840"/>
                      <a:pt x="158750" y="897890"/>
                      <a:pt x="132080" y="905510"/>
                    </a:cubicBezTo>
                    <a:cubicBezTo>
                      <a:pt x="104140" y="914400"/>
                      <a:pt x="57150" y="913130"/>
                      <a:pt x="36830" y="896620"/>
                    </a:cubicBezTo>
                    <a:cubicBezTo>
                      <a:pt x="16510" y="882650"/>
                      <a:pt x="10160" y="845820"/>
                      <a:pt x="5080" y="817880"/>
                    </a:cubicBezTo>
                    <a:cubicBezTo>
                      <a:pt x="1270" y="791210"/>
                      <a:pt x="0" y="770890"/>
                      <a:pt x="10160" y="735330"/>
                    </a:cubicBezTo>
                    <a:cubicBezTo>
                      <a:pt x="30480" y="659130"/>
                      <a:pt x="137160" y="488950"/>
                      <a:pt x="190500" y="401320"/>
                    </a:cubicBezTo>
                    <a:cubicBezTo>
                      <a:pt x="226060" y="340360"/>
                      <a:pt x="257810" y="303530"/>
                      <a:pt x="287020" y="251460"/>
                    </a:cubicBezTo>
                    <a:cubicBezTo>
                      <a:pt x="317500" y="198120"/>
                      <a:pt x="339090" y="118110"/>
                      <a:pt x="367030" y="87630"/>
                    </a:cubicBezTo>
                    <a:cubicBezTo>
                      <a:pt x="382270" y="69850"/>
                      <a:pt x="396240" y="60960"/>
                      <a:pt x="412750" y="57150"/>
                    </a:cubicBezTo>
                    <a:cubicBezTo>
                      <a:pt x="430530" y="52070"/>
                      <a:pt x="453390" y="55880"/>
                      <a:pt x="468630" y="64770"/>
                    </a:cubicBezTo>
                    <a:cubicBezTo>
                      <a:pt x="483870" y="72390"/>
                      <a:pt x="499110" y="90170"/>
                      <a:pt x="504190" y="106680"/>
                    </a:cubicBezTo>
                    <a:cubicBezTo>
                      <a:pt x="510540" y="123190"/>
                      <a:pt x="502920" y="162560"/>
                      <a:pt x="502920" y="162560"/>
                    </a:cubicBezTo>
                  </a:path>
                </a:pathLst>
              </a:custGeom>
              <a:solidFill>
                <a:srgbClr val="8FBCE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49" name="TextBox 249"/>
            <p:cNvSpPr txBox="1"/>
            <p:nvPr/>
          </p:nvSpPr>
          <p:spPr>
            <a:xfrm rot="-3824001">
              <a:off x="3457425" y="11647684"/>
              <a:ext cx="1628561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Eristäytyneisyys</a:t>
              </a:r>
            </a:p>
          </p:txBody>
        </p:sp>
        <p:grpSp>
          <p:nvGrpSpPr>
            <p:cNvPr id="250" name="Group 250"/>
            <p:cNvGrpSpPr/>
            <p:nvPr/>
          </p:nvGrpSpPr>
          <p:grpSpPr>
            <a:xfrm>
              <a:off x="5146337" y="7028180"/>
              <a:ext cx="1108710" cy="703580"/>
              <a:chOff x="0" y="0"/>
              <a:chExt cx="1108710" cy="703580"/>
            </a:xfrm>
          </p:grpSpPr>
          <p:sp>
            <p:nvSpPr>
              <p:cNvPr id="251" name="Freeform 251"/>
              <p:cNvSpPr/>
              <p:nvPr/>
            </p:nvSpPr>
            <p:spPr>
              <a:xfrm>
                <a:off x="50800" y="50800"/>
                <a:ext cx="1014730" cy="607060"/>
              </a:xfrm>
              <a:custGeom>
                <a:avLst/>
                <a:gdLst/>
                <a:ahLst/>
                <a:cxnLst/>
                <a:rect l="l" t="t" r="r" b="b"/>
                <a:pathLst>
                  <a:path w="1014730" h="607060">
                    <a:moveTo>
                      <a:pt x="0" y="160020"/>
                    </a:moveTo>
                    <a:cubicBezTo>
                      <a:pt x="90170" y="97790"/>
                      <a:pt x="132080" y="100330"/>
                      <a:pt x="167640" y="99060"/>
                    </a:cubicBezTo>
                    <a:cubicBezTo>
                      <a:pt x="205740" y="96520"/>
                      <a:pt x="247650" y="99060"/>
                      <a:pt x="285750" y="99060"/>
                    </a:cubicBezTo>
                    <a:cubicBezTo>
                      <a:pt x="323850" y="100330"/>
                      <a:pt x="361950" y="99060"/>
                      <a:pt x="397510" y="100330"/>
                    </a:cubicBezTo>
                    <a:cubicBezTo>
                      <a:pt x="427990" y="102870"/>
                      <a:pt x="458470" y="106680"/>
                      <a:pt x="483870" y="110490"/>
                    </a:cubicBezTo>
                    <a:cubicBezTo>
                      <a:pt x="501650" y="113030"/>
                      <a:pt x="518160" y="120650"/>
                      <a:pt x="532130" y="119380"/>
                    </a:cubicBezTo>
                    <a:cubicBezTo>
                      <a:pt x="543560" y="119380"/>
                      <a:pt x="551180" y="114300"/>
                      <a:pt x="563880" y="110490"/>
                    </a:cubicBezTo>
                    <a:cubicBezTo>
                      <a:pt x="584200" y="102870"/>
                      <a:pt x="615950" y="88900"/>
                      <a:pt x="642620" y="77470"/>
                    </a:cubicBezTo>
                    <a:cubicBezTo>
                      <a:pt x="673100" y="64770"/>
                      <a:pt x="706120" y="49530"/>
                      <a:pt x="735330" y="36830"/>
                    </a:cubicBezTo>
                    <a:cubicBezTo>
                      <a:pt x="760730" y="25400"/>
                      <a:pt x="793750" y="11430"/>
                      <a:pt x="810260" y="5080"/>
                    </a:cubicBezTo>
                    <a:cubicBezTo>
                      <a:pt x="817880" y="2540"/>
                      <a:pt x="821690" y="1270"/>
                      <a:pt x="828040" y="0"/>
                    </a:cubicBezTo>
                    <a:cubicBezTo>
                      <a:pt x="834390" y="0"/>
                      <a:pt x="840740" y="0"/>
                      <a:pt x="847090" y="0"/>
                    </a:cubicBezTo>
                    <a:cubicBezTo>
                      <a:pt x="853440" y="0"/>
                      <a:pt x="859790" y="2540"/>
                      <a:pt x="864870" y="3810"/>
                    </a:cubicBezTo>
                    <a:cubicBezTo>
                      <a:pt x="871220" y="6350"/>
                      <a:pt x="877570" y="8890"/>
                      <a:pt x="882650" y="12700"/>
                    </a:cubicBezTo>
                    <a:cubicBezTo>
                      <a:pt x="887730" y="15240"/>
                      <a:pt x="892810" y="20320"/>
                      <a:pt x="896620" y="24130"/>
                    </a:cubicBezTo>
                    <a:cubicBezTo>
                      <a:pt x="901700" y="29210"/>
                      <a:pt x="905510" y="34290"/>
                      <a:pt x="908050" y="39370"/>
                    </a:cubicBezTo>
                    <a:cubicBezTo>
                      <a:pt x="910590" y="45720"/>
                      <a:pt x="913130" y="50800"/>
                      <a:pt x="915670" y="57150"/>
                    </a:cubicBezTo>
                    <a:cubicBezTo>
                      <a:pt x="916940" y="63500"/>
                      <a:pt x="918210" y="69850"/>
                      <a:pt x="918210" y="76200"/>
                    </a:cubicBezTo>
                    <a:cubicBezTo>
                      <a:pt x="918210" y="82550"/>
                      <a:pt x="916940" y="90170"/>
                      <a:pt x="915670" y="93980"/>
                    </a:cubicBezTo>
                    <a:cubicBezTo>
                      <a:pt x="915670" y="96520"/>
                      <a:pt x="914400" y="97790"/>
                      <a:pt x="914400" y="99060"/>
                    </a:cubicBezTo>
                    <a:cubicBezTo>
                      <a:pt x="916940" y="101600"/>
                      <a:pt x="947420" y="87630"/>
                      <a:pt x="960120" y="96520"/>
                    </a:cubicBezTo>
                    <a:cubicBezTo>
                      <a:pt x="981710" y="110490"/>
                      <a:pt x="1014730" y="189230"/>
                      <a:pt x="1007110" y="219710"/>
                    </a:cubicBezTo>
                    <a:cubicBezTo>
                      <a:pt x="1000760" y="245110"/>
                      <a:pt x="966470" y="261620"/>
                      <a:pt x="941070" y="276860"/>
                    </a:cubicBezTo>
                    <a:cubicBezTo>
                      <a:pt x="914400" y="293370"/>
                      <a:pt x="883920" y="304800"/>
                      <a:pt x="853440" y="317500"/>
                    </a:cubicBezTo>
                    <a:cubicBezTo>
                      <a:pt x="819150" y="330200"/>
                      <a:pt x="769620" y="346710"/>
                      <a:pt x="745490" y="354330"/>
                    </a:cubicBezTo>
                    <a:cubicBezTo>
                      <a:pt x="732790" y="359410"/>
                      <a:pt x="725170" y="358140"/>
                      <a:pt x="717550" y="364490"/>
                    </a:cubicBezTo>
                    <a:cubicBezTo>
                      <a:pt x="708660" y="372110"/>
                      <a:pt x="708660" y="388620"/>
                      <a:pt x="699770" y="405130"/>
                    </a:cubicBezTo>
                    <a:cubicBezTo>
                      <a:pt x="683260" y="433070"/>
                      <a:pt x="650240" y="481330"/>
                      <a:pt x="622300" y="508000"/>
                    </a:cubicBezTo>
                    <a:cubicBezTo>
                      <a:pt x="596900" y="530860"/>
                      <a:pt x="572770" y="544830"/>
                      <a:pt x="541020" y="560070"/>
                    </a:cubicBezTo>
                    <a:cubicBezTo>
                      <a:pt x="501650" y="577850"/>
                      <a:pt x="449580" y="595630"/>
                      <a:pt x="401320" y="601980"/>
                    </a:cubicBezTo>
                    <a:cubicBezTo>
                      <a:pt x="349250" y="607060"/>
                      <a:pt x="285750" y="604520"/>
                      <a:pt x="237490" y="590550"/>
                    </a:cubicBezTo>
                    <a:cubicBezTo>
                      <a:pt x="194310" y="576580"/>
                      <a:pt x="151130" y="553720"/>
                      <a:pt x="121920" y="523240"/>
                    </a:cubicBezTo>
                    <a:cubicBezTo>
                      <a:pt x="93980" y="494030"/>
                      <a:pt x="72390" y="449580"/>
                      <a:pt x="66040" y="414020"/>
                    </a:cubicBezTo>
                    <a:cubicBezTo>
                      <a:pt x="59690" y="382270"/>
                      <a:pt x="85090" y="341630"/>
                      <a:pt x="74930" y="321310"/>
                    </a:cubicBezTo>
                    <a:cubicBezTo>
                      <a:pt x="66040" y="304800"/>
                      <a:pt x="39370" y="308610"/>
                      <a:pt x="27940" y="292100"/>
                    </a:cubicBezTo>
                    <a:cubicBezTo>
                      <a:pt x="8890" y="265430"/>
                      <a:pt x="0" y="160020"/>
                      <a:pt x="0" y="160020"/>
                    </a:cubicBezTo>
                  </a:path>
                </a:pathLst>
              </a:custGeom>
              <a:solidFill>
                <a:srgbClr val="FFFF9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52" name="TextBox 252"/>
            <p:cNvSpPr txBox="1"/>
            <p:nvPr/>
          </p:nvSpPr>
          <p:spPr>
            <a:xfrm>
              <a:off x="5283891" y="7060143"/>
              <a:ext cx="850111" cy="361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Ilo</a:t>
              </a:r>
            </a:p>
          </p:txBody>
        </p:sp>
        <p:grpSp>
          <p:nvGrpSpPr>
            <p:cNvPr id="253" name="Group 253"/>
            <p:cNvGrpSpPr/>
            <p:nvPr/>
          </p:nvGrpSpPr>
          <p:grpSpPr>
            <a:xfrm>
              <a:off x="4578647" y="8971280"/>
              <a:ext cx="925830" cy="1132840"/>
              <a:chOff x="0" y="0"/>
              <a:chExt cx="925830" cy="1132840"/>
            </a:xfrm>
          </p:grpSpPr>
          <p:sp>
            <p:nvSpPr>
              <p:cNvPr id="254" name="Freeform 254"/>
              <p:cNvSpPr/>
              <p:nvPr/>
            </p:nvSpPr>
            <p:spPr>
              <a:xfrm>
                <a:off x="45720" y="49530"/>
                <a:ext cx="829310" cy="1036320"/>
              </a:xfrm>
              <a:custGeom>
                <a:avLst/>
                <a:gdLst/>
                <a:ahLst/>
                <a:cxnLst/>
                <a:rect l="l" t="t" r="r" b="b"/>
                <a:pathLst>
                  <a:path w="829310" h="1036320">
                    <a:moveTo>
                      <a:pt x="765810" y="118110"/>
                    </a:moveTo>
                    <a:cubicBezTo>
                      <a:pt x="547370" y="438150"/>
                      <a:pt x="529590" y="485140"/>
                      <a:pt x="496570" y="535940"/>
                    </a:cubicBezTo>
                    <a:cubicBezTo>
                      <a:pt x="461010" y="589280"/>
                      <a:pt x="411480" y="655320"/>
                      <a:pt x="375920" y="693420"/>
                    </a:cubicBezTo>
                    <a:cubicBezTo>
                      <a:pt x="351790" y="717550"/>
                      <a:pt x="334010" y="723900"/>
                      <a:pt x="309880" y="749300"/>
                    </a:cubicBezTo>
                    <a:cubicBezTo>
                      <a:pt x="271780" y="789940"/>
                      <a:pt x="209550" y="923290"/>
                      <a:pt x="176530" y="923290"/>
                    </a:cubicBezTo>
                    <a:cubicBezTo>
                      <a:pt x="156210" y="923290"/>
                      <a:pt x="128270" y="882650"/>
                      <a:pt x="129540" y="857250"/>
                    </a:cubicBezTo>
                    <a:cubicBezTo>
                      <a:pt x="132080" y="817880"/>
                      <a:pt x="231140" y="765810"/>
                      <a:pt x="260350" y="712470"/>
                    </a:cubicBezTo>
                    <a:cubicBezTo>
                      <a:pt x="285750" y="662940"/>
                      <a:pt x="283210" y="591820"/>
                      <a:pt x="300990" y="549910"/>
                    </a:cubicBezTo>
                    <a:cubicBezTo>
                      <a:pt x="313690" y="520700"/>
                      <a:pt x="327660" y="500380"/>
                      <a:pt x="345440" y="478790"/>
                    </a:cubicBezTo>
                    <a:cubicBezTo>
                      <a:pt x="364490" y="457200"/>
                      <a:pt x="384810" y="449580"/>
                      <a:pt x="411480" y="421640"/>
                    </a:cubicBezTo>
                    <a:cubicBezTo>
                      <a:pt x="464820" y="364490"/>
                      <a:pt x="595630" y="214630"/>
                      <a:pt x="633730" y="142240"/>
                    </a:cubicBezTo>
                    <a:cubicBezTo>
                      <a:pt x="655320" y="102870"/>
                      <a:pt x="646430" y="64770"/>
                      <a:pt x="666750" y="43180"/>
                    </a:cubicBezTo>
                    <a:cubicBezTo>
                      <a:pt x="685800" y="22860"/>
                      <a:pt x="721360" y="7620"/>
                      <a:pt x="745490" y="10160"/>
                    </a:cubicBezTo>
                    <a:cubicBezTo>
                      <a:pt x="770890" y="12700"/>
                      <a:pt x="803910" y="38100"/>
                      <a:pt x="816610" y="58420"/>
                    </a:cubicBezTo>
                    <a:cubicBezTo>
                      <a:pt x="828040" y="73660"/>
                      <a:pt x="829310" y="96520"/>
                      <a:pt x="826770" y="115570"/>
                    </a:cubicBezTo>
                    <a:cubicBezTo>
                      <a:pt x="824230" y="133350"/>
                      <a:pt x="815340" y="154940"/>
                      <a:pt x="800100" y="166370"/>
                    </a:cubicBezTo>
                    <a:cubicBezTo>
                      <a:pt x="782320" y="181610"/>
                      <a:pt x="741680" y="193040"/>
                      <a:pt x="718820" y="190500"/>
                    </a:cubicBezTo>
                    <a:cubicBezTo>
                      <a:pt x="698500" y="187960"/>
                      <a:pt x="680720" y="175260"/>
                      <a:pt x="668020" y="161290"/>
                    </a:cubicBezTo>
                    <a:cubicBezTo>
                      <a:pt x="656590" y="147320"/>
                      <a:pt x="647700" y="125730"/>
                      <a:pt x="646430" y="106680"/>
                    </a:cubicBezTo>
                    <a:cubicBezTo>
                      <a:pt x="645160" y="88900"/>
                      <a:pt x="651510" y="66040"/>
                      <a:pt x="661670" y="50800"/>
                    </a:cubicBezTo>
                    <a:cubicBezTo>
                      <a:pt x="671830" y="35560"/>
                      <a:pt x="689610" y="21590"/>
                      <a:pt x="707390" y="15240"/>
                    </a:cubicBezTo>
                    <a:cubicBezTo>
                      <a:pt x="725170" y="8890"/>
                      <a:pt x="748030" y="8890"/>
                      <a:pt x="765810" y="15240"/>
                    </a:cubicBezTo>
                    <a:cubicBezTo>
                      <a:pt x="782320" y="20320"/>
                      <a:pt x="801370" y="34290"/>
                      <a:pt x="811530" y="49530"/>
                    </a:cubicBezTo>
                    <a:cubicBezTo>
                      <a:pt x="822960" y="64770"/>
                      <a:pt x="826770" y="86360"/>
                      <a:pt x="828040" y="105410"/>
                    </a:cubicBezTo>
                    <a:cubicBezTo>
                      <a:pt x="829310" y="127000"/>
                      <a:pt x="824230" y="149860"/>
                      <a:pt x="816610" y="172720"/>
                    </a:cubicBezTo>
                    <a:cubicBezTo>
                      <a:pt x="808990" y="199390"/>
                      <a:pt x="798830" y="227330"/>
                      <a:pt x="779780" y="254000"/>
                    </a:cubicBezTo>
                    <a:cubicBezTo>
                      <a:pt x="754380" y="290830"/>
                      <a:pt x="699770" y="321310"/>
                      <a:pt x="664210" y="363220"/>
                    </a:cubicBezTo>
                    <a:cubicBezTo>
                      <a:pt x="627380" y="407670"/>
                      <a:pt x="598170" y="477520"/>
                      <a:pt x="566420" y="515620"/>
                    </a:cubicBezTo>
                    <a:cubicBezTo>
                      <a:pt x="544830" y="542290"/>
                      <a:pt x="521970" y="556260"/>
                      <a:pt x="504190" y="579120"/>
                    </a:cubicBezTo>
                    <a:cubicBezTo>
                      <a:pt x="485140" y="600710"/>
                      <a:pt x="469900" y="619760"/>
                      <a:pt x="455930" y="648970"/>
                    </a:cubicBezTo>
                    <a:cubicBezTo>
                      <a:pt x="436880" y="690880"/>
                      <a:pt x="429260" y="767080"/>
                      <a:pt x="406400" y="808990"/>
                    </a:cubicBezTo>
                    <a:cubicBezTo>
                      <a:pt x="389890" y="842010"/>
                      <a:pt x="367030" y="866140"/>
                      <a:pt x="345440" y="889000"/>
                    </a:cubicBezTo>
                    <a:cubicBezTo>
                      <a:pt x="326390" y="910590"/>
                      <a:pt x="309880" y="927100"/>
                      <a:pt x="287020" y="944880"/>
                    </a:cubicBezTo>
                    <a:cubicBezTo>
                      <a:pt x="259080" y="965200"/>
                      <a:pt x="224790" y="988060"/>
                      <a:pt x="191770" y="1003300"/>
                    </a:cubicBezTo>
                    <a:cubicBezTo>
                      <a:pt x="158750" y="1017270"/>
                      <a:pt x="119380" y="1036320"/>
                      <a:pt x="90170" y="1031240"/>
                    </a:cubicBezTo>
                    <a:cubicBezTo>
                      <a:pt x="64770" y="1027430"/>
                      <a:pt x="36830" y="1005840"/>
                      <a:pt x="22860" y="984250"/>
                    </a:cubicBezTo>
                    <a:cubicBezTo>
                      <a:pt x="7620" y="961390"/>
                      <a:pt x="0" y="925830"/>
                      <a:pt x="5080" y="896620"/>
                    </a:cubicBezTo>
                    <a:cubicBezTo>
                      <a:pt x="10160" y="866140"/>
                      <a:pt x="35560" y="840740"/>
                      <a:pt x="58420" y="806450"/>
                    </a:cubicBezTo>
                    <a:cubicBezTo>
                      <a:pt x="88900" y="760730"/>
                      <a:pt x="133350" y="694690"/>
                      <a:pt x="173990" y="647700"/>
                    </a:cubicBezTo>
                    <a:cubicBezTo>
                      <a:pt x="210820" y="604520"/>
                      <a:pt x="242570" y="588010"/>
                      <a:pt x="288290" y="533400"/>
                    </a:cubicBezTo>
                    <a:cubicBezTo>
                      <a:pt x="377190" y="426720"/>
                      <a:pt x="572770" y="82550"/>
                      <a:pt x="643890" y="22860"/>
                    </a:cubicBezTo>
                    <a:cubicBezTo>
                      <a:pt x="664210" y="6350"/>
                      <a:pt x="676910" y="1270"/>
                      <a:pt x="693420" y="1270"/>
                    </a:cubicBezTo>
                    <a:cubicBezTo>
                      <a:pt x="711200" y="0"/>
                      <a:pt x="732790" y="6350"/>
                      <a:pt x="746760" y="16510"/>
                    </a:cubicBezTo>
                    <a:cubicBezTo>
                      <a:pt x="759460" y="27940"/>
                      <a:pt x="772160" y="46990"/>
                      <a:pt x="774700" y="63500"/>
                    </a:cubicBezTo>
                    <a:cubicBezTo>
                      <a:pt x="778510" y="81280"/>
                      <a:pt x="765810" y="118110"/>
                      <a:pt x="765810" y="118110"/>
                    </a:cubicBezTo>
                  </a:path>
                </a:pathLst>
              </a:custGeom>
              <a:solidFill>
                <a:srgbClr val="FEFEC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55" name="TextBox 255"/>
            <p:cNvSpPr txBox="1"/>
            <p:nvPr/>
          </p:nvSpPr>
          <p:spPr>
            <a:xfrm rot="-3393915">
              <a:off x="4303297" y="9570772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Optimistisuus</a:t>
              </a:r>
            </a:p>
          </p:txBody>
        </p:sp>
        <p:grpSp>
          <p:nvGrpSpPr>
            <p:cNvPr id="256" name="Group 256"/>
            <p:cNvGrpSpPr/>
            <p:nvPr/>
          </p:nvGrpSpPr>
          <p:grpSpPr>
            <a:xfrm>
              <a:off x="4192567" y="8806180"/>
              <a:ext cx="923290" cy="847090"/>
              <a:chOff x="0" y="0"/>
              <a:chExt cx="923290" cy="847090"/>
            </a:xfrm>
          </p:grpSpPr>
          <p:sp>
            <p:nvSpPr>
              <p:cNvPr id="257" name="Freeform 257"/>
              <p:cNvSpPr/>
              <p:nvPr/>
            </p:nvSpPr>
            <p:spPr>
              <a:xfrm>
                <a:off x="45720" y="43180"/>
                <a:ext cx="831850" cy="767080"/>
              </a:xfrm>
              <a:custGeom>
                <a:avLst/>
                <a:gdLst/>
                <a:ahLst/>
                <a:cxnLst/>
                <a:rect l="l" t="t" r="r" b="b"/>
                <a:pathLst>
                  <a:path w="831850" h="767080">
                    <a:moveTo>
                      <a:pt x="737870" y="144780"/>
                    </a:moveTo>
                    <a:cubicBezTo>
                      <a:pt x="271780" y="537210"/>
                      <a:pt x="212090" y="660400"/>
                      <a:pt x="173990" y="657860"/>
                    </a:cubicBezTo>
                    <a:cubicBezTo>
                      <a:pt x="151130" y="656590"/>
                      <a:pt x="119380" y="603250"/>
                      <a:pt x="124460" y="586740"/>
                    </a:cubicBezTo>
                    <a:cubicBezTo>
                      <a:pt x="129540" y="570230"/>
                      <a:pt x="172720" y="576580"/>
                      <a:pt x="199390" y="557530"/>
                    </a:cubicBezTo>
                    <a:cubicBezTo>
                      <a:pt x="250190" y="521970"/>
                      <a:pt x="306070" y="412750"/>
                      <a:pt x="372110" y="351790"/>
                    </a:cubicBezTo>
                    <a:cubicBezTo>
                      <a:pt x="440690" y="288290"/>
                      <a:pt x="548640" y="242570"/>
                      <a:pt x="604520" y="185420"/>
                    </a:cubicBezTo>
                    <a:cubicBezTo>
                      <a:pt x="646430" y="143510"/>
                      <a:pt x="664210" y="77470"/>
                      <a:pt x="694690" y="58420"/>
                    </a:cubicBezTo>
                    <a:cubicBezTo>
                      <a:pt x="712470" y="45720"/>
                      <a:pt x="731520" y="44450"/>
                      <a:pt x="749300" y="45720"/>
                    </a:cubicBezTo>
                    <a:cubicBezTo>
                      <a:pt x="767080" y="48260"/>
                      <a:pt x="788670" y="58420"/>
                      <a:pt x="801370" y="71120"/>
                    </a:cubicBezTo>
                    <a:cubicBezTo>
                      <a:pt x="814070" y="82550"/>
                      <a:pt x="825500" y="101600"/>
                      <a:pt x="826770" y="120650"/>
                    </a:cubicBezTo>
                    <a:cubicBezTo>
                      <a:pt x="829310" y="143510"/>
                      <a:pt x="817880" y="182880"/>
                      <a:pt x="800100" y="199390"/>
                    </a:cubicBezTo>
                    <a:cubicBezTo>
                      <a:pt x="782320" y="215900"/>
                      <a:pt x="742950" y="227330"/>
                      <a:pt x="718820" y="220980"/>
                    </a:cubicBezTo>
                    <a:cubicBezTo>
                      <a:pt x="695960" y="215900"/>
                      <a:pt x="666750" y="187960"/>
                      <a:pt x="656590" y="166370"/>
                    </a:cubicBezTo>
                    <a:cubicBezTo>
                      <a:pt x="647700" y="149860"/>
                      <a:pt x="648970" y="127000"/>
                      <a:pt x="654050" y="110490"/>
                    </a:cubicBezTo>
                    <a:cubicBezTo>
                      <a:pt x="659130" y="92710"/>
                      <a:pt x="670560" y="73660"/>
                      <a:pt x="685800" y="63500"/>
                    </a:cubicBezTo>
                    <a:cubicBezTo>
                      <a:pt x="706120" y="50800"/>
                      <a:pt x="745490" y="41910"/>
                      <a:pt x="768350" y="50800"/>
                    </a:cubicBezTo>
                    <a:cubicBezTo>
                      <a:pt x="791210" y="58420"/>
                      <a:pt x="817880" y="90170"/>
                      <a:pt x="825500" y="111760"/>
                    </a:cubicBezTo>
                    <a:cubicBezTo>
                      <a:pt x="831850" y="129540"/>
                      <a:pt x="826770" y="149860"/>
                      <a:pt x="821690" y="167640"/>
                    </a:cubicBezTo>
                    <a:cubicBezTo>
                      <a:pt x="816610" y="187960"/>
                      <a:pt x="806450" y="208280"/>
                      <a:pt x="795020" y="228600"/>
                    </a:cubicBezTo>
                    <a:cubicBezTo>
                      <a:pt x="781050" y="251460"/>
                      <a:pt x="763270" y="274320"/>
                      <a:pt x="742950" y="295910"/>
                    </a:cubicBezTo>
                    <a:cubicBezTo>
                      <a:pt x="721360" y="318770"/>
                      <a:pt x="697230" y="336550"/>
                      <a:pt x="665480" y="360680"/>
                    </a:cubicBezTo>
                    <a:cubicBezTo>
                      <a:pt x="621030" y="394970"/>
                      <a:pt x="551180" y="427990"/>
                      <a:pt x="499110" y="476250"/>
                    </a:cubicBezTo>
                    <a:cubicBezTo>
                      <a:pt x="441960" y="528320"/>
                      <a:pt x="398780" y="621030"/>
                      <a:pt x="341630" y="668020"/>
                    </a:cubicBezTo>
                    <a:cubicBezTo>
                      <a:pt x="293370" y="707390"/>
                      <a:pt x="237490" y="737870"/>
                      <a:pt x="189230" y="750570"/>
                    </a:cubicBezTo>
                    <a:cubicBezTo>
                      <a:pt x="151130" y="760730"/>
                      <a:pt x="110490" y="767080"/>
                      <a:pt x="80010" y="753110"/>
                    </a:cubicBezTo>
                    <a:cubicBezTo>
                      <a:pt x="48260" y="737870"/>
                      <a:pt x="12700" y="689610"/>
                      <a:pt x="5080" y="657860"/>
                    </a:cubicBezTo>
                    <a:cubicBezTo>
                      <a:pt x="0" y="629920"/>
                      <a:pt x="13970" y="599440"/>
                      <a:pt x="26670" y="574040"/>
                    </a:cubicBezTo>
                    <a:cubicBezTo>
                      <a:pt x="40640" y="544830"/>
                      <a:pt x="62230" y="521970"/>
                      <a:pt x="86360" y="492760"/>
                    </a:cubicBezTo>
                    <a:cubicBezTo>
                      <a:pt x="118110" y="455930"/>
                      <a:pt x="151130" y="420370"/>
                      <a:pt x="207010" y="372110"/>
                    </a:cubicBezTo>
                    <a:cubicBezTo>
                      <a:pt x="308610" y="280670"/>
                      <a:pt x="582930" y="36830"/>
                      <a:pt x="665480" y="8890"/>
                    </a:cubicBezTo>
                    <a:cubicBezTo>
                      <a:pt x="689610" y="0"/>
                      <a:pt x="703580" y="1270"/>
                      <a:pt x="720090" y="7620"/>
                    </a:cubicBezTo>
                    <a:cubicBezTo>
                      <a:pt x="736600" y="13970"/>
                      <a:pt x="753110" y="29210"/>
                      <a:pt x="762000" y="44450"/>
                    </a:cubicBezTo>
                    <a:cubicBezTo>
                      <a:pt x="769620" y="59690"/>
                      <a:pt x="773430" y="81280"/>
                      <a:pt x="769620" y="99060"/>
                    </a:cubicBezTo>
                    <a:cubicBezTo>
                      <a:pt x="764540" y="115570"/>
                      <a:pt x="737870" y="144780"/>
                      <a:pt x="737870" y="144780"/>
                    </a:cubicBezTo>
                  </a:path>
                </a:pathLst>
              </a:custGeom>
              <a:solidFill>
                <a:srgbClr val="FEFEC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58" name="TextBox 258"/>
            <p:cNvSpPr txBox="1"/>
            <p:nvPr/>
          </p:nvSpPr>
          <p:spPr>
            <a:xfrm rot="-2794135">
              <a:off x="3854735" y="9310492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Luottamus</a:t>
              </a:r>
            </a:p>
          </p:txBody>
        </p:sp>
        <p:grpSp>
          <p:nvGrpSpPr>
            <p:cNvPr id="259" name="Group 259"/>
            <p:cNvGrpSpPr/>
            <p:nvPr/>
          </p:nvGrpSpPr>
          <p:grpSpPr>
            <a:xfrm>
              <a:off x="3744257" y="8395970"/>
              <a:ext cx="1153160" cy="961390"/>
              <a:chOff x="0" y="0"/>
              <a:chExt cx="1153160" cy="961390"/>
            </a:xfrm>
          </p:grpSpPr>
          <p:sp>
            <p:nvSpPr>
              <p:cNvPr id="260" name="Freeform 260"/>
              <p:cNvSpPr/>
              <p:nvPr/>
            </p:nvSpPr>
            <p:spPr>
              <a:xfrm>
                <a:off x="50800" y="34290"/>
                <a:ext cx="1076960" cy="876300"/>
              </a:xfrm>
              <a:custGeom>
                <a:avLst/>
                <a:gdLst/>
                <a:ahLst/>
                <a:cxnLst/>
                <a:rect l="l" t="t" r="r" b="b"/>
                <a:pathLst>
                  <a:path w="1076960" h="876300">
                    <a:moveTo>
                      <a:pt x="0" y="699770"/>
                    </a:moveTo>
                    <a:cubicBezTo>
                      <a:pt x="69850" y="600710"/>
                      <a:pt x="99060" y="588010"/>
                      <a:pt x="121920" y="572770"/>
                    </a:cubicBezTo>
                    <a:cubicBezTo>
                      <a:pt x="144780" y="558800"/>
                      <a:pt x="165100" y="546100"/>
                      <a:pt x="187960" y="530860"/>
                    </a:cubicBezTo>
                    <a:cubicBezTo>
                      <a:pt x="212090" y="515620"/>
                      <a:pt x="237490" y="497840"/>
                      <a:pt x="264160" y="481330"/>
                    </a:cubicBezTo>
                    <a:cubicBezTo>
                      <a:pt x="290830" y="464820"/>
                      <a:pt x="340360" y="436880"/>
                      <a:pt x="349250" y="431800"/>
                    </a:cubicBezTo>
                    <a:cubicBezTo>
                      <a:pt x="350520" y="430530"/>
                      <a:pt x="350520" y="431800"/>
                      <a:pt x="350520" y="430530"/>
                    </a:cubicBezTo>
                    <a:cubicBezTo>
                      <a:pt x="356870" y="424180"/>
                      <a:pt x="377190" y="383540"/>
                      <a:pt x="394970" y="360680"/>
                    </a:cubicBezTo>
                    <a:cubicBezTo>
                      <a:pt x="414020" y="337820"/>
                      <a:pt x="436880" y="309880"/>
                      <a:pt x="462280" y="292100"/>
                    </a:cubicBezTo>
                    <a:cubicBezTo>
                      <a:pt x="485140" y="275590"/>
                      <a:pt x="510540" y="264160"/>
                      <a:pt x="537210" y="255270"/>
                    </a:cubicBezTo>
                    <a:cubicBezTo>
                      <a:pt x="565150" y="246380"/>
                      <a:pt x="605790" y="243840"/>
                      <a:pt x="626110" y="240030"/>
                    </a:cubicBezTo>
                    <a:cubicBezTo>
                      <a:pt x="636270" y="237490"/>
                      <a:pt x="645160" y="236220"/>
                      <a:pt x="648970" y="233680"/>
                    </a:cubicBezTo>
                    <a:cubicBezTo>
                      <a:pt x="650240" y="233680"/>
                      <a:pt x="650240" y="232410"/>
                      <a:pt x="652780" y="231140"/>
                    </a:cubicBezTo>
                    <a:cubicBezTo>
                      <a:pt x="656590" y="224790"/>
                      <a:pt x="668020" y="205740"/>
                      <a:pt x="678180" y="189230"/>
                    </a:cubicBezTo>
                    <a:cubicBezTo>
                      <a:pt x="690880" y="166370"/>
                      <a:pt x="702310" y="128270"/>
                      <a:pt x="726440" y="104140"/>
                    </a:cubicBezTo>
                    <a:cubicBezTo>
                      <a:pt x="753110" y="77470"/>
                      <a:pt x="798830" y="58420"/>
                      <a:pt x="833120" y="43180"/>
                    </a:cubicBezTo>
                    <a:cubicBezTo>
                      <a:pt x="861060" y="30480"/>
                      <a:pt x="883920" y="20320"/>
                      <a:pt x="914400" y="16510"/>
                    </a:cubicBezTo>
                    <a:cubicBezTo>
                      <a:pt x="953770" y="12700"/>
                      <a:pt x="1029970" y="0"/>
                      <a:pt x="1051560" y="26670"/>
                    </a:cubicBezTo>
                    <a:cubicBezTo>
                      <a:pt x="1076960" y="57150"/>
                      <a:pt x="1047750" y="170180"/>
                      <a:pt x="1028700" y="215900"/>
                    </a:cubicBezTo>
                    <a:cubicBezTo>
                      <a:pt x="1014730" y="246380"/>
                      <a:pt x="990600" y="260350"/>
                      <a:pt x="970280" y="281940"/>
                    </a:cubicBezTo>
                    <a:cubicBezTo>
                      <a:pt x="947420" y="304800"/>
                      <a:pt x="923290" y="328930"/>
                      <a:pt x="897890" y="349250"/>
                    </a:cubicBezTo>
                    <a:cubicBezTo>
                      <a:pt x="869950" y="369570"/>
                      <a:pt x="839470" y="388620"/>
                      <a:pt x="810260" y="405130"/>
                    </a:cubicBezTo>
                    <a:cubicBezTo>
                      <a:pt x="779780" y="421640"/>
                      <a:pt x="740410" y="431800"/>
                      <a:pt x="718820" y="450850"/>
                    </a:cubicBezTo>
                    <a:cubicBezTo>
                      <a:pt x="702310" y="464820"/>
                      <a:pt x="699770" y="483870"/>
                      <a:pt x="684530" y="499110"/>
                    </a:cubicBezTo>
                    <a:cubicBezTo>
                      <a:pt x="665480" y="519430"/>
                      <a:pt x="635000" y="543560"/>
                      <a:pt x="608330" y="560070"/>
                    </a:cubicBezTo>
                    <a:cubicBezTo>
                      <a:pt x="582930" y="575310"/>
                      <a:pt x="552450" y="579120"/>
                      <a:pt x="528320" y="596900"/>
                    </a:cubicBezTo>
                    <a:cubicBezTo>
                      <a:pt x="501650" y="615950"/>
                      <a:pt x="482600" y="648970"/>
                      <a:pt x="458470" y="671830"/>
                    </a:cubicBezTo>
                    <a:cubicBezTo>
                      <a:pt x="435610" y="693420"/>
                      <a:pt x="406400" y="708660"/>
                      <a:pt x="384810" y="730250"/>
                    </a:cubicBezTo>
                    <a:cubicBezTo>
                      <a:pt x="364490" y="751840"/>
                      <a:pt x="347980" y="781050"/>
                      <a:pt x="334010" y="801370"/>
                    </a:cubicBezTo>
                    <a:cubicBezTo>
                      <a:pt x="323850" y="815340"/>
                      <a:pt x="314960" y="830580"/>
                      <a:pt x="308610" y="838200"/>
                    </a:cubicBezTo>
                    <a:cubicBezTo>
                      <a:pt x="306070" y="842010"/>
                      <a:pt x="304800" y="843280"/>
                      <a:pt x="302260" y="845820"/>
                    </a:cubicBezTo>
                    <a:cubicBezTo>
                      <a:pt x="299720" y="848360"/>
                      <a:pt x="295910" y="853440"/>
                      <a:pt x="295910" y="853440"/>
                    </a:cubicBezTo>
                    <a:cubicBezTo>
                      <a:pt x="295910" y="853440"/>
                      <a:pt x="289560" y="857250"/>
                      <a:pt x="287020" y="859790"/>
                    </a:cubicBezTo>
                    <a:cubicBezTo>
                      <a:pt x="284480" y="861060"/>
                      <a:pt x="279400" y="864870"/>
                      <a:pt x="279400" y="866140"/>
                    </a:cubicBezTo>
                    <a:cubicBezTo>
                      <a:pt x="278130" y="866140"/>
                      <a:pt x="273050" y="868680"/>
                      <a:pt x="269240" y="869950"/>
                    </a:cubicBezTo>
                    <a:cubicBezTo>
                      <a:pt x="265430" y="871220"/>
                      <a:pt x="260350" y="873760"/>
                      <a:pt x="259080" y="873760"/>
                    </a:cubicBezTo>
                    <a:cubicBezTo>
                      <a:pt x="259080" y="873760"/>
                      <a:pt x="252730" y="873760"/>
                      <a:pt x="248920" y="875030"/>
                    </a:cubicBezTo>
                    <a:cubicBezTo>
                      <a:pt x="246380" y="875030"/>
                      <a:pt x="238760" y="876300"/>
                      <a:pt x="238760" y="876300"/>
                    </a:cubicBezTo>
                    <a:cubicBezTo>
                      <a:pt x="238760" y="876300"/>
                      <a:pt x="232410" y="875030"/>
                      <a:pt x="228600" y="875030"/>
                    </a:cubicBezTo>
                    <a:cubicBezTo>
                      <a:pt x="224790" y="875030"/>
                      <a:pt x="218440" y="873760"/>
                      <a:pt x="218440" y="873760"/>
                    </a:cubicBezTo>
                    <a:cubicBezTo>
                      <a:pt x="218440" y="873760"/>
                      <a:pt x="212090" y="871220"/>
                      <a:pt x="208280" y="869950"/>
                    </a:cubicBezTo>
                    <a:cubicBezTo>
                      <a:pt x="205740" y="868680"/>
                      <a:pt x="199390" y="867410"/>
                      <a:pt x="199390" y="866140"/>
                    </a:cubicBezTo>
                    <a:cubicBezTo>
                      <a:pt x="199390" y="866140"/>
                      <a:pt x="193040" y="862330"/>
                      <a:pt x="190500" y="861060"/>
                    </a:cubicBezTo>
                    <a:cubicBezTo>
                      <a:pt x="187960" y="858520"/>
                      <a:pt x="181610" y="854710"/>
                      <a:pt x="181610" y="854710"/>
                    </a:cubicBezTo>
                    <a:cubicBezTo>
                      <a:pt x="177800" y="853440"/>
                      <a:pt x="132080" y="867410"/>
                      <a:pt x="107950" y="861060"/>
                    </a:cubicBezTo>
                    <a:cubicBezTo>
                      <a:pt x="77470" y="853440"/>
                      <a:pt x="34290" y="826770"/>
                      <a:pt x="16510" y="798830"/>
                    </a:cubicBezTo>
                    <a:cubicBezTo>
                      <a:pt x="0" y="772160"/>
                      <a:pt x="0" y="699770"/>
                      <a:pt x="0" y="699770"/>
                    </a:cubicBezTo>
                  </a:path>
                </a:pathLst>
              </a:custGeom>
              <a:solidFill>
                <a:srgbClr val="FEFEC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61" name="TextBox 261"/>
            <p:cNvSpPr txBox="1"/>
            <p:nvPr/>
          </p:nvSpPr>
          <p:spPr>
            <a:xfrm rot="-2450727">
              <a:off x="3636904" y="8770057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Rauhallisuus</a:t>
              </a:r>
            </a:p>
          </p:txBody>
        </p:sp>
        <p:grpSp>
          <p:nvGrpSpPr>
            <p:cNvPr id="262" name="Group 262"/>
            <p:cNvGrpSpPr/>
            <p:nvPr/>
          </p:nvGrpSpPr>
          <p:grpSpPr>
            <a:xfrm>
              <a:off x="3495337" y="8002270"/>
              <a:ext cx="1164590" cy="848360"/>
              <a:chOff x="0" y="0"/>
              <a:chExt cx="1164590" cy="848360"/>
            </a:xfrm>
          </p:grpSpPr>
          <p:sp>
            <p:nvSpPr>
              <p:cNvPr id="263" name="Freeform 263"/>
              <p:cNvSpPr/>
              <p:nvPr/>
            </p:nvSpPr>
            <p:spPr>
              <a:xfrm>
                <a:off x="50800" y="48260"/>
                <a:ext cx="1066800" cy="753110"/>
              </a:xfrm>
              <a:custGeom>
                <a:avLst/>
                <a:gdLst/>
                <a:ahLst/>
                <a:cxnLst/>
                <a:rect l="l" t="t" r="r" b="b"/>
                <a:pathLst>
                  <a:path w="1066800" h="753110">
                    <a:moveTo>
                      <a:pt x="0" y="596900"/>
                    </a:moveTo>
                    <a:cubicBezTo>
                      <a:pt x="93980" y="483870"/>
                      <a:pt x="133350" y="450850"/>
                      <a:pt x="165100" y="427990"/>
                    </a:cubicBezTo>
                    <a:cubicBezTo>
                      <a:pt x="191770" y="410210"/>
                      <a:pt x="213360" y="398780"/>
                      <a:pt x="238760" y="383540"/>
                    </a:cubicBezTo>
                    <a:cubicBezTo>
                      <a:pt x="265430" y="368300"/>
                      <a:pt x="293370" y="351790"/>
                      <a:pt x="321310" y="336550"/>
                    </a:cubicBezTo>
                    <a:cubicBezTo>
                      <a:pt x="347980" y="322580"/>
                      <a:pt x="374650" y="307340"/>
                      <a:pt x="400050" y="293370"/>
                    </a:cubicBezTo>
                    <a:cubicBezTo>
                      <a:pt x="425450" y="279400"/>
                      <a:pt x="450850" y="271780"/>
                      <a:pt x="474980" y="255270"/>
                    </a:cubicBezTo>
                    <a:cubicBezTo>
                      <a:pt x="499110" y="237490"/>
                      <a:pt x="523240" y="213360"/>
                      <a:pt x="544830" y="187960"/>
                    </a:cubicBezTo>
                    <a:cubicBezTo>
                      <a:pt x="568960" y="157480"/>
                      <a:pt x="589280" y="114300"/>
                      <a:pt x="610870" y="86360"/>
                    </a:cubicBezTo>
                    <a:cubicBezTo>
                      <a:pt x="629920" y="63500"/>
                      <a:pt x="642620" y="43180"/>
                      <a:pt x="665480" y="29210"/>
                    </a:cubicBezTo>
                    <a:cubicBezTo>
                      <a:pt x="690880" y="13970"/>
                      <a:pt x="725170" y="5080"/>
                      <a:pt x="755650" y="2540"/>
                    </a:cubicBezTo>
                    <a:cubicBezTo>
                      <a:pt x="786130" y="0"/>
                      <a:pt x="815340" y="6350"/>
                      <a:pt x="845820" y="10160"/>
                    </a:cubicBezTo>
                    <a:cubicBezTo>
                      <a:pt x="877570" y="15240"/>
                      <a:pt x="919480" y="24130"/>
                      <a:pt x="943610" y="31750"/>
                    </a:cubicBezTo>
                    <a:cubicBezTo>
                      <a:pt x="958850" y="35560"/>
                      <a:pt x="975360" y="41910"/>
                      <a:pt x="981710" y="44450"/>
                    </a:cubicBezTo>
                    <a:cubicBezTo>
                      <a:pt x="982980" y="44450"/>
                      <a:pt x="984250" y="44450"/>
                      <a:pt x="985520" y="44450"/>
                    </a:cubicBezTo>
                    <a:cubicBezTo>
                      <a:pt x="988060" y="45720"/>
                      <a:pt x="989330" y="46990"/>
                      <a:pt x="991870" y="46990"/>
                    </a:cubicBezTo>
                    <a:cubicBezTo>
                      <a:pt x="999490" y="50800"/>
                      <a:pt x="1018540" y="50800"/>
                      <a:pt x="1024890" y="58420"/>
                    </a:cubicBezTo>
                    <a:cubicBezTo>
                      <a:pt x="1032510" y="66040"/>
                      <a:pt x="1032510" y="82550"/>
                      <a:pt x="1035050" y="88900"/>
                    </a:cubicBezTo>
                    <a:cubicBezTo>
                      <a:pt x="1036320" y="91440"/>
                      <a:pt x="1036320" y="92710"/>
                      <a:pt x="1037590" y="95250"/>
                    </a:cubicBezTo>
                    <a:cubicBezTo>
                      <a:pt x="1038860" y="97790"/>
                      <a:pt x="1038860" y="100330"/>
                      <a:pt x="1038860" y="104140"/>
                    </a:cubicBezTo>
                    <a:cubicBezTo>
                      <a:pt x="1042670" y="116840"/>
                      <a:pt x="1066800" y="153670"/>
                      <a:pt x="1061720" y="176530"/>
                    </a:cubicBezTo>
                    <a:cubicBezTo>
                      <a:pt x="1056640" y="204470"/>
                      <a:pt x="1022350" y="234950"/>
                      <a:pt x="995680" y="256540"/>
                    </a:cubicBezTo>
                    <a:cubicBezTo>
                      <a:pt x="969010" y="279400"/>
                      <a:pt x="933450" y="293370"/>
                      <a:pt x="904240" y="309880"/>
                    </a:cubicBezTo>
                    <a:cubicBezTo>
                      <a:pt x="877570" y="325120"/>
                      <a:pt x="855980" y="337820"/>
                      <a:pt x="829310" y="351790"/>
                    </a:cubicBezTo>
                    <a:cubicBezTo>
                      <a:pt x="801370" y="367030"/>
                      <a:pt x="765810" y="379730"/>
                      <a:pt x="737870" y="394970"/>
                    </a:cubicBezTo>
                    <a:cubicBezTo>
                      <a:pt x="712470" y="410210"/>
                      <a:pt x="690880" y="426720"/>
                      <a:pt x="668020" y="441960"/>
                    </a:cubicBezTo>
                    <a:cubicBezTo>
                      <a:pt x="646430" y="458470"/>
                      <a:pt x="622300" y="474980"/>
                      <a:pt x="601980" y="492760"/>
                    </a:cubicBezTo>
                    <a:cubicBezTo>
                      <a:pt x="581660" y="510540"/>
                      <a:pt x="563880" y="528320"/>
                      <a:pt x="546100" y="549910"/>
                    </a:cubicBezTo>
                    <a:cubicBezTo>
                      <a:pt x="528320" y="571500"/>
                      <a:pt x="519430" y="599440"/>
                      <a:pt x="497840" y="619760"/>
                    </a:cubicBezTo>
                    <a:cubicBezTo>
                      <a:pt x="473710" y="645160"/>
                      <a:pt x="436880" y="670560"/>
                      <a:pt x="405130" y="685800"/>
                    </a:cubicBezTo>
                    <a:cubicBezTo>
                      <a:pt x="375920" y="701040"/>
                      <a:pt x="346710" y="704850"/>
                      <a:pt x="316230" y="713740"/>
                    </a:cubicBezTo>
                    <a:cubicBezTo>
                      <a:pt x="285750" y="722630"/>
                      <a:pt x="254000" y="732790"/>
                      <a:pt x="220980" y="739140"/>
                    </a:cubicBezTo>
                    <a:cubicBezTo>
                      <a:pt x="187960" y="744220"/>
                      <a:pt x="152400" y="753110"/>
                      <a:pt x="119380" y="749300"/>
                    </a:cubicBezTo>
                    <a:cubicBezTo>
                      <a:pt x="86360" y="745490"/>
                      <a:pt x="43180" y="739140"/>
                      <a:pt x="22860" y="716280"/>
                    </a:cubicBezTo>
                    <a:cubicBezTo>
                      <a:pt x="1270" y="690880"/>
                      <a:pt x="0" y="596900"/>
                      <a:pt x="0" y="596900"/>
                    </a:cubicBezTo>
                  </a:path>
                </a:pathLst>
              </a:custGeom>
              <a:solidFill>
                <a:srgbClr val="FEFEC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64" name="TextBox 264"/>
            <p:cNvSpPr txBox="1"/>
            <p:nvPr/>
          </p:nvSpPr>
          <p:spPr>
            <a:xfrm rot="-1682242">
              <a:off x="3339606" y="8344497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Vahvuus</a:t>
              </a:r>
            </a:p>
          </p:txBody>
        </p:sp>
        <p:grpSp>
          <p:nvGrpSpPr>
            <p:cNvPr id="265" name="Group 265"/>
            <p:cNvGrpSpPr/>
            <p:nvPr/>
          </p:nvGrpSpPr>
          <p:grpSpPr>
            <a:xfrm>
              <a:off x="3116877" y="7640320"/>
              <a:ext cx="1498600" cy="694690"/>
              <a:chOff x="0" y="0"/>
              <a:chExt cx="1498600" cy="694690"/>
            </a:xfrm>
          </p:grpSpPr>
          <p:sp>
            <p:nvSpPr>
              <p:cNvPr id="266" name="Freeform 266"/>
              <p:cNvSpPr/>
              <p:nvPr/>
            </p:nvSpPr>
            <p:spPr>
              <a:xfrm>
                <a:off x="46990" y="40640"/>
                <a:ext cx="1409700" cy="607060"/>
              </a:xfrm>
              <a:custGeom>
                <a:avLst/>
                <a:gdLst/>
                <a:ahLst/>
                <a:cxnLst/>
                <a:rect l="l" t="t" r="r" b="b"/>
                <a:pathLst>
                  <a:path w="1409700" h="607060">
                    <a:moveTo>
                      <a:pt x="22860" y="457200"/>
                    </a:moveTo>
                    <a:cubicBezTo>
                      <a:pt x="168910" y="344170"/>
                      <a:pt x="232410" y="320040"/>
                      <a:pt x="290830" y="299720"/>
                    </a:cubicBezTo>
                    <a:cubicBezTo>
                      <a:pt x="349250" y="278130"/>
                      <a:pt x="408940" y="264160"/>
                      <a:pt x="476250" y="250190"/>
                    </a:cubicBezTo>
                    <a:cubicBezTo>
                      <a:pt x="552450" y="236220"/>
                      <a:pt x="651510" y="236220"/>
                      <a:pt x="727710" y="218440"/>
                    </a:cubicBezTo>
                    <a:cubicBezTo>
                      <a:pt x="795020" y="201930"/>
                      <a:pt x="840740" y="175260"/>
                      <a:pt x="914400" y="153670"/>
                    </a:cubicBezTo>
                    <a:cubicBezTo>
                      <a:pt x="1019810" y="123190"/>
                      <a:pt x="1261110" y="21590"/>
                      <a:pt x="1300480" y="55880"/>
                    </a:cubicBezTo>
                    <a:cubicBezTo>
                      <a:pt x="1320800" y="73660"/>
                      <a:pt x="1311910" y="140970"/>
                      <a:pt x="1289050" y="165100"/>
                    </a:cubicBezTo>
                    <a:cubicBezTo>
                      <a:pt x="1257300" y="199390"/>
                      <a:pt x="1172210" y="180340"/>
                      <a:pt x="1093470" y="204470"/>
                    </a:cubicBezTo>
                    <a:cubicBezTo>
                      <a:pt x="961390" y="243840"/>
                      <a:pt x="695960" y="363220"/>
                      <a:pt x="577850" y="417830"/>
                    </a:cubicBezTo>
                    <a:cubicBezTo>
                      <a:pt x="513080" y="448310"/>
                      <a:pt x="472440" y="463550"/>
                      <a:pt x="433070" y="494030"/>
                    </a:cubicBezTo>
                    <a:cubicBezTo>
                      <a:pt x="398780" y="520700"/>
                      <a:pt x="374650" y="566420"/>
                      <a:pt x="350520" y="582930"/>
                    </a:cubicBezTo>
                    <a:cubicBezTo>
                      <a:pt x="336550" y="594360"/>
                      <a:pt x="326390" y="598170"/>
                      <a:pt x="312420" y="600710"/>
                    </a:cubicBezTo>
                    <a:cubicBezTo>
                      <a:pt x="298450" y="603250"/>
                      <a:pt x="284480" y="604520"/>
                      <a:pt x="270510" y="599440"/>
                    </a:cubicBezTo>
                    <a:cubicBezTo>
                      <a:pt x="252730" y="593090"/>
                      <a:pt x="231140" y="575310"/>
                      <a:pt x="219710" y="561340"/>
                    </a:cubicBezTo>
                    <a:cubicBezTo>
                      <a:pt x="212090" y="548640"/>
                      <a:pt x="207010" y="535940"/>
                      <a:pt x="207010" y="520700"/>
                    </a:cubicBezTo>
                    <a:cubicBezTo>
                      <a:pt x="207010" y="502920"/>
                      <a:pt x="207010" y="480060"/>
                      <a:pt x="226060" y="461010"/>
                    </a:cubicBezTo>
                    <a:cubicBezTo>
                      <a:pt x="271780" y="410210"/>
                      <a:pt x="523240" y="337820"/>
                      <a:pt x="607060" y="316230"/>
                    </a:cubicBezTo>
                    <a:cubicBezTo>
                      <a:pt x="646430" y="306070"/>
                      <a:pt x="666750" y="309880"/>
                      <a:pt x="695960" y="302260"/>
                    </a:cubicBezTo>
                    <a:cubicBezTo>
                      <a:pt x="723900" y="294640"/>
                      <a:pt x="748030" y="285750"/>
                      <a:pt x="778510" y="269240"/>
                    </a:cubicBezTo>
                    <a:cubicBezTo>
                      <a:pt x="820420" y="246380"/>
                      <a:pt x="885190" y="182880"/>
                      <a:pt x="919480" y="171450"/>
                    </a:cubicBezTo>
                    <a:cubicBezTo>
                      <a:pt x="937260" y="166370"/>
                      <a:pt x="948690" y="167640"/>
                      <a:pt x="962660" y="170180"/>
                    </a:cubicBezTo>
                    <a:cubicBezTo>
                      <a:pt x="975360" y="172720"/>
                      <a:pt x="989330" y="180340"/>
                      <a:pt x="1000760" y="189230"/>
                    </a:cubicBezTo>
                    <a:cubicBezTo>
                      <a:pt x="1010920" y="198120"/>
                      <a:pt x="1019810" y="210820"/>
                      <a:pt x="1024890" y="223520"/>
                    </a:cubicBezTo>
                    <a:cubicBezTo>
                      <a:pt x="1031240" y="234950"/>
                      <a:pt x="1033780" y="250190"/>
                      <a:pt x="1032510" y="265430"/>
                    </a:cubicBezTo>
                    <a:cubicBezTo>
                      <a:pt x="1028700" y="283210"/>
                      <a:pt x="1026160" y="307340"/>
                      <a:pt x="1004570" y="321310"/>
                    </a:cubicBezTo>
                    <a:cubicBezTo>
                      <a:pt x="956310" y="355600"/>
                      <a:pt x="768350" y="337820"/>
                      <a:pt x="670560" y="351790"/>
                    </a:cubicBezTo>
                    <a:cubicBezTo>
                      <a:pt x="593090" y="363220"/>
                      <a:pt x="510540" y="372110"/>
                      <a:pt x="462280" y="393700"/>
                    </a:cubicBezTo>
                    <a:cubicBezTo>
                      <a:pt x="434340" y="406400"/>
                      <a:pt x="421640" y="436880"/>
                      <a:pt x="400050" y="441960"/>
                    </a:cubicBezTo>
                    <a:cubicBezTo>
                      <a:pt x="382270" y="447040"/>
                      <a:pt x="361950" y="441960"/>
                      <a:pt x="346710" y="433070"/>
                    </a:cubicBezTo>
                    <a:cubicBezTo>
                      <a:pt x="331470" y="425450"/>
                      <a:pt x="317500" y="410210"/>
                      <a:pt x="309880" y="394970"/>
                    </a:cubicBezTo>
                    <a:cubicBezTo>
                      <a:pt x="302260" y="379730"/>
                      <a:pt x="299720" y="358140"/>
                      <a:pt x="303530" y="341630"/>
                    </a:cubicBezTo>
                    <a:cubicBezTo>
                      <a:pt x="307340" y="325120"/>
                      <a:pt x="316230" y="306070"/>
                      <a:pt x="331470" y="294640"/>
                    </a:cubicBezTo>
                    <a:cubicBezTo>
                      <a:pt x="347980" y="281940"/>
                      <a:pt x="384810" y="271780"/>
                      <a:pt x="407670" y="276860"/>
                    </a:cubicBezTo>
                    <a:cubicBezTo>
                      <a:pt x="430530" y="283210"/>
                      <a:pt x="457200" y="311150"/>
                      <a:pt x="466090" y="331470"/>
                    </a:cubicBezTo>
                    <a:cubicBezTo>
                      <a:pt x="472440" y="347980"/>
                      <a:pt x="473710" y="368300"/>
                      <a:pt x="466090" y="384810"/>
                    </a:cubicBezTo>
                    <a:cubicBezTo>
                      <a:pt x="457200" y="405130"/>
                      <a:pt x="431800" y="433070"/>
                      <a:pt x="408940" y="439420"/>
                    </a:cubicBezTo>
                    <a:cubicBezTo>
                      <a:pt x="387350" y="445770"/>
                      <a:pt x="349250" y="438150"/>
                      <a:pt x="331470" y="422910"/>
                    </a:cubicBezTo>
                    <a:cubicBezTo>
                      <a:pt x="313690" y="408940"/>
                      <a:pt x="303530" y="368300"/>
                      <a:pt x="302260" y="350520"/>
                    </a:cubicBezTo>
                    <a:cubicBezTo>
                      <a:pt x="300990" y="339090"/>
                      <a:pt x="302260" y="334010"/>
                      <a:pt x="308610" y="323850"/>
                    </a:cubicBezTo>
                    <a:cubicBezTo>
                      <a:pt x="325120" y="300990"/>
                      <a:pt x="379730" y="259080"/>
                      <a:pt x="434340" y="236220"/>
                    </a:cubicBezTo>
                    <a:cubicBezTo>
                      <a:pt x="515620" y="200660"/>
                      <a:pt x="678180" y="171450"/>
                      <a:pt x="760730" y="170180"/>
                    </a:cubicBezTo>
                    <a:cubicBezTo>
                      <a:pt x="811530" y="170180"/>
                      <a:pt x="854710" y="196850"/>
                      <a:pt x="882650" y="193040"/>
                    </a:cubicBezTo>
                    <a:cubicBezTo>
                      <a:pt x="899160" y="189230"/>
                      <a:pt x="906780" y="175260"/>
                      <a:pt x="919480" y="171450"/>
                    </a:cubicBezTo>
                    <a:cubicBezTo>
                      <a:pt x="933450" y="167640"/>
                      <a:pt x="948690" y="167640"/>
                      <a:pt x="962660" y="170180"/>
                    </a:cubicBezTo>
                    <a:cubicBezTo>
                      <a:pt x="975360" y="172720"/>
                      <a:pt x="989330" y="180340"/>
                      <a:pt x="1000760" y="189230"/>
                    </a:cubicBezTo>
                    <a:cubicBezTo>
                      <a:pt x="1010920" y="198120"/>
                      <a:pt x="1019810" y="210820"/>
                      <a:pt x="1024890" y="223520"/>
                    </a:cubicBezTo>
                    <a:cubicBezTo>
                      <a:pt x="1031240" y="234950"/>
                      <a:pt x="1033780" y="251460"/>
                      <a:pt x="1032510" y="265430"/>
                    </a:cubicBezTo>
                    <a:cubicBezTo>
                      <a:pt x="1031240" y="278130"/>
                      <a:pt x="1026160" y="292100"/>
                      <a:pt x="1018540" y="304800"/>
                    </a:cubicBezTo>
                    <a:cubicBezTo>
                      <a:pt x="1009650" y="320040"/>
                      <a:pt x="996950" y="334010"/>
                      <a:pt x="976630" y="350520"/>
                    </a:cubicBezTo>
                    <a:cubicBezTo>
                      <a:pt x="942340" y="378460"/>
                      <a:pt x="877570" y="422910"/>
                      <a:pt x="820420" y="447040"/>
                    </a:cubicBezTo>
                    <a:cubicBezTo>
                      <a:pt x="760730" y="471170"/>
                      <a:pt x="693420" y="469900"/>
                      <a:pt x="624840" y="491490"/>
                    </a:cubicBezTo>
                    <a:cubicBezTo>
                      <a:pt x="546100" y="515620"/>
                      <a:pt x="436880" y="574040"/>
                      <a:pt x="374650" y="590550"/>
                    </a:cubicBezTo>
                    <a:cubicBezTo>
                      <a:pt x="340360" y="600710"/>
                      <a:pt x="292100" y="607060"/>
                      <a:pt x="290830" y="603250"/>
                    </a:cubicBezTo>
                    <a:cubicBezTo>
                      <a:pt x="289560" y="599440"/>
                      <a:pt x="364490" y="566420"/>
                      <a:pt x="365760" y="568960"/>
                    </a:cubicBezTo>
                    <a:cubicBezTo>
                      <a:pt x="367030" y="570230"/>
                      <a:pt x="345440" y="589280"/>
                      <a:pt x="332740" y="594360"/>
                    </a:cubicBezTo>
                    <a:cubicBezTo>
                      <a:pt x="320040" y="600710"/>
                      <a:pt x="306070" y="604520"/>
                      <a:pt x="290830" y="603250"/>
                    </a:cubicBezTo>
                    <a:cubicBezTo>
                      <a:pt x="273050" y="600710"/>
                      <a:pt x="247650" y="591820"/>
                      <a:pt x="233680" y="577850"/>
                    </a:cubicBezTo>
                    <a:cubicBezTo>
                      <a:pt x="219710" y="563880"/>
                      <a:pt x="208280" y="539750"/>
                      <a:pt x="207010" y="520700"/>
                    </a:cubicBezTo>
                    <a:cubicBezTo>
                      <a:pt x="205740" y="501650"/>
                      <a:pt x="213360" y="481330"/>
                      <a:pt x="226060" y="461010"/>
                    </a:cubicBezTo>
                    <a:cubicBezTo>
                      <a:pt x="242570" y="429260"/>
                      <a:pt x="280670" y="382270"/>
                      <a:pt x="311150" y="359410"/>
                    </a:cubicBezTo>
                    <a:cubicBezTo>
                      <a:pt x="334010" y="342900"/>
                      <a:pt x="361950" y="341630"/>
                      <a:pt x="384810" y="328930"/>
                    </a:cubicBezTo>
                    <a:cubicBezTo>
                      <a:pt x="407670" y="314960"/>
                      <a:pt x="415290" y="299720"/>
                      <a:pt x="449580" y="280670"/>
                    </a:cubicBezTo>
                    <a:cubicBezTo>
                      <a:pt x="546100" y="226060"/>
                      <a:pt x="919480" y="76200"/>
                      <a:pt x="1038860" y="36830"/>
                    </a:cubicBezTo>
                    <a:cubicBezTo>
                      <a:pt x="1089660" y="20320"/>
                      <a:pt x="1107440" y="13970"/>
                      <a:pt x="1149350" y="10160"/>
                    </a:cubicBezTo>
                    <a:cubicBezTo>
                      <a:pt x="1203960" y="5080"/>
                      <a:pt x="1299210" y="0"/>
                      <a:pt x="1342390" y="17780"/>
                    </a:cubicBezTo>
                    <a:cubicBezTo>
                      <a:pt x="1370330" y="29210"/>
                      <a:pt x="1393190" y="45720"/>
                      <a:pt x="1399540" y="71120"/>
                    </a:cubicBezTo>
                    <a:cubicBezTo>
                      <a:pt x="1409700" y="105410"/>
                      <a:pt x="1384300" y="190500"/>
                      <a:pt x="1358900" y="218440"/>
                    </a:cubicBezTo>
                    <a:cubicBezTo>
                      <a:pt x="1341120" y="238760"/>
                      <a:pt x="1315720" y="240030"/>
                      <a:pt x="1286510" y="247650"/>
                    </a:cubicBezTo>
                    <a:cubicBezTo>
                      <a:pt x="1243330" y="259080"/>
                      <a:pt x="1186180" y="255270"/>
                      <a:pt x="1121410" y="270510"/>
                    </a:cubicBezTo>
                    <a:cubicBezTo>
                      <a:pt x="1022350" y="292100"/>
                      <a:pt x="869950" y="358140"/>
                      <a:pt x="750570" y="384810"/>
                    </a:cubicBezTo>
                    <a:cubicBezTo>
                      <a:pt x="643890" y="408940"/>
                      <a:pt x="529590" y="408940"/>
                      <a:pt x="438150" y="429260"/>
                    </a:cubicBezTo>
                    <a:cubicBezTo>
                      <a:pt x="367030" y="445770"/>
                      <a:pt x="309880" y="462280"/>
                      <a:pt x="250190" y="488950"/>
                    </a:cubicBezTo>
                    <a:cubicBezTo>
                      <a:pt x="191770" y="515620"/>
                      <a:pt x="124460" y="585470"/>
                      <a:pt x="83820" y="590550"/>
                    </a:cubicBezTo>
                    <a:cubicBezTo>
                      <a:pt x="62230" y="593090"/>
                      <a:pt x="43180" y="582930"/>
                      <a:pt x="30480" y="574040"/>
                    </a:cubicBezTo>
                    <a:cubicBezTo>
                      <a:pt x="19050" y="566420"/>
                      <a:pt x="11430" y="556260"/>
                      <a:pt x="7620" y="544830"/>
                    </a:cubicBezTo>
                    <a:cubicBezTo>
                      <a:pt x="1270" y="529590"/>
                      <a:pt x="0" y="504190"/>
                      <a:pt x="3810" y="488950"/>
                    </a:cubicBezTo>
                    <a:cubicBezTo>
                      <a:pt x="7620" y="476250"/>
                      <a:pt x="22860" y="457200"/>
                      <a:pt x="22860" y="457200"/>
                    </a:cubicBezTo>
                  </a:path>
                </a:pathLst>
              </a:custGeom>
              <a:solidFill>
                <a:srgbClr val="FEFEC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67" name="TextBox 267"/>
            <p:cNvSpPr txBox="1"/>
            <p:nvPr/>
          </p:nvSpPr>
          <p:spPr>
            <a:xfrm rot="-1048862">
              <a:off x="3219765" y="7828508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Hyväksyvyys</a:t>
              </a:r>
            </a:p>
          </p:txBody>
        </p:sp>
        <p:grpSp>
          <p:nvGrpSpPr>
            <p:cNvPr id="268" name="Group 268"/>
            <p:cNvGrpSpPr/>
            <p:nvPr/>
          </p:nvGrpSpPr>
          <p:grpSpPr>
            <a:xfrm>
              <a:off x="3264033" y="7180580"/>
              <a:ext cx="947420" cy="482600"/>
              <a:chOff x="0" y="0"/>
              <a:chExt cx="947420" cy="482600"/>
            </a:xfrm>
          </p:grpSpPr>
          <p:sp>
            <p:nvSpPr>
              <p:cNvPr id="269" name="Freeform 269"/>
              <p:cNvSpPr/>
              <p:nvPr/>
            </p:nvSpPr>
            <p:spPr>
              <a:xfrm>
                <a:off x="50800" y="50800"/>
                <a:ext cx="84963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849630" h="384810">
                    <a:moveTo>
                      <a:pt x="0" y="223520"/>
                    </a:moveTo>
                    <a:cubicBezTo>
                      <a:pt x="87630" y="167640"/>
                      <a:pt x="91440" y="170180"/>
                      <a:pt x="96520" y="167640"/>
                    </a:cubicBezTo>
                    <a:cubicBezTo>
                      <a:pt x="100330" y="166370"/>
                      <a:pt x="102870" y="162560"/>
                      <a:pt x="106680" y="160020"/>
                    </a:cubicBezTo>
                    <a:cubicBezTo>
                      <a:pt x="111760" y="156210"/>
                      <a:pt x="118110" y="153670"/>
                      <a:pt x="124460" y="152400"/>
                    </a:cubicBezTo>
                    <a:cubicBezTo>
                      <a:pt x="129540" y="149860"/>
                      <a:pt x="134620" y="149860"/>
                      <a:pt x="142240" y="148590"/>
                    </a:cubicBezTo>
                    <a:cubicBezTo>
                      <a:pt x="158750" y="147320"/>
                      <a:pt x="198120" y="147320"/>
                      <a:pt x="215900" y="146050"/>
                    </a:cubicBezTo>
                    <a:cubicBezTo>
                      <a:pt x="226060" y="144780"/>
                      <a:pt x="231140" y="143510"/>
                      <a:pt x="238760" y="142240"/>
                    </a:cubicBezTo>
                    <a:cubicBezTo>
                      <a:pt x="246380" y="142240"/>
                      <a:pt x="251460" y="143510"/>
                      <a:pt x="261620" y="142240"/>
                    </a:cubicBezTo>
                    <a:cubicBezTo>
                      <a:pt x="279400" y="140970"/>
                      <a:pt x="308610" y="139700"/>
                      <a:pt x="332740" y="134620"/>
                    </a:cubicBezTo>
                    <a:cubicBezTo>
                      <a:pt x="361950" y="127000"/>
                      <a:pt x="396240" y="111760"/>
                      <a:pt x="426720" y="101600"/>
                    </a:cubicBezTo>
                    <a:cubicBezTo>
                      <a:pt x="454660" y="92710"/>
                      <a:pt x="482600" y="80010"/>
                      <a:pt x="508000" y="73660"/>
                    </a:cubicBezTo>
                    <a:cubicBezTo>
                      <a:pt x="530860" y="69850"/>
                      <a:pt x="567690" y="74930"/>
                      <a:pt x="575310" y="68580"/>
                    </a:cubicBezTo>
                    <a:cubicBezTo>
                      <a:pt x="577850" y="67310"/>
                      <a:pt x="576580" y="64770"/>
                      <a:pt x="577850" y="62230"/>
                    </a:cubicBezTo>
                    <a:cubicBezTo>
                      <a:pt x="577850" y="59690"/>
                      <a:pt x="579120" y="55880"/>
                      <a:pt x="579120" y="53340"/>
                    </a:cubicBezTo>
                    <a:cubicBezTo>
                      <a:pt x="580390" y="52070"/>
                      <a:pt x="581660" y="50800"/>
                      <a:pt x="581660" y="49530"/>
                    </a:cubicBezTo>
                    <a:cubicBezTo>
                      <a:pt x="582930" y="48260"/>
                      <a:pt x="582930" y="46990"/>
                      <a:pt x="584200" y="44450"/>
                    </a:cubicBezTo>
                    <a:cubicBezTo>
                      <a:pt x="585470" y="43180"/>
                      <a:pt x="588010" y="39370"/>
                      <a:pt x="589280" y="36830"/>
                    </a:cubicBezTo>
                    <a:cubicBezTo>
                      <a:pt x="591820" y="34290"/>
                      <a:pt x="593090" y="31750"/>
                      <a:pt x="595630" y="29210"/>
                    </a:cubicBezTo>
                    <a:cubicBezTo>
                      <a:pt x="595630" y="27940"/>
                      <a:pt x="598170" y="27940"/>
                      <a:pt x="598170" y="26670"/>
                    </a:cubicBezTo>
                    <a:cubicBezTo>
                      <a:pt x="599440" y="25400"/>
                      <a:pt x="600710" y="24130"/>
                      <a:pt x="601980" y="22860"/>
                    </a:cubicBezTo>
                    <a:cubicBezTo>
                      <a:pt x="603250" y="20320"/>
                      <a:pt x="607060" y="19050"/>
                      <a:pt x="609600" y="17780"/>
                    </a:cubicBezTo>
                    <a:cubicBezTo>
                      <a:pt x="612140" y="15240"/>
                      <a:pt x="615950" y="12700"/>
                      <a:pt x="617220" y="11430"/>
                    </a:cubicBezTo>
                    <a:cubicBezTo>
                      <a:pt x="618490" y="11430"/>
                      <a:pt x="618490" y="11430"/>
                      <a:pt x="619760" y="11430"/>
                    </a:cubicBezTo>
                    <a:cubicBezTo>
                      <a:pt x="621030" y="11430"/>
                      <a:pt x="622300" y="8890"/>
                      <a:pt x="626110" y="7620"/>
                    </a:cubicBezTo>
                    <a:cubicBezTo>
                      <a:pt x="631190" y="5080"/>
                      <a:pt x="643890" y="1270"/>
                      <a:pt x="654050" y="0"/>
                    </a:cubicBezTo>
                    <a:cubicBezTo>
                      <a:pt x="662940" y="0"/>
                      <a:pt x="673100" y="1270"/>
                      <a:pt x="681990" y="2540"/>
                    </a:cubicBezTo>
                    <a:cubicBezTo>
                      <a:pt x="689610" y="5080"/>
                      <a:pt x="694690" y="10160"/>
                      <a:pt x="703580" y="11430"/>
                    </a:cubicBezTo>
                    <a:cubicBezTo>
                      <a:pt x="716280" y="15240"/>
                      <a:pt x="735330" y="6350"/>
                      <a:pt x="751840" y="12700"/>
                    </a:cubicBezTo>
                    <a:cubicBezTo>
                      <a:pt x="772160" y="20320"/>
                      <a:pt x="800100" y="43180"/>
                      <a:pt x="816610" y="67310"/>
                    </a:cubicBezTo>
                    <a:cubicBezTo>
                      <a:pt x="833120" y="95250"/>
                      <a:pt x="849630" y="140970"/>
                      <a:pt x="844550" y="172720"/>
                    </a:cubicBezTo>
                    <a:cubicBezTo>
                      <a:pt x="839470" y="201930"/>
                      <a:pt x="816610" y="228600"/>
                      <a:pt x="791210" y="248920"/>
                    </a:cubicBezTo>
                    <a:cubicBezTo>
                      <a:pt x="764540" y="271780"/>
                      <a:pt x="716280" y="288290"/>
                      <a:pt x="683260" y="297180"/>
                    </a:cubicBezTo>
                    <a:cubicBezTo>
                      <a:pt x="655320" y="304800"/>
                      <a:pt x="629920" y="299720"/>
                      <a:pt x="604520" y="304800"/>
                    </a:cubicBezTo>
                    <a:cubicBezTo>
                      <a:pt x="576580" y="311150"/>
                      <a:pt x="552450" y="320040"/>
                      <a:pt x="523240" y="330200"/>
                    </a:cubicBezTo>
                    <a:cubicBezTo>
                      <a:pt x="486410" y="342900"/>
                      <a:pt x="438150" y="368300"/>
                      <a:pt x="400050" y="375920"/>
                    </a:cubicBezTo>
                    <a:cubicBezTo>
                      <a:pt x="368300" y="382270"/>
                      <a:pt x="340360" y="379730"/>
                      <a:pt x="311150" y="381000"/>
                    </a:cubicBezTo>
                    <a:cubicBezTo>
                      <a:pt x="283210" y="382270"/>
                      <a:pt x="257810" y="381000"/>
                      <a:pt x="228600" y="381000"/>
                    </a:cubicBezTo>
                    <a:cubicBezTo>
                      <a:pt x="196850" y="381000"/>
                      <a:pt x="161290" y="382270"/>
                      <a:pt x="130810" y="381000"/>
                    </a:cubicBezTo>
                    <a:cubicBezTo>
                      <a:pt x="102870" y="378460"/>
                      <a:pt x="73660" y="384810"/>
                      <a:pt x="53340" y="368300"/>
                    </a:cubicBezTo>
                    <a:cubicBezTo>
                      <a:pt x="25400" y="344170"/>
                      <a:pt x="0" y="223520"/>
                      <a:pt x="0" y="223520"/>
                    </a:cubicBezTo>
                  </a:path>
                </a:pathLst>
              </a:custGeom>
              <a:solidFill>
                <a:srgbClr val="FEFEC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70" name="TextBox 270"/>
            <p:cNvSpPr txBox="1"/>
            <p:nvPr/>
          </p:nvSpPr>
          <p:spPr>
            <a:xfrm rot="-747467">
              <a:off x="3085691" y="7380275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Ylpeys</a:t>
              </a:r>
            </a:p>
          </p:txBody>
        </p:sp>
        <p:grpSp>
          <p:nvGrpSpPr>
            <p:cNvPr id="271" name="Group 271"/>
            <p:cNvGrpSpPr/>
            <p:nvPr/>
          </p:nvGrpSpPr>
          <p:grpSpPr>
            <a:xfrm>
              <a:off x="3020357" y="6747510"/>
              <a:ext cx="1313180" cy="477520"/>
              <a:chOff x="0" y="0"/>
              <a:chExt cx="1313180" cy="477520"/>
            </a:xfrm>
          </p:grpSpPr>
          <p:sp>
            <p:nvSpPr>
              <p:cNvPr id="272" name="Freeform 272"/>
              <p:cNvSpPr/>
              <p:nvPr/>
            </p:nvSpPr>
            <p:spPr>
              <a:xfrm>
                <a:off x="48260" y="40640"/>
                <a:ext cx="1215390" cy="392430"/>
              </a:xfrm>
              <a:custGeom>
                <a:avLst/>
                <a:gdLst/>
                <a:ahLst/>
                <a:cxnLst/>
                <a:rect l="l" t="t" r="r" b="b"/>
                <a:pathLst>
                  <a:path w="1215390" h="392430">
                    <a:moveTo>
                      <a:pt x="73660" y="92710"/>
                    </a:moveTo>
                    <a:cubicBezTo>
                      <a:pt x="234950" y="81280"/>
                      <a:pt x="287020" y="54610"/>
                      <a:pt x="349250" y="41910"/>
                    </a:cubicBezTo>
                    <a:cubicBezTo>
                      <a:pt x="429260" y="26670"/>
                      <a:pt x="521970" y="13970"/>
                      <a:pt x="626110" y="10160"/>
                    </a:cubicBezTo>
                    <a:cubicBezTo>
                      <a:pt x="760730" y="5080"/>
                      <a:pt x="1008380" y="0"/>
                      <a:pt x="1093470" y="30480"/>
                    </a:cubicBezTo>
                    <a:cubicBezTo>
                      <a:pt x="1130300" y="43180"/>
                      <a:pt x="1145540" y="64770"/>
                      <a:pt x="1163320" y="82550"/>
                    </a:cubicBezTo>
                    <a:cubicBezTo>
                      <a:pt x="1177290" y="97790"/>
                      <a:pt x="1188720" y="113030"/>
                      <a:pt x="1193800" y="127000"/>
                    </a:cubicBezTo>
                    <a:cubicBezTo>
                      <a:pt x="1198880" y="140970"/>
                      <a:pt x="1201420" y="153670"/>
                      <a:pt x="1197610" y="167640"/>
                    </a:cubicBezTo>
                    <a:cubicBezTo>
                      <a:pt x="1192530" y="186690"/>
                      <a:pt x="1172210" y="218440"/>
                      <a:pt x="1153160" y="229870"/>
                    </a:cubicBezTo>
                    <a:cubicBezTo>
                      <a:pt x="1136650" y="238760"/>
                      <a:pt x="1112520" y="240030"/>
                      <a:pt x="1094740" y="234950"/>
                    </a:cubicBezTo>
                    <a:cubicBezTo>
                      <a:pt x="1076960" y="231140"/>
                      <a:pt x="1045210" y="204470"/>
                      <a:pt x="1046480" y="200660"/>
                    </a:cubicBezTo>
                    <a:cubicBezTo>
                      <a:pt x="1049020" y="196850"/>
                      <a:pt x="1148080" y="219710"/>
                      <a:pt x="1148080" y="231140"/>
                    </a:cubicBezTo>
                    <a:cubicBezTo>
                      <a:pt x="1146810" y="254000"/>
                      <a:pt x="849630" y="294640"/>
                      <a:pt x="706120" y="311150"/>
                    </a:cubicBezTo>
                    <a:cubicBezTo>
                      <a:pt x="570230" y="325120"/>
                      <a:pt x="419100" y="313690"/>
                      <a:pt x="308610" y="327660"/>
                    </a:cubicBezTo>
                    <a:cubicBezTo>
                      <a:pt x="229870" y="337820"/>
                      <a:pt x="146050" y="375920"/>
                      <a:pt x="105410" y="372110"/>
                    </a:cubicBezTo>
                    <a:cubicBezTo>
                      <a:pt x="87630" y="369570"/>
                      <a:pt x="78740" y="364490"/>
                      <a:pt x="67310" y="354330"/>
                    </a:cubicBezTo>
                    <a:cubicBezTo>
                      <a:pt x="54610" y="342900"/>
                      <a:pt x="39370" y="321310"/>
                      <a:pt x="35560" y="302260"/>
                    </a:cubicBezTo>
                    <a:cubicBezTo>
                      <a:pt x="33020" y="283210"/>
                      <a:pt x="36830" y="257810"/>
                      <a:pt x="46990" y="241300"/>
                    </a:cubicBezTo>
                    <a:cubicBezTo>
                      <a:pt x="57150" y="224790"/>
                      <a:pt x="76200" y="207010"/>
                      <a:pt x="95250" y="203200"/>
                    </a:cubicBezTo>
                    <a:cubicBezTo>
                      <a:pt x="118110" y="199390"/>
                      <a:pt x="140970" y="224790"/>
                      <a:pt x="180340" y="228600"/>
                    </a:cubicBezTo>
                    <a:cubicBezTo>
                      <a:pt x="269240" y="237490"/>
                      <a:pt x="462280" y="212090"/>
                      <a:pt x="612140" y="198120"/>
                    </a:cubicBezTo>
                    <a:cubicBezTo>
                      <a:pt x="775970" y="181610"/>
                      <a:pt x="1035050" y="118110"/>
                      <a:pt x="1126490" y="134620"/>
                    </a:cubicBezTo>
                    <a:cubicBezTo>
                      <a:pt x="1162050" y="142240"/>
                      <a:pt x="1183640" y="154940"/>
                      <a:pt x="1197610" y="172720"/>
                    </a:cubicBezTo>
                    <a:cubicBezTo>
                      <a:pt x="1209040" y="187960"/>
                      <a:pt x="1215390" y="208280"/>
                      <a:pt x="1212850" y="226060"/>
                    </a:cubicBezTo>
                    <a:cubicBezTo>
                      <a:pt x="1210310" y="248920"/>
                      <a:pt x="1189990" y="281940"/>
                      <a:pt x="1170940" y="295910"/>
                    </a:cubicBezTo>
                    <a:cubicBezTo>
                      <a:pt x="1155700" y="306070"/>
                      <a:pt x="1135380" y="311150"/>
                      <a:pt x="1117600" y="307340"/>
                    </a:cubicBezTo>
                    <a:cubicBezTo>
                      <a:pt x="1094740" y="303530"/>
                      <a:pt x="1062990" y="280670"/>
                      <a:pt x="1050290" y="262890"/>
                    </a:cubicBezTo>
                    <a:cubicBezTo>
                      <a:pt x="1040130" y="246380"/>
                      <a:pt x="1036320" y="226060"/>
                      <a:pt x="1041400" y="208280"/>
                    </a:cubicBezTo>
                    <a:cubicBezTo>
                      <a:pt x="1046480" y="185420"/>
                      <a:pt x="1068070" y="153670"/>
                      <a:pt x="1089660" y="143510"/>
                    </a:cubicBezTo>
                    <a:cubicBezTo>
                      <a:pt x="1111250" y="133350"/>
                      <a:pt x="1150620" y="134620"/>
                      <a:pt x="1170940" y="147320"/>
                    </a:cubicBezTo>
                    <a:cubicBezTo>
                      <a:pt x="1191260" y="160020"/>
                      <a:pt x="1210310" y="194310"/>
                      <a:pt x="1212850" y="217170"/>
                    </a:cubicBezTo>
                    <a:cubicBezTo>
                      <a:pt x="1215390" y="234950"/>
                      <a:pt x="1207770" y="255270"/>
                      <a:pt x="1197610" y="270510"/>
                    </a:cubicBezTo>
                    <a:cubicBezTo>
                      <a:pt x="1188720" y="284480"/>
                      <a:pt x="1179830" y="293370"/>
                      <a:pt x="1154430" y="303530"/>
                    </a:cubicBezTo>
                    <a:cubicBezTo>
                      <a:pt x="1056640" y="341630"/>
                      <a:pt x="557530" y="372110"/>
                      <a:pt x="386080" y="382270"/>
                    </a:cubicBezTo>
                    <a:cubicBezTo>
                      <a:pt x="299720" y="387350"/>
                      <a:pt x="247650" y="392430"/>
                      <a:pt x="190500" y="386080"/>
                    </a:cubicBezTo>
                    <a:cubicBezTo>
                      <a:pt x="144780" y="381000"/>
                      <a:pt x="92710" y="370840"/>
                      <a:pt x="67310" y="354330"/>
                    </a:cubicBezTo>
                    <a:cubicBezTo>
                      <a:pt x="53340" y="345440"/>
                      <a:pt x="46990" y="335280"/>
                      <a:pt x="41910" y="322580"/>
                    </a:cubicBezTo>
                    <a:cubicBezTo>
                      <a:pt x="35560" y="306070"/>
                      <a:pt x="34290" y="278130"/>
                      <a:pt x="38100" y="260350"/>
                    </a:cubicBezTo>
                    <a:cubicBezTo>
                      <a:pt x="41910" y="246380"/>
                      <a:pt x="50800" y="234950"/>
                      <a:pt x="59690" y="224790"/>
                    </a:cubicBezTo>
                    <a:cubicBezTo>
                      <a:pt x="68580" y="215900"/>
                      <a:pt x="77470" y="210820"/>
                      <a:pt x="95250" y="203200"/>
                    </a:cubicBezTo>
                    <a:cubicBezTo>
                      <a:pt x="134620" y="187960"/>
                      <a:pt x="220980" y="167640"/>
                      <a:pt x="300990" y="157480"/>
                    </a:cubicBezTo>
                    <a:cubicBezTo>
                      <a:pt x="407670" y="143510"/>
                      <a:pt x="554990" y="156210"/>
                      <a:pt x="681990" y="143510"/>
                    </a:cubicBezTo>
                    <a:cubicBezTo>
                      <a:pt x="812800" y="130810"/>
                      <a:pt x="986790" y="80010"/>
                      <a:pt x="1076960" y="83820"/>
                    </a:cubicBezTo>
                    <a:cubicBezTo>
                      <a:pt x="1123950" y="85090"/>
                      <a:pt x="1167130" y="88900"/>
                      <a:pt x="1184910" y="109220"/>
                    </a:cubicBezTo>
                    <a:cubicBezTo>
                      <a:pt x="1200150" y="127000"/>
                      <a:pt x="1201420" y="165100"/>
                      <a:pt x="1192530" y="186690"/>
                    </a:cubicBezTo>
                    <a:cubicBezTo>
                      <a:pt x="1184910" y="207010"/>
                      <a:pt x="1156970" y="231140"/>
                      <a:pt x="1134110" y="236220"/>
                    </a:cubicBezTo>
                    <a:cubicBezTo>
                      <a:pt x="1112520" y="241300"/>
                      <a:pt x="1073150" y="224790"/>
                      <a:pt x="1059180" y="215900"/>
                    </a:cubicBezTo>
                    <a:cubicBezTo>
                      <a:pt x="1052830" y="212090"/>
                      <a:pt x="1046480" y="205740"/>
                      <a:pt x="1046480" y="200660"/>
                    </a:cubicBezTo>
                    <a:cubicBezTo>
                      <a:pt x="1046480" y="195580"/>
                      <a:pt x="1065530" y="187960"/>
                      <a:pt x="1064260" y="184150"/>
                    </a:cubicBezTo>
                    <a:cubicBezTo>
                      <a:pt x="1055370" y="163830"/>
                      <a:pt x="744220" y="168910"/>
                      <a:pt x="628650" y="172720"/>
                    </a:cubicBezTo>
                    <a:cubicBezTo>
                      <a:pt x="552450" y="173990"/>
                      <a:pt x="504190" y="177800"/>
                      <a:pt x="436880" y="187960"/>
                    </a:cubicBezTo>
                    <a:cubicBezTo>
                      <a:pt x="360680" y="198120"/>
                      <a:pt x="259080" y="229870"/>
                      <a:pt x="194310" y="238760"/>
                    </a:cubicBezTo>
                    <a:cubicBezTo>
                      <a:pt x="149860" y="245110"/>
                      <a:pt x="113030" y="251460"/>
                      <a:pt x="82550" y="247650"/>
                    </a:cubicBezTo>
                    <a:cubicBezTo>
                      <a:pt x="62230" y="245110"/>
                      <a:pt x="43180" y="241300"/>
                      <a:pt x="30480" y="231140"/>
                    </a:cubicBezTo>
                    <a:cubicBezTo>
                      <a:pt x="16510" y="220980"/>
                      <a:pt x="3810" y="201930"/>
                      <a:pt x="2540" y="184150"/>
                    </a:cubicBezTo>
                    <a:cubicBezTo>
                      <a:pt x="0" y="163830"/>
                      <a:pt x="10160" y="130810"/>
                      <a:pt x="22860" y="115570"/>
                    </a:cubicBezTo>
                    <a:cubicBezTo>
                      <a:pt x="35560" y="102870"/>
                      <a:pt x="73660" y="92710"/>
                      <a:pt x="73660" y="92710"/>
                    </a:cubicBezTo>
                  </a:path>
                </a:pathLst>
              </a:custGeom>
              <a:solidFill>
                <a:srgbClr val="FEFEC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73" name="TextBox 273"/>
            <p:cNvSpPr txBox="1"/>
            <p:nvPr/>
          </p:nvSpPr>
          <p:spPr>
            <a:xfrm rot="-289825">
              <a:off x="3088497" y="6869887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Kiinnostus</a:t>
              </a:r>
            </a:p>
          </p:txBody>
        </p:sp>
        <p:grpSp>
          <p:nvGrpSpPr>
            <p:cNvPr id="274" name="Group 274"/>
            <p:cNvGrpSpPr/>
            <p:nvPr/>
          </p:nvGrpSpPr>
          <p:grpSpPr>
            <a:xfrm>
              <a:off x="3109257" y="6193206"/>
              <a:ext cx="1135380" cy="500380"/>
              <a:chOff x="0" y="0"/>
              <a:chExt cx="1135380" cy="500380"/>
            </a:xfrm>
          </p:grpSpPr>
          <p:sp>
            <p:nvSpPr>
              <p:cNvPr id="275" name="Freeform 275"/>
              <p:cNvSpPr/>
              <p:nvPr/>
            </p:nvSpPr>
            <p:spPr>
              <a:xfrm>
                <a:off x="50800" y="46990"/>
                <a:ext cx="1041400" cy="407670"/>
              </a:xfrm>
              <a:custGeom>
                <a:avLst/>
                <a:gdLst/>
                <a:ahLst/>
                <a:cxnLst/>
                <a:rect l="l" t="t" r="r" b="b"/>
                <a:pathLst>
                  <a:path w="1041400" h="407670">
                    <a:moveTo>
                      <a:pt x="90170" y="25400"/>
                    </a:moveTo>
                    <a:cubicBezTo>
                      <a:pt x="558800" y="152400"/>
                      <a:pt x="831850" y="152400"/>
                      <a:pt x="933450" y="184150"/>
                    </a:cubicBezTo>
                    <a:cubicBezTo>
                      <a:pt x="979170" y="199390"/>
                      <a:pt x="1010920" y="210820"/>
                      <a:pt x="1026160" y="234950"/>
                    </a:cubicBezTo>
                    <a:cubicBezTo>
                      <a:pt x="1041400" y="257810"/>
                      <a:pt x="1041400" y="297180"/>
                      <a:pt x="1033780" y="323850"/>
                    </a:cubicBezTo>
                    <a:cubicBezTo>
                      <a:pt x="1024890" y="349250"/>
                      <a:pt x="1003300" y="378460"/>
                      <a:pt x="976630" y="391160"/>
                    </a:cubicBezTo>
                    <a:cubicBezTo>
                      <a:pt x="947420" y="407670"/>
                      <a:pt x="897890" y="402590"/>
                      <a:pt x="858520" y="402590"/>
                    </a:cubicBezTo>
                    <a:cubicBezTo>
                      <a:pt x="821690" y="401320"/>
                      <a:pt x="793750" y="396240"/>
                      <a:pt x="748030" y="388620"/>
                    </a:cubicBezTo>
                    <a:cubicBezTo>
                      <a:pt x="670560" y="373380"/>
                      <a:pt x="538480" y="334010"/>
                      <a:pt x="438150" y="313690"/>
                    </a:cubicBezTo>
                    <a:cubicBezTo>
                      <a:pt x="344170" y="294640"/>
                      <a:pt x="215900" y="298450"/>
                      <a:pt x="161290" y="270510"/>
                    </a:cubicBezTo>
                    <a:cubicBezTo>
                      <a:pt x="132080" y="255270"/>
                      <a:pt x="115570" y="237490"/>
                      <a:pt x="105410" y="214630"/>
                    </a:cubicBezTo>
                    <a:cubicBezTo>
                      <a:pt x="95250" y="190500"/>
                      <a:pt x="97790" y="154940"/>
                      <a:pt x="104140" y="127000"/>
                    </a:cubicBezTo>
                    <a:cubicBezTo>
                      <a:pt x="111760" y="96520"/>
                      <a:pt x="127000" y="59690"/>
                      <a:pt x="149860" y="39370"/>
                    </a:cubicBezTo>
                    <a:cubicBezTo>
                      <a:pt x="173990" y="19050"/>
                      <a:pt x="209550" y="7620"/>
                      <a:pt x="247650" y="3810"/>
                    </a:cubicBezTo>
                    <a:cubicBezTo>
                      <a:pt x="298450" y="0"/>
                      <a:pt x="358140" y="17780"/>
                      <a:pt x="429260" y="38100"/>
                    </a:cubicBezTo>
                    <a:cubicBezTo>
                      <a:pt x="541020" y="71120"/>
                      <a:pt x="839470" y="168910"/>
                      <a:pt x="844550" y="207010"/>
                    </a:cubicBezTo>
                    <a:cubicBezTo>
                      <a:pt x="847090" y="219710"/>
                      <a:pt x="808990" y="241300"/>
                      <a:pt x="806450" y="240030"/>
                    </a:cubicBezTo>
                    <a:cubicBezTo>
                      <a:pt x="802640" y="236220"/>
                      <a:pt x="825500" y="181610"/>
                      <a:pt x="844550" y="167640"/>
                    </a:cubicBezTo>
                    <a:cubicBezTo>
                      <a:pt x="864870" y="154940"/>
                      <a:pt x="904240" y="152400"/>
                      <a:pt x="925830" y="158750"/>
                    </a:cubicBezTo>
                    <a:cubicBezTo>
                      <a:pt x="943610" y="165100"/>
                      <a:pt x="958850" y="180340"/>
                      <a:pt x="967740" y="195580"/>
                    </a:cubicBezTo>
                    <a:cubicBezTo>
                      <a:pt x="976630" y="209550"/>
                      <a:pt x="982980" y="231140"/>
                      <a:pt x="979170" y="248920"/>
                    </a:cubicBezTo>
                    <a:cubicBezTo>
                      <a:pt x="975360" y="271780"/>
                      <a:pt x="952500" y="304800"/>
                      <a:pt x="933450" y="316230"/>
                    </a:cubicBezTo>
                    <a:cubicBezTo>
                      <a:pt x="918210" y="326390"/>
                      <a:pt x="896620" y="330200"/>
                      <a:pt x="878840" y="325120"/>
                    </a:cubicBezTo>
                    <a:cubicBezTo>
                      <a:pt x="857250" y="320040"/>
                      <a:pt x="824230" y="297180"/>
                      <a:pt x="814070" y="275590"/>
                    </a:cubicBezTo>
                    <a:cubicBezTo>
                      <a:pt x="805180" y="254000"/>
                      <a:pt x="808990" y="214630"/>
                      <a:pt x="819150" y="194310"/>
                    </a:cubicBezTo>
                    <a:cubicBezTo>
                      <a:pt x="828040" y="177800"/>
                      <a:pt x="843280" y="165100"/>
                      <a:pt x="861060" y="158750"/>
                    </a:cubicBezTo>
                    <a:cubicBezTo>
                      <a:pt x="882650" y="152400"/>
                      <a:pt x="922020" y="157480"/>
                      <a:pt x="942340" y="167640"/>
                    </a:cubicBezTo>
                    <a:cubicBezTo>
                      <a:pt x="957580" y="177800"/>
                      <a:pt x="969010" y="193040"/>
                      <a:pt x="975360" y="212090"/>
                    </a:cubicBezTo>
                    <a:cubicBezTo>
                      <a:pt x="982980" y="237490"/>
                      <a:pt x="986790" y="281940"/>
                      <a:pt x="974090" y="308610"/>
                    </a:cubicBezTo>
                    <a:cubicBezTo>
                      <a:pt x="962660" y="335280"/>
                      <a:pt x="930910" y="360680"/>
                      <a:pt x="902970" y="370840"/>
                    </a:cubicBezTo>
                    <a:cubicBezTo>
                      <a:pt x="875030" y="382270"/>
                      <a:pt x="840740" y="378460"/>
                      <a:pt x="805180" y="373380"/>
                    </a:cubicBezTo>
                    <a:cubicBezTo>
                      <a:pt x="759460" y="365760"/>
                      <a:pt x="709930" y="344170"/>
                      <a:pt x="650240" y="322580"/>
                    </a:cubicBezTo>
                    <a:cubicBezTo>
                      <a:pt x="567690" y="290830"/>
                      <a:pt x="425450" y="214630"/>
                      <a:pt x="355600" y="196850"/>
                    </a:cubicBezTo>
                    <a:cubicBezTo>
                      <a:pt x="318770" y="186690"/>
                      <a:pt x="290830" y="200660"/>
                      <a:pt x="267970" y="186690"/>
                    </a:cubicBezTo>
                    <a:cubicBezTo>
                      <a:pt x="245110" y="172720"/>
                      <a:pt x="208280" y="120650"/>
                      <a:pt x="217170" y="107950"/>
                    </a:cubicBezTo>
                    <a:cubicBezTo>
                      <a:pt x="227330" y="91440"/>
                      <a:pt x="312420" y="116840"/>
                      <a:pt x="382270" y="128270"/>
                    </a:cubicBezTo>
                    <a:cubicBezTo>
                      <a:pt x="505460" y="149860"/>
                      <a:pt x="835660" y="173990"/>
                      <a:pt x="894080" y="241300"/>
                    </a:cubicBezTo>
                    <a:cubicBezTo>
                      <a:pt x="920750" y="273050"/>
                      <a:pt x="925830" y="332740"/>
                      <a:pt x="900430" y="354330"/>
                    </a:cubicBezTo>
                    <a:cubicBezTo>
                      <a:pt x="847090" y="403860"/>
                      <a:pt x="505460" y="312420"/>
                      <a:pt x="351790" y="275590"/>
                    </a:cubicBezTo>
                    <a:cubicBezTo>
                      <a:pt x="233680" y="247650"/>
                      <a:pt x="96520" y="199390"/>
                      <a:pt x="48260" y="175260"/>
                    </a:cubicBezTo>
                    <a:cubicBezTo>
                      <a:pt x="31750" y="166370"/>
                      <a:pt x="25400" y="163830"/>
                      <a:pt x="17780" y="153670"/>
                    </a:cubicBezTo>
                    <a:cubicBezTo>
                      <a:pt x="8890" y="139700"/>
                      <a:pt x="0" y="116840"/>
                      <a:pt x="0" y="100330"/>
                    </a:cubicBezTo>
                    <a:cubicBezTo>
                      <a:pt x="0" y="87630"/>
                      <a:pt x="3810" y="74930"/>
                      <a:pt x="10160" y="64770"/>
                    </a:cubicBezTo>
                    <a:cubicBezTo>
                      <a:pt x="16510" y="53340"/>
                      <a:pt x="24130" y="43180"/>
                      <a:pt x="35560" y="36830"/>
                    </a:cubicBezTo>
                    <a:cubicBezTo>
                      <a:pt x="49530" y="29210"/>
                      <a:pt x="90170" y="25400"/>
                      <a:pt x="90170" y="25400"/>
                    </a:cubicBezTo>
                  </a:path>
                </a:pathLst>
              </a:custGeom>
              <a:solidFill>
                <a:srgbClr val="FEFEC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76" name="TextBox 276"/>
            <p:cNvSpPr txBox="1"/>
            <p:nvPr/>
          </p:nvSpPr>
          <p:spPr>
            <a:xfrm rot="232762">
              <a:off x="3089151" y="6327001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Tyytyväisyys</a:t>
              </a:r>
            </a:p>
          </p:txBody>
        </p:sp>
        <p:grpSp>
          <p:nvGrpSpPr>
            <p:cNvPr id="277" name="Group 277"/>
            <p:cNvGrpSpPr/>
            <p:nvPr/>
          </p:nvGrpSpPr>
          <p:grpSpPr>
            <a:xfrm>
              <a:off x="3254037" y="5717540"/>
              <a:ext cx="984250" cy="506730"/>
              <a:chOff x="0" y="0"/>
              <a:chExt cx="984250" cy="506730"/>
            </a:xfrm>
          </p:grpSpPr>
          <p:sp>
            <p:nvSpPr>
              <p:cNvPr id="278" name="Freeform 278"/>
              <p:cNvSpPr/>
              <p:nvPr/>
            </p:nvSpPr>
            <p:spPr>
              <a:xfrm>
                <a:off x="48260" y="50800"/>
                <a:ext cx="899160" cy="407670"/>
              </a:xfrm>
              <a:custGeom>
                <a:avLst/>
                <a:gdLst/>
                <a:ahLst/>
                <a:cxnLst/>
                <a:rect l="l" t="t" r="r" b="b"/>
                <a:pathLst>
                  <a:path w="899160" h="407670">
                    <a:moveTo>
                      <a:pt x="118110" y="0"/>
                    </a:moveTo>
                    <a:cubicBezTo>
                      <a:pt x="312420" y="8890"/>
                      <a:pt x="397510" y="20320"/>
                      <a:pt x="474980" y="39370"/>
                    </a:cubicBezTo>
                    <a:cubicBezTo>
                      <a:pt x="558800" y="58420"/>
                      <a:pt x="673100" y="93980"/>
                      <a:pt x="732790" y="119380"/>
                    </a:cubicBezTo>
                    <a:cubicBezTo>
                      <a:pt x="767080" y="133350"/>
                      <a:pt x="787400" y="144780"/>
                      <a:pt x="810260" y="161290"/>
                    </a:cubicBezTo>
                    <a:cubicBezTo>
                      <a:pt x="833120" y="176530"/>
                      <a:pt x="858520" y="189230"/>
                      <a:pt x="871220" y="213360"/>
                    </a:cubicBezTo>
                    <a:cubicBezTo>
                      <a:pt x="887730" y="243840"/>
                      <a:pt x="899160" y="303530"/>
                      <a:pt x="885190" y="334010"/>
                    </a:cubicBezTo>
                    <a:cubicBezTo>
                      <a:pt x="871220" y="363220"/>
                      <a:pt x="826770" y="383540"/>
                      <a:pt x="793750" y="394970"/>
                    </a:cubicBezTo>
                    <a:cubicBezTo>
                      <a:pt x="763270" y="406400"/>
                      <a:pt x="730250" y="403860"/>
                      <a:pt x="697230" y="405130"/>
                    </a:cubicBezTo>
                    <a:cubicBezTo>
                      <a:pt x="662940" y="406400"/>
                      <a:pt x="638810" y="407670"/>
                      <a:pt x="591820" y="401320"/>
                    </a:cubicBezTo>
                    <a:cubicBezTo>
                      <a:pt x="492760" y="388620"/>
                      <a:pt x="231140" y="323850"/>
                      <a:pt x="138430" y="294640"/>
                    </a:cubicBezTo>
                    <a:cubicBezTo>
                      <a:pt x="96520" y="280670"/>
                      <a:pt x="71120" y="274320"/>
                      <a:pt x="48260" y="259080"/>
                    </a:cubicBezTo>
                    <a:cubicBezTo>
                      <a:pt x="29210" y="246380"/>
                      <a:pt x="13970" y="229870"/>
                      <a:pt x="7620" y="212090"/>
                    </a:cubicBezTo>
                    <a:cubicBezTo>
                      <a:pt x="0" y="193040"/>
                      <a:pt x="1270" y="167640"/>
                      <a:pt x="7620" y="149860"/>
                    </a:cubicBezTo>
                    <a:cubicBezTo>
                      <a:pt x="15240" y="132080"/>
                      <a:pt x="31750" y="113030"/>
                      <a:pt x="49530" y="104140"/>
                    </a:cubicBezTo>
                    <a:cubicBezTo>
                      <a:pt x="66040" y="95250"/>
                      <a:pt x="91440" y="90170"/>
                      <a:pt x="110490" y="96520"/>
                    </a:cubicBezTo>
                    <a:cubicBezTo>
                      <a:pt x="132080" y="104140"/>
                      <a:pt x="163830" y="128270"/>
                      <a:pt x="171450" y="151130"/>
                    </a:cubicBezTo>
                    <a:cubicBezTo>
                      <a:pt x="180340" y="173990"/>
                      <a:pt x="172720" y="213360"/>
                      <a:pt x="160020" y="232410"/>
                    </a:cubicBezTo>
                    <a:cubicBezTo>
                      <a:pt x="151130" y="248920"/>
                      <a:pt x="133350" y="261620"/>
                      <a:pt x="115570" y="265430"/>
                    </a:cubicBezTo>
                    <a:cubicBezTo>
                      <a:pt x="92710" y="270510"/>
                      <a:pt x="53340" y="262890"/>
                      <a:pt x="34290" y="250190"/>
                    </a:cubicBezTo>
                    <a:cubicBezTo>
                      <a:pt x="19050" y="240030"/>
                      <a:pt x="8890" y="219710"/>
                      <a:pt x="3810" y="203200"/>
                    </a:cubicBezTo>
                    <a:cubicBezTo>
                      <a:pt x="0" y="185420"/>
                      <a:pt x="2540" y="163830"/>
                      <a:pt x="8890" y="147320"/>
                    </a:cubicBezTo>
                    <a:cubicBezTo>
                      <a:pt x="15240" y="130810"/>
                      <a:pt x="30480" y="114300"/>
                      <a:pt x="45720" y="105410"/>
                    </a:cubicBezTo>
                    <a:cubicBezTo>
                      <a:pt x="60960" y="96520"/>
                      <a:pt x="83820" y="92710"/>
                      <a:pt x="101600" y="95250"/>
                    </a:cubicBezTo>
                    <a:cubicBezTo>
                      <a:pt x="118110" y="96520"/>
                      <a:pt x="139700" y="105410"/>
                      <a:pt x="151130" y="119380"/>
                    </a:cubicBezTo>
                    <a:cubicBezTo>
                      <a:pt x="166370" y="137160"/>
                      <a:pt x="177800" y="175260"/>
                      <a:pt x="175260" y="198120"/>
                    </a:cubicBezTo>
                    <a:cubicBezTo>
                      <a:pt x="173990" y="217170"/>
                      <a:pt x="162560" y="234950"/>
                      <a:pt x="148590" y="246380"/>
                    </a:cubicBezTo>
                    <a:cubicBezTo>
                      <a:pt x="129540" y="260350"/>
                      <a:pt x="90170" y="270510"/>
                      <a:pt x="67310" y="266700"/>
                    </a:cubicBezTo>
                    <a:cubicBezTo>
                      <a:pt x="48260" y="262890"/>
                      <a:pt x="27940" y="246380"/>
                      <a:pt x="16510" y="231140"/>
                    </a:cubicBezTo>
                    <a:cubicBezTo>
                      <a:pt x="6350" y="214630"/>
                      <a:pt x="0" y="189230"/>
                      <a:pt x="2540" y="170180"/>
                    </a:cubicBezTo>
                    <a:cubicBezTo>
                      <a:pt x="5080" y="151130"/>
                      <a:pt x="17780" y="128270"/>
                      <a:pt x="31750" y="115570"/>
                    </a:cubicBezTo>
                    <a:cubicBezTo>
                      <a:pt x="46990" y="102870"/>
                      <a:pt x="60960" y="95250"/>
                      <a:pt x="90170" y="93980"/>
                    </a:cubicBezTo>
                    <a:cubicBezTo>
                      <a:pt x="172720" y="90170"/>
                      <a:pt x="449580" y="201930"/>
                      <a:pt x="571500" y="220980"/>
                    </a:cubicBezTo>
                    <a:cubicBezTo>
                      <a:pt x="643890" y="232410"/>
                      <a:pt x="726440" y="205740"/>
                      <a:pt x="748030" y="232410"/>
                    </a:cubicBezTo>
                    <a:cubicBezTo>
                      <a:pt x="764540" y="251460"/>
                      <a:pt x="751840" y="320040"/>
                      <a:pt x="737870" y="326390"/>
                    </a:cubicBezTo>
                    <a:cubicBezTo>
                      <a:pt x="725170" y="331470"/>
                      <a:pt x="701040" y="293370"/>
                      <a:pt x="670560" y="278130"/>
                    </a:cubicBezTo>
                    <a:cubicBezTo>
                      <a:pt x="614680" y="250190"/>
                      <a:pt x="495300" y="218440"/>
                      <a:pt x="419100" y="198120"/>
                    </a:cubicBezTo>
                    <a:cubicBezTo>
                      <a:pt x="359410" y="182880"/>
                      <a:pt x="311150" y="171450"/>
                      <a:pt x="255270" y="163830"/>
                    </a:cubicBezTo>
                    <a:cubicBezTo>
                      <a:pt x="199390" y="154940"/>
                      <a:pt x="116840" y="166370"/>
                      <a:pt x="81280" y="148590"/>
                    </a:cubicBezTo>
                    <a:cubicBezTo>
                      <a:pt x="62230" y="138430"/>
                      <a:pt x="50800" y="123190"/>
                      <a:pt x="44450" y="106680"/>
                    </a:cubicBezTo>
                    <a:cubicBezTo>
                      <a:pt x="38100" y="90170"/>
                      <a:pt x="38100" y="67310"/>
                      <a:pt x="44450" y="50800"/>
                    </a:cubicBezTo>
                    <a:cubicBezTo>
                      <a:pt x="50800" y="35560"/>
                      <a:pt x="67310" y="17780"/>
                      <a:pt x="81280" y="10160"/>
                    </a:cubicBezTo>
                    <a:cubicBezTo>
                      <a:pt x="92710" y="2540"/>
                      <a:pt x="118110" y="0"/>
                      <a:pt x="118110" y="0"/>
                    </a:cubicBezTo>
                  </a:path>
                </a:pathLst>
              </a:custGeom>
              <a:solidFill>
                <a:srgbClr val="FEFEC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79" name="TextBox 279"/>
            <p:cNvSpPr txBox="1"/>
            <p:nvPr/>
          </p:nvSpPr>
          <p:spPr>
            <a:xfrm rot="759123">
              <a:off x="3113254" y="5854719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Leikkisyys</a:t>
              </a:r>
            </a:p>
          </p:txBody>
        </p:sp>
        <p:grpSp>
          <p:nvGrpSpPr>
            <p:cNvPr id="280" name="Group 280"/>
            <p:cNvGrpSpPr/>
            <p:nvPr/>
          </p:nvGrpSpPr>
          <p:grpSpPr>
            <a:xfrm>
              <a:off x="3574077" y="10935970"/>
              <a:ext cx="814070" cy="1066800"/>
              <a:chOff x="0" y="0"/>
              <a:chExt cx="814070" cy="1066800"/>
            </a:xfrm>
          </p:grpSpPr>
          <p:sp>
            <p:nvSpPr>
              <p:cNvPr id="281" name="Freeform 281"/>
              <p:cNvSpPr/>
              <p:nvPr/>
            </p:nvSpPr>
            <p:spPr>
              <a:xfrm>
                <a:off x="40640" y="48260"/>
                <a:ext cx="726440" cy="974090"/>
              </a:xfrm>
              <a:custGeom>
                <a:avLst/>
                <a:gdLst/>
                <a:ahLst/>
                <a:cxnLst/>
                <a:rect l="l" t="t" r="r" b="b"/>
                <a:pathLst>
                  <a:path w="726440" h="974090">
                    <a:moveTo>
                      <a:pt x="695960" y="185420"/>
                    </a:moveTo>
                    <a:cubicBezTo>
                      <a:pt x="509270" y="392430"/>
                      <a:pt x="494030" y="477520"/>
                      <a:pt x="447040" y="558800"/>
                    </a:cubicBezTo>
                    <a:cubicBezTo>
                      <a:pt x="388620" y="657860"/>
                      <a:pt x="259080" y="878840"/>
                      <a:pt x="222250" y="871220"/>
                    </a:cubicBezTo>
                    <a:cubicBezTo>
                      <a:pt x="201930" y="867410"/>
                      <a:pt x="219710" y="777240"/>
                      <a:pt x="196850" y="753110"/>
                    </a:cubicBezTo>
                    <a:cubicBezTo>
                      <a:pt x="173990" y="730250"/>
                      <a:pt x="93980" y="751840"/>
                      <a:pt x="85090" y="728980"/>
                    </a:cubicBezTo>
                    <a:cubicBezTo>
                      <a:pt x="73660" y="695960"/>
                      <a:pt x="194310" y="574040"/>
                      <a:pt x="237490" y="532130"/>
                    </a:cubicBezTo>
                    <a:cubicBezTo>
                      <a:pt x="262890" y="509270"/>
                      <a:pt x="279400" y="492760"/>
                      <a:pt x="303530" y="485140"/>
                    </a:cubicBezTo>
                    <a:cubicBezTo>
                      <a:pt x="328930" y="477520"/>
                      <a:pt x="364490" y="481330"/>
                      <a:pt x="384810" y="487680"/>
                    </a:cubicBezTo>
                    <a:cubicBezTo>
                      <a:pt x="400050" y="491490"/>
                      <a:pt x="408940" y="496570"/>
                      <a:pt x="420370" y="508000"/>
                    </a:cubicBezTo>
                    <a:cubicBezTo>
                      <a:pt x="436880" y="523240"/>
                      <a:pt x="458470" y="551180"/>
                      <a:pt x="464820" y="576580"/>
                    </a:cubicBezTo>
                    <a:cubicBezTo>
                      <a:pt x="471170" y="600710"/>
                      <a:pt x="468630" y="633730"/>
                      <a:pt x="458470" y="656590"/>
                    </a:cubicBezTo>
                    <a:cubicBezTo>
                      <a:pt x="448310" y="680720"/>
                      <a:pt x="421640" y="704850"/>
                      <a:pt x="403860" y="717550"/>
                    </a:cubicBezTo>
                    <a:cubicBezTo>
                      <a:pt x="391160" y="726440"/>
                      <a:pt x="381000" y="730250"/>
                      <a:pt x="364490" y="731520"/>
                    </a:cubicBezTo>
                    <a:cubicBezTo>
                      <a:pt x="342900" y="734060"/>
                      <a:pt x="304800" y="728980"/>
                      <a:pt x="284480" y="721360"/>
                    </a:cubicBezTo>
                    <a:cubicBezTo>
                      <a:pt x="270510" y="715010"/>
                      <a:pt x="261620" y="708660"/>
                      <a:pt x="251460" y="697230"/>
                    </a:cubicBezTo>
                    <a:cubicBezTo>
                      <a:pt x="237490" y="679450"/>
                      <a:pt x="218440" y="648970"/>
                      <a:pt x="214630" y="623570"/>
                    </a:cubicBezTo>
                    <a:cubicBezTo>
                      <a:pt x="212090" y="598170"/>
                      <a:pt x="220980" y="563880"/>
                      <a:pt x="229870" y="544830"/>
                    </a:cubicBezTo>
                    <a:cubicBezTo>
                      <a:pt x="237490" y="529590"/>
                      <a:pt x="243840" y="521970"/>
                      <a:pt x="256540" y="511810"/>
                    </a:cubicBezTo>
                    <a:cubicBezTo>
                      <a:pt x="273050" y="499110"/>
                      <a:pt x="304800" y="482600"/>
                      <a:pt x="330200" y="480060"/>
                    </a:cubicBezTo>
                    <a:cubicBezTo>
                      <a:pt x="356870" y="477520"/>
                      <a:pt x="388620" y="486410"/>
                      <a:pt x="410210" y="499110"/>
                    </a:cubicBezTo>
                    <a:cubicBezTo>
                      <a:pt x="431800" y="513080"/>
                      <a:pt x="452120" y="538480"/>
                      <a:pt x="461010" y="562610"/>
                    </a:cubicBezTo>
                    <a:cubicBezTo>
                      <a:pt x="469900" y="586740"/>
                      <a:pt x="468630" y="618490"/>
                      <a:pt x="462280" y="643890"/>
                    </a:cubicBezTo>
                    <a:cubicBezTo>
                      <a:pt x="455930" y="671830"/>
                      <a:pt x="439420" y="694690"/>
                      <a:pt x="417830" y="725170"/>
                    </a:cubicBezTo>
                    <a:cubicBezTo>
                      <a:pt x="383540" y="775970"/>
                      <a:pt x="318770" y="866140"/>
                      <a:pt x="264160" y="906780"/>
                    </a:cubicBezTo>
                    <a:cubicBezTo>
                      <a:pt x="222250" y="938530"/>
                      <a:pt x="172720" y="974090"/>
                      <a:pt x="132080" y="966470"/>
                    </a:cubicBezTo>
                    <a:cubicBezTo>
                      <a:pt x="87630" y="958850"/>
                      <a:pt x="20320" y="895350"/>
                      <a:pt x="10160" y="850900"/>
                    </a:cubicBezTo>
                    <a:cubicBezTo>
                      <a:pt x="0" y="806450"/>
                      <a:pt x="34290" y="762000"/>
                      <a:pt x="66040" y="701040"/>
                    </a:cubicBezTo>
                    <a:cubicBezTo>
                      <a:pt x="121920" y="590550"/>
                      <a:pt x="274320" y="369570"/>
                      <a:pt x="356870" y="255270"/>
                    </a:cubicBezTo>
                    <a:cubicBezTo>
                      <a:pt x="411480" y="179070"/>
                      <a:pt x="457200" y="116840"/>
                      <a:pt x="500380" y="72390"/>
                    </a:cubicBezTo>
                    <a:cubicBezTo>
                      <a:pt x="528320" y="44450"/>
                      <a:pt x="552450" y="19050"/>
                      <a:pt x="576580" y="7620"/>
                    </a:cubicBezTo>
                    <a:cubicBezTo>
                      <a:pt x="594360" y="0"/>
                      <a:pt x="612140" y="0"/>
                      <a:pt x="628650" y="2540"/>
                    </a:cubicBezTo>
                    <a:cubicBezTo>
                      <a:pt x="646430" y="5080"/>
                      <a:pt x="664210" y="10160"/>
                      <a:pt x="678180" y="21590"/>
                    </a:cubicBezTo>
                    <a:cubicBezTo>
                      <a:pt x="695960" y="35560"/>
                      <a:pt x="715010" y="64770"/>
                      <a:pt x="721360" y="86360"/>
                    </a:cubicBezTo>
                    <a:cubicBezTo>
                      <a:pt x="726440" y="104140"/>
                      <a:pt x="725170" y="121920"/>
                      <a:pt x="721360" y="138430"/>
                    </a:cubicBezTo>
                    <a:cubicBezTo>
                      <a:pt x="716280" y="154940"/>
                      <a:pt x="695960" y="185420"/>
                      <a:pt x="695960" y="18542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82" name="Group 282"/>
            <p:cNvGrpSpPr/>
            <p:nvPr/>
          </p:nvGrpSpPr>
          <p:grpSpPr>
            <a:xfrm>
              <a:off x="3181647" y="10721340"/>
              <a:ext cx="820420" cy="975360"/>
              <a:chOff x="0" y="0"/>
              <a:chExt cx="820420" cy="975360"/>
            </a:xfrm>
          </p:grpSpPr>
          <p:sp>
            <p:nvSpPr>
              <p:cNvPr id="283" name="Freeform 283"/>
              <p:cNvSpPr/>
              <p:nvPr/>
            </p:nvSpPr>
            <p:spPr>
              <a:xfrm>
                <a:off x="50800" y="44450"/>
                <a:ext cx="720090" cy="882650"/>
              </a:xfrm>
              <a:custGeom>
                <a:avLst/>
                <a:gdLst/>
                <a:ahLst/>
                <a:cxnLst/>
                <a:rect l="l" t="t" r="r" b="b"/>
                <a:pathLst>
                  <a:path w="720090" h="882650">
                    <a:moveTo>
                      <a:pt x="699770" y="176530"/>
                    </a:moveTo>
                    <a:cubicBezTo>
                      <a:pt x="381000" y="617220"/>
                      <a:pt x="317500" y="721360"/>
                      <a:pt x="266700" y="725170"/>
                    </a:cubicBezTo>
                    <a:cubicBezTo>
                      <a:pt x="231140" y="727710"/>
                      <a:pt x="176530" y="683260"/>
                      <a:pt x="171450" y="650240"/>
                    </a:cubicBezTo>
                    <a:cubicBezTo>
                      <a:pt x="163830" y="603250"/>
                      <a:pt x="265430" y="496570"/>
                      <a:pt x="293370" y="462280"/>
                    </a:cubicBezTo>
                    <a:cubicBezTo>
                      <a:pt x="306070" y="448310"/>
                      <a:pt x="309880" y="441960"/>
                      <a:pt x="323850" y="435610"/>
                    </a:cubicBezTo>
                    <a:cubicBezTo>
                      <a:pt x="342900" y="424180"/>
                      <a:pt x="375920" y="412750"/>
                      <a:pt x="401320" y="415290"/>
                    </a:cubicBezTo>
                    <a:cubicBezTo>
                      <a:pt x="426720" y="416560"/>
                      <a:pt x="457200" y="429260"/>
                      <a:pt x="476250" y="445770"/>
                    </a:cubicBezTo>
                    <a:cubicBezTo>
                      <a:pt x="495300" y="462280"/>
                      <a:pt x="510540" y="490220"/>
                      <a:pt x="515620" y="515620"/>
                    </a:cubicBezTo>
                    <a:cubicBezTo>
                      <a:pt x="521970" y="539750"/>
                      <a:pt x="516890" y="571500"/>
                      <a:pt x="506730" y="594360"/>
                    </a:cubicBezTo>
                    <a:cubicBezTo>
                      <a:pt x="495300" y="617220"/>
                      <a:pt x="472440" y="641350"/>
                      <a:pt x="450850" y="652780"/>
                    </a:cubicBezTo>
                    <a:cubicBezTo>
                      <a:pt x="427990" y="664210"/>
                      <a:pt x="396240" y="669290"/>
                      <a:pt x="370840" y="664210"/>
                    </a:cubicBezTo>
                    <a:cubicBezTo>
                      <a:pt x="345440" y="660400"/>
                      <a:pt x="317500" y="643890"/>
                      <a:pt x="299720" y="626110"/>
                    </a:cubicBezTo>
                    <a:cubicBezTo>
                      <a:pt x="283210" y="607060"/>
                      <a:pt x="271780" y="574040"/>
                      <a:pt x="267970" y="552450"/>
                    </a:cubicBezTo>
                    <a:cubicBezTo>
                      <a:pt x="265430" y="537210"/>
                      <a:pt x="266700" y="524510"/>
                      <a:pt x="270510" y="511810"/>
                    </a:cubicBezTo>
                    <a:cubicBezTo>
                      <a:pt x="273050" y="499110"/>
                      <a:pt x="276860" y="486410"/>
                      <a:pt x="285750" y="473710"/>
                    </a:cubicBezTo>
                    <a:cubicBezTo>
                      <a:pt x="298450" y="455930"/>
                      <a:pt x="323850" y="431800"/>
                      <a:pt x="347980" y="422910"/>
                    </a:cubicBezTo>
                    <a:cubicBezTo>
                      <a:pt x="372110" y="414020"/>
                      <a:pt x="403860" y="412750"/>
                      <a:pt x="427990" y="419100"/>
                    </a:cubicBezTo>
                    <a:cubicBezTo>
                      <a:pt x="452120" y="426720"/>
                      <a:pt x="478790" y="445770"/>
                      <a:pt x="494030" y="466090"/>
                    </a:cubicBezTo>
                    <a:cubicBezTo>
                      <a:pt x="509270" y="486410"/>
                      <a:pt x="519430" y="513080"/>
                      <a:pt x="518160" y="542290"/>
                    </a:cubicBezTo>
                    <a:cubicBezTo>
                      <a:pt x="516890" y="579120"/>
                      <a:pt x="486410" y="632460"/>
                      <a:pt x="464820" y="670560"/>
                    </a:cubicBezTo>
                    <a:cubicBezTo>
                      <a:pt x="445770" y="704850"/>
                      <a:pt x="426720" y="735330"/>
                      <a:pt x="400050" y="762000"/>
                    </a:cubicBezTo>
                    <a:cubicBezTo>
                      <a:pt x="372110" y="788670"/>
                      <a:pt x="336550" y="810260"/>
                      <a:pt x="302260" y="829310"/>
                    </a:cubicBezTo>
                    <a:cubicBezTo>
                      <a:pt x="266700" y="849630"/>
                      <a:pt x="228600" y="876300"/>
                      <a:pt x="189230" y="878840"/>
                    </a:cubicBezTo>
                    <a:cubicBezTo>
                      <a:pt x="146050" y="882650"/>
                      <a:pt x="85090" y="869950"/>
                      <a:pt x="54610" y="842010"/>
                    </a:cubicBezTo>
                    <a:cubicBezTo>
                      <a:pt x="22860" y="815340"/>
                      <a:pt x="0" y="758190"/>
                      <a:pt x="0" y="718820"/>
                    </a:cubicBezTo>
                    <a:cubicBezTo>
                      <a:pt x="1270" y="681990"/>
                      <a:pt x="21590" y="650240"/>
                      <a:pt x="48260" y="612140"/>
                    </a:cubicBezTo>
                    <a:cubicBezTo>
                      <a:pt x="88900" y="553720"/>
                      <a:pt x="172720" y="495300"/>
                      <a:pt x="238760" y="419100"/>
                    </a:cubicBezTo>
                    <a:cubicBezTo>
                      <a:pt x="326390" y="317500"/>
                      <a:pt x="466090" y="106680"/>
                      <a:pt x="519430" y="49530"/>
                    </a:cubicBezTo>
                    <a:cubicBezTo>
                      <a:pt x="537210" y="30480"/>
                      <a:pt x="542290" y="22860"/>
                      <a:pt x="558800" y="15240"/>
                    </a:cubicBezTo>
                    <a:cubicBezTo>
                      <a:pt x="579120" y="6350"/>
                      <a:pt x="613410" y="0"/>
                      <a:pt x="636270" y="6350"/>
                    </a:cubicBezTo>
                    <a:cubicBezTo>
                      <a:pt x="660400" y="12700"/>
                      <a:pt x="687070" y="30480"/>
                      <a:pt x="701040" y="50800"/>
                    </a:cubicBezTo>
                    <a:cubicBezTo>
                      <a:pt x="713740" y="71120"/>
                      <a:pt x="720090" y="104140"/>
                      <a:pt x="718820" y="127000"/>
                    </a:cubicBezTo>
                    <a:cubicBezTo>
                      <a:pt x="717550" y="146050"/>
                      <a:pt x="699770" y="176530"/>
                      <a:pt x="699770" y="17653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84" name="Group 284"/>
            <p:cNvGrpSpPr/>
            <p:nvPr/>
          </p:nvGrpSpPr>
          <p:grpSpPr>
            <a:xfrm>
              <a:off x="2860808" y="10549890"/>
              <a:ext cx="806450" cy="915670"/>
              <a:chOff x="0" y="0"/>
              <a:chExt cx="806450" cy="915670"/>
            </a:xfrm>
          </p:grpSpPr>
          <p:sp>
            <p:nvSpPr>
              <p:cNvPr id="285" name="Freeform 285"/>
              <p:cNvSpPr/>
              <p:nvPr/>
            </p:nvSpPr>
            <p:spPr>
              <a:xfrm>
                <a:off x="49530" y="50800"/>
                <a:ext cx="709930" cy="835660"/>
              </a:xfrm>
              <a:custGeom>
                <a:avLst/>
                <a:gdLst/>
                <a:ahLst/>
                <a:cxnLst/>
                <a:rect l="l" t="t" r="r" b="b"/>
                <a:pathLst>
                  <a:path w="709930" h="835660">
                    <a:moveTo>
                      <a:pt x="693420" y="163830"/>
                    </a:moveTo>
                    <a:cubicBezTo>
                      <a:pt x="450850" y="494030"/>
                      <a:pt x="334010" y="681990"/>
                      <a:pt x="257810" y="685800"/>
                    </a:cubicBezTo>
                    <a:cubicBezTo>
                      <a:pt x="207010" y="688340"/>
                      <a:pt x="129540" y="596900"/>
                      <a:pt x="123190" y="566420"/>
                    </a:cubicBezTo>
                    <a:cubicBezTo>
                      <a:pt x="120650" y="551180"/>
                      <a:pt x="130810" y="541020"/>
                      <a:pt x="140970" y="529590"/>
                    </a:cubicBezTo>
                    <a:cubicBezTo>
                      <a:pt x="154940" y="513080"/>
                      <a:pt x="185420" y="488950"/>
                      <a:pt x="204470" y="481330"/>
                    </a:cubicBezTo>
                    <a:cubicBezTo>
                      <a:pt x="218440" y="474980"/>
                      <a:pt x="229870" y="473710"/>
                      <a:pt x="245110" y="474980"/>
                    </a:cubicBezTo>
                    <a:cubicBezTo>
                      <a:pt x="265430" y="476250"/>
                      <a:pt x="299720" y="485140"/>
                      <a:pt x="320040" y="500380"/>
                    </a:cubicBezTo>
                    <a:cubicBezTo>
                      <a:pt x="340360" y="515620"/>
                      <a:pt x="358140" y="542290"/>
                      <a:pt x="365760" y="566420"/>
                    </a:cubicBezTo>
                    <a:cubicBezTo>
                      <a:pt x="372110" y="590550"/>
                      <a:pt x="367030" y="626110"/>
                      <a:pt x="360680" y="646430"/>
                    </a:cubicBezTo>
                    <a:cubicBezTo>
                      <a:pt x="355600" y="661670"/>
                      <a:pt x="350520" y="670560"/>
                      <a:pt x="339090" y="680720"/>
                    </a:cubicBezTo>
                    <a:cubicBezTo>
                      <a:pt x="323850" y="695960"/>
                      <a:pt x="292100" y="716280"/>
                      <a:pt x="270510" y="722630"/>
                    </a:cubicBezTo>
                    <a:cubicBezTo>
                      <a:pt x="256540" y="726440"/>
                      <a:pt x="245110" y="727710"/>
                      <a:pt x="231140" y="723900"/>
                    </a:cubicBezTo>
                    <a:cubicBezTo>
                      <a:pt x="209550" y="720090"/>
                      <a:pt x="175260" y="703580"/>
                      <a:pt x="157480" y="690880"/>
                    </a:cubicBezTo>
                    <a:cubicBezTo>
                      <a:pt x="146050" y="680720"/>
                      <a:pt x="139700" y="670560"/>
                      <a:pt x="133350" y="657860"/>
                    </a:cubicBezTo>
                    <a:cubicBezTo>
                      <a:pt x="127000" y="646430"/>
                      <a:pt x="121920" y="635000"/>
                      <a:pt x="120650" y="619760"/>
                    </a:cubicBezTo>
                    <a:cubicBezTo>
                      <a:pt x="119380" y="598170"/>
                      <a:pt x="125730" y="561340"/>
                      <a:pt x="133350" y="541020"/>
                    </a:cubicBezTo>
                    <a:cubicBezTo>
                      <a:pt x="139700" y="527050"/>
                      <a:pt x="146050" y="518160"/>
                      <a:pt x="158750" y="509270"/>
                    </a:cubicBezTo>
                    <a:cubicBezTo>
                      <a:pt x="175260" y="495300"/>
                      <a:pt x="205740" y="477520"/>
                      <a:pt x="231140" y="474980"/>
                    </a:cubicBezTo>
                    <a:cubicBezTo>
                      <a:pt x="256540" y="472440"/>
                      <a:pt x="287020" y="480060"/>
                      <a:pt x="308610" y="492760"/>
                    </a:cubicBezTo>
                    <a:cubicBezTo>
                      <a:pt x="330200" y="505460"/>
                      <a:pt x="351790" y="530860"/>
                      <a:pt x="360680" y="553720"/>
                    </a:cubicBezTo>
                    <a:cubicBezTo>
                      <a:pt x="369570" y="577850"/>
                      <a:pt x="370840" y="608330"/>
                      <a:pt x="364490" y="633730"/>
                    </a:cubicBezTo>
                    <a:cubicBezTo>
                      <a:pt x="359410" y="660400"/>
                      <a:pt x="341630" y="685800"/>
                      <a:pt x="322580" y="712470"/>
                    </a:cubicBezTo>
                    <a:cubicBezTo>
                      <a:pt x="297180" y="744220"/>
                      <a:pt x="262890" y="792480"/>
                      <a:pt x="222250" y="810260"/>
                    </a:cubicBezTo>
                    <a:cubicBezTo>
                      <a:pt x="177800" y="828040"/>
                      <a:pt x="99060" y="835660"/>
                      <a:pt x="60960" y="814070"/>
                    </a:cubicBezTo>
                    <a:cubicBezTo>
                      <a:pt x="27940" y="795020"/>
                      <a:pt x="2540" y="737870"/>
                      <a:pt x="1270" y="699770"/>
                    </a:cubicBezTo>
                    <a:cubicBezTo>
                      <a:pt x="0" y="664210"/>
                      <a:pt x="30480" y="627380"/>
                      <a:pt x="49530" y="593090"/>
                    </a:cubicBezTo>
                    <a:cubicBezTo>
                      <a:pt x="68580" y="558800"/>
                      <a:pt x="81280" y="533400"/>
                      <a:pt x="113030" y="492760"/>
                    </a:cubicBezTo>
                    <a:cubicBezTo>
                      <a:pt x="168910" y="421640"/>
                      <a:pt x="311150" y="300990"/>
                      <a:pt x="387350" y="213360"/>
                    </a:cubicBezTo>
                    <a:cubicBezTo>
                      <a:pt x="447040" y="143510"/>
                      <a:pt x="497840" y="45720"/>
                      <a:pt x="538480" y="17780"/>
                    </a:cubicBezTo>
                    <a:cubicBezTo>
                      <a:pt x="557530" y="3810"/>
                      <a:pt x="570230" y="1270"/>
                      <a:pt x="588010" y="0"/>
                    </a:cubicBezTo>
                    <a:cubicBezTo>
                      <a:pt x="610870" y="0"/>
                      <a:pt x="643890" y="7620"/>
                      <a:pt x="662940" y="21590"/>
                    </a:cubicBezTo>
                    <a:cubicBezTo>
                      <a:pt x="683260" y="36830"/>
                      <a:pt x="699770" y="63500"/>
                      <a:pt x="704850" y="87630"/>
                    </a:cubicBezTo>
                    <a:cubicBezTo>
                      <a:pt x="709930" y="111760"/>
                      <a:pt x="693420" y="163830"/>
                      <a:pt x="693420" y="16383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86" name="Group 286"/>
            <p:cNvGrpSpPr/>
            <p:nvPr/>
          </p:nvGrpSpPr>
          <p:grpSpPr>
            <a:xfrm>
              <a:off x="2469177" y="10250170"/>
              <a:ext cx="949960" cy="942340"/>
              <a:chOff x="0" y="0"/>
              <a:chExt cx="949960" cy="942340"/>
            </a:xfrm>
          </p:grpSpPr>
          <p:sp>
            <p:nvSpPr>
              <p:cNvPr id="287" name="Freeform 287"/>
              <p:cNvSpPr/>
              <p:nvPr/>
            </p:nvSpPr>
            <p:spPr>
              <a:xfrm>
                <a:off x="46990" y="38100"/>
                <a:ext cx="852170" cy="855980"/>
              </a:xfrm>
              <a:custGeom>
                <a:avLst/>
                <a:gdLst/>
                <a:ahLst/>
                <a:cxnLst/>
                <a:rect l="l" t="t" r="r" b="b"/>
                <a:pathLst>
                  <a:path w="852170" h="855980">
                    <a:moveTo>
                      <a:pt x="817880" y="220980"/>
                    </a:moveTo>
                    <a:cubicBezTo>
                      <a:pt x="481330" y="543560"/>
                      <a:pt x="337820" y="688340"/>
                      <a:pt x="280670" y="756920"/>
                    </a:cubicBezTo>
                    <a:cubicBezTo>
                      <a:pt x="254000" y="788670"/>
                      <a:pt x="250190" y="812800"/>
                      <a:pt x="226060" y="829310"/>
                    </a:cubicBezTo>
                    <a:cubicBezTo>
                      <a:pt x="203200" y="845820"/>
                      <a:pt x="162560" y="852170"/>
                      <a:pt x="137160" y="853440"/>
                    </a:cubicBezTo>
                    <a:cubicBezTo>
                      <a:pt x="120650" y="853440"/>
                      <a:pt x="107950" y="850900"/>
                      <a:pt x="92710" y="843280"/>
                    </a:cubicBezTo>
                    <a:cubicBezTo>
                      <a:pt x="69850" y="831850"/>
                      <a:pt x="38100" y="807720"/>
                      <a:pt x="22860" y="782320"/>
                    </a:cubicBezTo>
                    <a:cubicBezTo>
                      <a:pt x="7620" y="758190"/>
                      <a:pt x="0" y="721360"/>
                      <a:pt x="3810" y="692150"/>
                    </a:cubicBezTo>
                    <a:cubicBezTo>
                      <a:pt x="7620" y="664210"/>
                      <a:pt x="27940" y="628650"/>
                      <a:pt x="43180" y="609600"/>
                    </a:cubicBezTo>
                    <a:cubicBezTo>
                      <a:pt x="54610" y="595630"/>
                      <a:pt x="64770" y="588010"/>
                      <a:pt x="80010" y="581660"/>
                    </a:cubicBezTo>
                    <a:cubicBezTo>
                      <a:pt x="102870" y="572770"/>
                      <a:pt x="143510" y="562610"/>
                      <a:pt x="171450" y="567690"/>
                    </a:cubicBezTo>
                    <a:cubicBezTo>
                      <a:pt x="200660" y="572770"/>
                      <a:pt x="233680" y="594360"/>
                      <a:pt x="252730" y="612140"/>
                    </a:cubicBezTo>
                    <a:cubicBezTo>
                      <a:pt x="265430" y="623570"/>
                      <a:pt x="271780" y="633730"/>
                      <a:pt x="278130" y="650240"/>
                    </a:cubicBezTo>
                    <a:cubicBezTo>
                      <a:pt x="285750" y="673100"/>
                      <a:pt x="293370" y="713740"/>
                      <a:pt x="287020" y="741680"/>
                    </a:cubicBezTo>
                    <a:cubicBezTo>
                      <a:pt x="280670" y="769620"/>
                      <a:pt x="256540" y="802640"/>
                      <a:pt x="238760" y="820420"/>
                    </a:cubicBezTo>
                    <a:cubicBezTo>
                      <a:pt x="226060" y="833120"/>
                      <a:pt x="215900" y="838200"/>
                      <a:pt x="199390" y="843280"/>
                    </a:cubicBezTo>
                    <a:cubicBezTo>
                      <a:pt x="175260" y="850900"/>
                      <a:pt x="134620" y="855980"/>
                      <a:pt x="106680" y="848360"/>
                    </a:cubicBezTo>
                    <a:cubicBezTo>
                      <a:pt x="78740" y="839470"/>
                      <a:pt x="48260" y="814070"/>
                      <a:pt x="31750" y="795020"/>
                    </a:cubicBezTo>
                    <a:cubicBezTo>
                      <a:pt x="20320" y="782320"/>
                      <a:pt x="13970" y="770890"/>
                      <a:pt x="10160" y="754380"/>
                    </a:cubicBezTo>
                    <a:cubicBezTo>
                      <a:pt x="3810" y="730250"/>
                      <a:pt x="2540" y="692150"/>
                      <a:pt x="11430" y="662940"/>
                    </a:cubicBezTo>
                    <a:cubicBezTo>
                      <a:pt x="20320" y="629920"/>
                      <a:pt x="39370" y="608330"/>
                      <a:pt x="68580" y="570230"/>
                    </a:cubicBezTo>
                    <a:cubicBezTo>
                      <a:pt x="128270" y="495300"/>
                      <a:pt x="270510" y="360680"/>
                      <a:pt x="374650" y="265430"/>
                    </a:cubicBezTo>
                    <a:cubicBezTo>
                      <a:pt x="473710" y="175260"/>
                      <a:pt x="601980" y="39370"/>
                      <a:pt x="678180" y="12700"/>
                    </a:cubicBezTo>
                    <a:cubicBezTo>
                      <a:pt x="715010" y="0"/>
                      <a:pt x="744220" y="6350"/>
                      <a:pt x="769620" y="13970"/>
                    </a:cubicBezTo>
                    <a:cubicBezTo>
                      <a:pt x="789940" y="20320"/>
                      <a:pt x="806450" y="33020"/>
                      <a:pt x="820420" y="49530"/>
                    </a:cubicBezTo>
                    <a:cubicBezTo>
                      <a:pt x="835660" y="71120"/>
                      <a:pt x="852170" y="106680"/>
                      <a:pt x="850900" y="135890"/>
                    </a:cubicBezTo>
                    <a:cubicBezTo>
                      <a:pt x="850900" y="163830"/>
                      <a:pt x="817880" y="220980"/>
                      <a:pt x="817880" y="22098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88" name="Group 288"/>
            <p:cNvGrpSpPr/>
            <p:nvPr/>
          </p:nvGrpSpPr>
          <p:grpSpPr>
            <a:xfrm>
              <a:off x="2188347" y="9841230"/>
              <a:ext cx="1035050" cy="925830"/>
              <a:chOff x="0" y="0"/>
              <a:chExt cx="1035050" cy="925830"/>
            </a:xfrm>
          </p:grpSpPr>
          <p:sp>
            <p:nvSpPr>
              <p:cNvPr id="289" name="Freeform 289"/>
              <p:cNvSpPr/>
              <p:nvPr/>
            </p:nvSpPr>
            <p:spPr>
              <a:xfrm>
                <a:off x="46990" y="49530"/>
                <a:ext cx="938530" cy="833120"/>
              </a:xfrm>
              <a:custGeom>
                <a:avLst/>
                <a:gdLst/>
                <a:ahLst/>
                <a:cxnLst/>
                <a:rect l="l" t="t" r="r" b="b"/>
                <a:pathLst>
                  <a:path w="938530" h="833120">
                    <a:moveTo>
                      <a:pt x="868680" y="246380"/>
                    </a:moveTo>
                    <a:cubicBezTo>
                      <a:pt x="717550" y="344170"/>
                      <a:pt x="326390" y="762000"/>
                      <a:pt x="207010" y="815340"/>
                    </a:cubicBezTo>
                    <a:cubicBezTo>
                      <a:pt x="167640" y="833120"/>
                      <a:pt x="144780" y="831850"/>
                      <a:pt x="115570" y="825500"/>
                    </a:cubicBezTo>
                    <a:cubicBezTo>
                      <a:pt x="87630" y="819150"/>
                      <a:pt x="54610" y="796290"/>
                      <a:pt x="36830" y="778510"/>
                    </a:cubicBezTo>
                    <a:cubicBezTo>
                      <a:pt x="24130" y="765810"/>
                      <a:pt x="17780" y="755650"/>
                      <a:pt x="12700" y="737870"/>
                    </a:cubicBezTo>
                    <a:cubicBezTo>
                      <a:pt x="5080" y="715010"/>
                      <a:pt x="0" y="674370"/>
                      <a:pt x="7620" y="646430"/>
                    </a:cubicBezTo>
                    <a:cubicBezTo>
                      <a:pt x="15240" y="618490"/>
                      <a:pt x="35560" y="588010"/>
                      <a:pt x="58420" y="570230"/>
                    </a:cubicBezTo>
                    <a:cubicBezTo>
                      <a:pt x="81280" y="552450"/>
                      <a:pt x="116840" y="541020"/>
                      <a:pt x="146050" y="541020"/>
                    </a:cubicBezTo>
                    <a:cubicBezTo>
                      <a:pt x="175260" y="539750"/>
                      <a:pt x="212090" y="556260"/>
                      <a:pt x="233680" y="568960"/>
                    </a:cubicBezTo>
                    <a:cubicBezTo>
                      <a:pt x="247650" y="579120"/>
                      <a:pt x="256540" y="588010"/>
                      <a:pt x="265430" y="603250"/>
                    </a:cubicBezTo>
                    <a:cubicBezTo>
                      <a:pt x="278130" y="624840"/>
                      <a:pt x="292100" y="662940"/>
                      <a:pt x="290830" y="692150"/>
                    </a:cubicBezTo>
                    <a:cubicBezTo>
                      <a:pt x="289560" y="721360"/>
                      <a:pt x="275590" y="755650"/>
                      <a:pt x="256540" y="777240"/>
                    </a:cubicBezTo>
                    <a:cubicBezTo>
                      <a:pt x="237490" y="800100"/>
                      <a:pt x="205740" y="819150"/>
                      <a:pt x="177800" y="825500"/>
                    </a:cubicBezTo>
                    <a:cubicBezTo>
                      <a:pt x="149860" y="831850"/>
                      <a:pt x="109220" y="824230"/>
                      <a:pt x="86360" y="815340"/>
                    </a:cubicBezTo>
                    <a:cubicBezTo>
                      <a:pt x="69850" y="808990"/>
                      <a:pt x="59690" y="802640"/>
                      <a:pt x="48260" y="789940"/>
                    </a:cubicBezTo>
                    <a:cubicBezTo>
                      <a:pt x="31750" y="770890"/>
                      <a:pt x="8890" y="736600"/>
                      <a:pt x="3810" y="708660"/>
                    </a:cubicBezTo>
                    <a:cubicBezTo>
                      <a:pt x="0" y="679450"/>
                      <a:pt x="3810" y="647700"/>
                      <a:pt x="19050" y="617220"/>
                    </a:cubicBezTo>
                    <a:cubicBezTo>
                      <a:pt x="39370" y="576580"/>
                      <a:pt x="88900" y="544830"/>
                      <a:pt x="140970" y="499110"/>
                    </a:cubicBezTo>
                    <a:cubicBezTo>
                      <a:pt x="220980" y="430530"/>
                      <a:pt x="363220" y="331470"/>
                      <a:pt x="459740" y="251460"/>
                    </a:cubicBezTo>
                    <a:cubicBezTo>
                      <a:pt x="543560" y="180340"/>
                      <a:pt x="623570" y="86360"/>
                      <a:pt x="690880" y="45720"/>
                    </a:cubicBezTo>
                    <a:cubicBezTo>
                      <a:pt x="732790" y="20320"/>
                      <a:pt x="774700" y="3810"/>
                      <a:pt x="806450" y="1270"/>
                    </a:cubicBezTo>
                    <a:cubicBezTo>
                      <a:pt x="830580" y="0"/>
                      <a:pt x="849630" y="7620"/>
                      <a:pt x="867410" y="16510"/>
                    </a:cubicBezTo>
                    <a:cubicBezTo>
                      <a:pt x="885190" y="25400"/>
                      <a:pt x="902970" y="39370"/>
                      <a:pt x="914400" y="57150"/>
                    </a:cubicBezTo>
                    <a:cubicBezTo>
                      <a:pt x="928370" y="80010"/>
                      <a:pt x="938530" y="120650"/>
                      <a:pt x="935990" y="147320"/>
                    </a:cubicBezTo>
                    <a:cubicBezTo>
                      <a:pt x="934720" y="168910"/>
                      <a:pt x="925830" y="189230"/>
                      <a:pt x="914400" y="205740"/>
                    </a:cubicBezTo>
                    <a:cubicBezTo>
                      <a:pt x="902970" y="222250"/>
                      <a:pt x="868680" y="246380"/>
                      <a:pt x="868680" y="24638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90" name="Group 290"/>
            <p:cNvGrpSpPr/>
            <p:nvPr/>
          </p:nvGrpSpPr>
          <p:grpSpPr>
            <a:xfrm>
              <a:off x="1906567" y="9671770"/>
              <a:ext cx="985520" cy="777240"/>
              <a:chOff x="0" y="0"/>
              <a:chExt cx="985520" cy="777240"/>
            </a:xfrm>
          </p:grpSpPr>
          <p:sp>
            <p:nvSpPr>
              <p:cNvPr id="291" name="Freeform 291"/>
              <p:cNvSpPr/>
              <p:nvPr/>
            </p:nvSpPr>
            <p:spPr>
              <a:xfrm>
                <a:off x="45720" y="49530"/>
                <a:ext cx="891540" cy="681990"/>
              </a:xfrm>
              <a:custGeom>
                <a:avLst/>
                <a:gdLst/>
                <a:ahLst/>
                <a:cxnLst/>
                <a:rect l="l" t="t" r="r" b="b"/>
                <a:pathLst>
                  <a:path w="891540" h="681990">
                    <a:moveTo>
                      <a:pt x="817880" y="246380"/>
                    </a:moveTo>
                    <a:cubicBezTo>
                      <a:pt x="351790" y="534670"/>
                      <a:pt x="345440" y="568960"/>
                      <a:pt x="311150" y="598170"/>
                    </a:cubicBezTo>
                    <a:cubicBezTo>
                      <a:pt x="271780" y="629920"/>
                      <a:pt x="212090" y="668020"/>
                      <a:pt x="168910" y="675640"/>
                    </a:cubicBezTo>
                    <a:cubicBezTo>
                      <a:pt x="137160" y="681990"/>
                      <a:pt x="101600" y="671830"/>
                      <a:pt x="80010" y="661670"/>
                    </a:cubicBezTo>
                    <a:cubicBezTo>
                      <a:pt x="63500" y="655320"/>
                      <a:pt x="53340" y="645160"/>
                      <a:pt x="41910" y="633730"/>
                    </a:cubicBezTo>
                    <a:cubicBezTo>
                      <a:pt x="31750" y="623570"/>
                      <a:pt x="22860" y="612140"/>
                      <a:pt x="16510" y="596900"/>
                    </a:cubicBezTo>
                    <a:cubicBezTo>
                      <a:pt x="7620" y="572770"/>
                      <a:pt x="0" y="533400"/>
                      <a:pt x="5080" y="505460"/>
                    </a:cubicBezTo>
                    <a:cubicBezTo>
                      <a:pt x="11430" y="477520"/>
                      <a:pt x="30480" y="445770"/>
                      <a:pt x="52070" y="427990"/>
                    </a:cubicBezTo>
                    <a:cubicBezTo>
                      <a:pt x="73660" y="408940"/>
                      <a:pt x="107950" y="394970"/>
                      <a:pt x="135890" y="392430"/>
                    </a:cubicBezTo>
                    <a:cubicBezTo>
                      <a:pt x="165100" y="391160"/>
                      <a:pt x="200660" y="400050"/>
                      <a:pt x="224790" y="416560"/>
                    </a:cubicBezTo>
                    <a:cubicBezTo>
                      <a:pt x="247650" y="433070"/>
                      <a:pt x="270510" y="461010"/>
                      <a:pt x="279400" y="488950"/>
                    </a:cubicBezTo>
                    <a:cubicBezTo>
                      <a:pt x="289560" y="515620"/>
                      <a:pt x="287020" y="556260"/>
                      <a:pt x="280670" y="580390"/>
                    </a:cubicBezTo>
                    <a:cubicBezTo>
                      <a:pt x="276860" y="596900"/>
                      <a:pt x="270510" y="607060"/>
                      <a:pt x="259080" y="621030"/>
                    </a:cubicBezTo>
                    <a:cubicBezTo>
                      <a:pt x="243840" y="638810"/>
                      <a:pt x="212090" y="664210"/>
                      <a:pt x="184150" y="671830"/>
                    </a:cubicBezTo>
                    <a:cubicBezTo>
                      <a:pt x="156210" y="680720"/>
                      <a:pt x="116840" y="675640"/>
                      <a:pt x="93980" y="668020"/>
                    </a:cubicBezTo>
                    <a:cubicBezTo>
                      <a:pt x="76200" y="662940"/>
                      <a:pt x="66040" y="656590"/>
                      <a:pt x="53340" y="645160"/>
                    </a:cubicBezTo>
                    <a:cubicBezTo>
                      <a:pt x="36830" y="627380"/>
                      <a:pt x="12700" y="595630"/>
                      <a:pt x="6350" y="567690"/>
                    </a:cubicBezTo>
                    <a:cubicBezTo>
                      <a:pt x="0" y="538480"/>
                      <a:pt x="6350" y="499110"/>
                      <a:pt x="15240" y="476250"/>
                    </a:cubicBezTo>
                    <a:cubicBezTo>
                      <a:pt x="21590" y="459740"/>
                      <a:pt x="27940" y="449580"/>
                      <a:pt x="40640" y="438150"/>
                    </a:cubicBezTo>
                    <a:cubicBezTo>
                      <a:pt x="58420" y="421640"/>
                      <a:pt x="91440" y="415290"/>
                      <a:pt x="120650" y="394970"/>
                    </a:cubicBezTo>
                    <a:cubicBezTo>
                      <a:pt x="165100" y="363220"/>
                      <a:pt x="205740" y="304800"/>
                      <a:pt x="269240" y="257810"/>
                    </a:cubicBezTo>
                    <a:cubicBezTo>
                      <a:pt x="361950" y="190500"/>
                      <a:pt x="544830" y="88900"/>
                      <a:pt x="636270" y="46990"/>
                    </a:cubicBezTo>
                    <a:cubicBezTo>
                      <a:pt x="688340" y="22860"/>
                      <a:pt x="725170" y="0"/>
                      <a:pt x="763270" y="1270"/>
                    </a:cubicBezTo>
                    <a:cubicBezTo>
                      <a:pt x="795020" y="1270"/>
                      <a:pt x="828040" y="19050"/>
                      <a:pt x="848360" y="35560"/>
                    </a:cubicBezTo>
                    <a:cubicBezTo>
                      <a:pt x="864870" y="49530"/>
                      <a:pt x="876300" y="68580"/>
                      <a:pt x="882650" y="87630"/>
                    </a:cubicBezTo>
                    <a:cubicBezTo>
                      <a:pt x="889000" y="106680"/>
                      <a:pt x="891540" y="129540"/>
                      <a:pt x="889000" y="148590"/>
                    </a:cubicBezTo>
                    <a:cubicBezTo>
                      <a:pt x="886460" y="168910"/>
                      <a:pt x="877570" y="190500"/>
                      <a:pt x="866140" y="207010"/>
                    </a:cubicBezTo>
                    <a:cubicBezTo>
                      <a:pt x="853440" y="222250"/>
                      <a:pt x="817880" y="246380"/>
                      <a:pt x="817880" y="24638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92" name="Group 292"/>
            <p:cNvGrpSpPr/>
            <p:nvPr/>
          </p:nvGrpSpPr>
          <p:grpSpPr>
            <a:xfrm>
              <a:off x="1638597" y="9313545"/>
              <a:ext cx="1099820" cy="775970"/>
              <a:chOff x="0" y="0"/>
              <a:chExt cx="1099820" cy="775970"/>
            </a:xfrm>
          </p:grpSpPr>
          <p:sp>
            <p:nvSpPr>
              <p:cNvPr id="293" name="Freeform 293"/>
              <p:cNvSpPr/>
              <p:nvPr/>
            </p:nvSpPr>
            <p:spPr>
              <a:xfrm>
                <a:off x="48260" y="40640"/>
                <a:ext cx="1009650" cy="689610"/>
              </a:xfrm>
              <a:custGeom>
                <a:avLst/>
                <a:gdLst/>
                <a:ahLst/>
                <a:cxnLst/>
                <a:rect l="l" t="t" r="r" b="b"/>
                <a:pathLst>
                  <a:path w="1009650" h="689610">
                    <a:moveTo>
                      <a:pt x="942340" y="247650"/>
                    </a:moveTo>
                    <a:cubicBezTo>
                      <a:pt x="302260" y="631190"/>
                      <a:pt x="223520" y="674370"/>
                      <a:pt x="170180" y="684530"/>
                    </a:cubicBezTo>
                    <a:cubicBezTo>
                      <a:pt x="142240" y="688340"/>
                      <a:pt x="124460" y="687070"/>
                      <a:pt x="101600" y="678180"/>
                    </a:cubicBezTo>
                    <a:cubicBezTo>
                      <a:pt x="74930" y="668020"/>
                      <a:pt x="38100" y="638810"/>
                      <a:pt x="22860" y="614680"/>
                    </a:cubicBezTo>
                    <a:cubicBezTo>
                      <a:pt x="8890" y="594360"/>
                      <a:pt x="2540" y="572770"/>
                      <a:pt x="2540" y="548640"/>
                    </a:cubicBezTo>
                    <a:cubicBezTo>
                      <a:pt x="3810" y="519430"/>
                      <a:pt x="15240" y="476250"/>
                      <a:pt x="35560" y="450850"/>
                    </a:cubicBezTo>
                    <a:cubicBezTo>
                      <a:pt x="54610" y="426720"/>
                      <a:pt x="124460" y="405130"/>
                      <a:pt x="123190" y="400050"/>
                    </a:cubicBezTo>
                    <a:cubicBezTo>
                      <a:pt x="121920" y="397510"/>
                      <a:pt x="88900" y="403860"/>
                      <a:pt x="88900" y="402590"/>
                    </a:cubicBezTo>
                    <a:cubicBezTo>
                      <a:pt x="87630" y="398780"/>
                      <a:pt x="146050" y="372110"/>
                      <a:pt x="175260" y="372110"/>
                    </a:cubicBezTo>
                    <a:cubicBezTo>
                      <a:pt x="204470" y="372110"/>
                      <a:pt x="240030" y="383540"/>
                      <a:pt x="262890" y="401320"/>
                    </a:cubicBezTo>
                    <a:cubicBezTo>
                      <a:pt x="285750" y="417830"/>
                      <a:pt x="307340" y="448310"/>
                      <a:pt x="314960" y="476250"/>
                    </a:cubicBezTo>
                    <a:cubicBezTo>
                      <a:pt x="323850" y="504190"/>
                      <a:pt x="321310" y="541020"/>
                      <a:pt x="311150" y="567690"/>
                    </a:cubicBezTo>
                    <a:cubicBezTo>
                      <a:pt x="300990" y="595630"/>
                      <a:pt x="271780" y="624840"/>
                      <a:pt x="252730" y="638810"/>
                    </a:cubicBezTo>
                    <a:cubicBezTo>
                      <a:pt x="237490" y="648970"/>
                      <a:pt x="226060" y="654050"/>
                      <a:pt x="209550" y="656590"/>
                    </a:cubicBezTo>
                    <a:cubicBezTo>
                      <a:pt x="184150" y="660400"/>
                      <a:pt x="143510" y="659130"/>
                      <a:pt x="118110" y="647700"/>
                    </a:cubicBezTo>
                    <a:cubicBezTo>
                      <a:pt x="91440" y="635000"/>
                      <a:pt x="64770" y="610870"/>
                      <a:pt x="50800" y="584200"/>
                    </a:cubicBezTo>
                    <a:cubicBezTo>
                      <a:pt x="36830" y="558800"/>
                      <a:pt x="30480" y="523240"/>
                      <a:pt x="34290" y="494030"/>
                    </a:cubicBezTo>
                    <a:cubicBezTo>
                      <a:pt x="39370" y="466090"/>
                      <a:pt x="60960" y="430530"/>
                      <a:pt x="77470" y="412750"/>
                    </a:cubicBezTo>
                    <a:cubicBezTo>
                      <a:pt x="88900" y="398780"/>
                      <a:pt x="99060" y="392430"/>
                      <a:pt x="115570" y="386080"/>
                    </a:cubicBezTo>
                    <a:cubicBezTo>
                      <a:pt x="138430" y="377190"/>
                      <a:pt x="181610" y="372110"/>
                      <a:pt x="207010" y="375920"/>
                    </a:cubicBezTo>
                    <a:cubicBezTo>
                      <a:pt x="223520" y="377190"/>
                      <a:pt x="236220" y="384810"/>
                      <a:pt x="250190" y="392430"/>
                    </a:cubicBezTo>
                    <a:cubicBezTo>
                      <a:pt x="262890" y="400050"/>
                      <a:pt x="275590" y="407670"/>
                      <a:pt x="285750" y="421640"/>
                    </a:cubicBezTo>
                    <a:cubicBezTo>
                      <a:pt x="300990" y="441960"/>
                      <a:pt x="318770" y="478790"/>
                      <a:pt x="320040" y="506730"/>
                    </a:cubicBezTo>
                    <a:cubicBezTo>
                      <a:pt x="322580" y="535940"/>
                      <a:pt x="308610" y="574040"/>
                      <a:pt x="297180" y="595630"/>
                    </a:cubicBezTo>
                    <a:cubicBezTo>
                      <a:pt x="288290" y="610870"/>
                      <a:pt x="279400" y="618490"/>
                      <a:pt x="265430" y="629920"/>
                    </a:cubicBezTo>
                    <a:cubicBezTo>
                      <a:pt x="242570" y="647700"/>
                      <a:pt x="203200" y="678180"/>
                      <a:pt x="170180" y="684530"/>
                    </a:cubicBezTo>
                    <a:cubicBezTo>
                      <a:pt x="138430" y="689610"/>
                      <a:pt x="97790" y="680720"/>
                      <a:pt x="69850" y="664210"/>
                    </a:cubicBezTo>
                    <a:cubicBezTo>
                      <a:pt x="43180" y="646430"/>
                      <a:pt x="17780" y="613410"/>
                      <a:pt x="8890" y="582930"/>
                    </a:cubicBezTo>
                    <a:cubicBezTo>
                      <a:pt x="0" y="552450"/>
                      <a:pt x="2540" y="509270"/>
                      <a:pt x="16510" y="481330"/>
                    </a:cubicBezTo>
                    <a:cubicBezTo>
                      <a:pt x="30480" y="452120"/>
                      <a:pt x="68580" y="421640"/>
                      <a:pt x="90170" y="410210"/>
                    </a:cubicBezTo>
                    <a:cubicBezTo>
                      <a:pt x="102870" y="402590"/>
                      <a:pt x="119380" y="396240"/>
                      <a:pt x="123190" y="400050"/>
                    </a:cubicBezTo>
                    <a:cubicBezTo>
                      <a:pt x="125730" y="402590"/>
                      <a:pt x="114300" y="417830"/>
                      <a:pt x="118110" y="421640"/>
                    </a:cubicBezTo>
                    <a:cubicBezTo>
                      <a:pt x="143510" y="439420"/>
                      <a:pt x="712470" y="38100"/>
                      <a:pt x="842010" y="10160"/>
                    </a:cubicBezTo>
                    <a:cubicBezTo>
                      <a:pt x="885190" y="0"/>
                      <a:pt x="908050" y="5080"/>
                      <a:pt x="933450" y="17780"/>
                    </a:cubicBezTo>
                    <a:cubicBezTo>
                      <a:pt x="960120" y="29210"/>
                      <a:pt x="986790" y="57150"/>
                      <a:pt x="996950" y="83820"/>
                    </a:cubicBezTo>
                    <a:cubicBezTo>
                      <a:pt x="1008380" y="110490"/>
                      <a:pt x="1009650" y="148590"/>
                      <a:pt x="1000760" y="176530"/>
                    </a:cubicBezTo>
                    <a:cubicBezTo>
                      <a:pt x="991870" y="203200"/>
                      <a:pt x="942340" y="247650"/>
                      <a:pt x="942340" y="24765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94" name="Group 294"/>
            <p:cNvGrpSpPr/>
            <p:nvPr/>
          </p:nvGrpSpPr>
          <p:grpSpPr>
            <a:xfrm>
              <a:off x="1261407" y="8875395"/>
              <a:ext cx="1452880" cy="838200"/>
              <a:chOff x="0" y="0"/>
              <a:chExt cx="1452880" cy="838200"/>
            </a:xfrm>
          </p:grpSpPr>
          <p:sp>
            <p:nvSpPr>
              <p:cNvPr id="295" name="Freeform 295"/>
              <p:cNvSpPr/>
              <p:nvPr/>
            </p:nvSpPr>
            <p:spPr>
              <a:xfrm>
                <a:off x="50800" y="46990"/>
                <a:ext cx="1355090" cy="744220"/>
              </a:xfrm>
              <a:custGeom>
                <a:avLst/>
                <a:gdLst/>
                <a:ahLst/>
                <a:cxnLst/>
                <a:rect l="l" t="t" r="r" b="b"/>
                <a:pathLst>
                  <a:path w="1355090" h="744220">
                    <a:moveTo>
                      <a:pt x="1268730" y="256540"/>
                    </a:moveTo>
                    <a:cubicBezTo>
                      <a:pt x="720090" y="533400"/>
                      <a:pt x="647700" y="525780"/>
                      <a:pt x="561340" y="552450"/>
                    </a:cubicBezTo>
                    <a:cubicBezTo>
                      <a:pt x="466090" y="581660"/>
                      <a:pt x="334010" y="636270"/>
                      <a:pt x="270510" y="674370"/>
                    </a:cubicBezTo>
                    <a:cubicBezTo>
                      <a:pt x="236220" y="694690"/>
                      <a:pt x="226060" y="722630"/>
                      <a:pt x="198120" y="732790"/>
                    </a:cubicBezTo>
                    <a:cubicBezTo>
                      <a:pt x="170180" y="742950"/>
                      <a:pt x="132080" y="744220"/>
                      <a:pt x="104140" y="735330"/>
                    </a:cubicBezTo>
                    <a:cubicBezTo>
                      <a:pt x="76200" y="727710"/>
                      <a:pt x="44450" y="701040"/>
                      <a:pt x="27940" y="681990"/>
                    </a:cubicBezTo>
                    <a:cubicBezTo>
                      <a:pt x="16510" y="668020"/>
                      <a:pt x="10160" y="656590"/>
                      <a:pt x="6350" y="638810"/>
                    </a:cubicBezTo>
                    <a:cubicBezTo>
                      <a:pt x="1270" y="614680"/>
                      <a:pt x="1270" y="568960"/>
                      <a:pt x="8890" y="544830"/>
                    </a:cubicBezTo>
                    <a:cubicBezTo>
                      <a:pt x="12700" y="528320"/>
                      <a:pt x="19050" y="516890"/>
                      <a:pt x="31750" y="504190"/>
                    </a:cubicBezTo>
                    <a:cubicBezTo>
                      <a:pt x="48260" y="485140"/>
                      <a:pt x="81280" y="459740"/>
                      <a:pt x="110490" y="453390"/>
                    </a:cubicBezTo>
                    <a:cubicBezTo>
                      <a:pt x="139700" y="445770"/>
                      <a:pt x="176530" y="448310"/>
                      <a:pt x="204470" y="459740"/>
                    </a:cubicBezTo>
                    <a:cubicBezTo>
                      <a:pt x="231140" y="471170"/>
                      <a:pt x="260350" y="501650"/>
                      <a:pt x="274320" y="521970"/>
                    </a:cubicBezTo>
                    <a:cubicBezTo>
                      <a:pt x="284480" y="537210"/>
                      <a:pt x="288290" y="548640"/>
                      <a:pt x="290830" y="566420"/>
                    </a:cubicBezTo>
                    <a:cubicBezTo>
                      <a:pt x="293370" y="591820"/>
                      <a:pt x="290830" y="633730"/>
                      <a:pt x="278130" y="660400"/>
                    </a:cubicBezTo>
                    <a:cubicBezTo>
                      <a:pt x="265430" y="687070"/>
                      <a:pt x="233680" y="713740"/>
                      <a:pt x="212090" y="726440"/>
                    </a:cubicBezTo>
                    <a:cubicBezTo>
                      <a:pt x="196850" y="735330"/>
                      <a:pt x="185420" y="739140"/>
                      <a:pt x="166370" y="740410"/>
                    </a:cubicBezTo>
                    <a:cubicBezTo>
                      <a:pt x="142240" y="741680"/>
                      <a:pt x="100330" y="737870"/>
                      <a:pt x="74930" y="723900"/>
                    </a:cubicBezTo>
                    <a:cubicBezTo>
                      <a:pt x="49530" y="708660"/>
                      <a:pt x="24130" y="675640"/>
                      <a:pt x="11430" y="654050"/>
                    </a:cubicBezTo>
                    <a:cubicBezTo>
                      <a:pt x="3810" y="637540"/>
                      <a:pt x="0" y="626110"/>
                      <a:pt x="0" y="608330"/>
                    </a:cubicBezTo>
                    <a:cubicBezTo>
                      <a:pt x="0" y="582930"/>
                      <a:pt x="3810" y="546100"/>
                      <a:pt x="22860" y="516890"/>
                    </a:cubicBezTo>
                    <a:cubicBezTo>
                      <a:pt x="50800" y="473710"/>
                      <a:pt x="118110" y="433070"/>
                      <a:pt x="180340" y="397510"/>
                    </a:cubicBezTo>
                    <a:cubicBezTo>
                      <a:pt x="256540" y="354330"/>
                      <a:pt x="358140" y="313690"/>
                      <a:pt x="452120" y="285750"/>
                    </a:cubicBezTo>
                    <a:cubicBezTo>
                      <a:pt x="544830" y="259080"/>
                      <a:pt x="638810" y="267970"/>
                      <a:pt x="737870" y="233680"/>
                    </a:cubicBezTo>
                    <a:cubicBezTo>
                      <a:pt x="858520" y="191770"/>
                      <a:pt x="1022350" y="68580"/>
                      <a:pt x="1116330" y="33020"/>
                    </a:cubicBezTo>
                    <a:cubicBezTo>
                      <a:pt x="1167130" y="13970"/>
                      <a:pt x="1203960" y="0"/>
                      <a:pt x="1240790" y="3810"/>
                    </a:cubicBezTo>
                    <a:cubicBezTo>
                      <a:pt x="1271270" y="8890"/>
                      <a:pt x="1303020" y="29210"/>
                      <a:pt x="1322070" y="48260"/>
                    </a:cubicBezTo>
                    <a:cubicBezTo>
                      <a:pt x="1337310" y="63500"/>
                      <a:pt x="1346200" y="83820"/>
                      <a:pt x="1350010" y="104140"/>
                    </a:cubicBezTo>
                    <a:cubicBezTo>
                      <a:pt x="1355090" y="123190"/>
                      <a:pt x="1355090" y="146050"/>
                      <a:pt x="1350010" y="166370"/>
                    </a:cubicBezTo>
                    <a:cubicBezTo>
                      <a:pt x="1344930" y="185420"/>
                      <a:pt x="1333500" y="205740"/>
                      <a:pt x="1320800" y="220980"/>
                    </a:cubicBezTo>
                    <a:cubicBezTo>
                      <a:pt x="1306830" y="236220"/>
                      <a:pt x="1268730" y="256540"/>
                      <a:pt x="1268730" y="25654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96" name="Group 296"/>
            <p:cNvGrpSpPr/>
            <p:nvPr/>
          </p:nvGrpSpPr>
          <p:grpSpPr>
            <a:xfrm>
              <a:off x="1320277" y="8590280"/>
              <a:ext cx="1023620" cy="590550"/>
              <a:chOff x="0" y="0"/>
              <a:chExt cx="1023620" cy="590550"/>
            </a:xfrm>
          </p:grpSpPr>
          <p:sp>
            <p:nvSpPr>
              <p:cNvPr id="297" name="Freeform 297"/>
              <p:cNvSpPr/>
              <p:nvPr/>
            </p:nvSpPr>
            <p:spPr>
              <a:xfrm>
                <a:off x="48260" y="48260"/>
                <a:ext cx="927100" cy="499110"/>
              </a:xfrm>
              <a:custGeom>
                <a:avLst/>
                <a:gdLst/>
                <a:ahLst/>
                <a:cxnLst/>
                <a:rect l="l" t="t" r="r" b="b"/>
                <a:pathLst>
                  <a:path w="927100" h="499110">
                    <a:moveTo>
                      <a:pt x="845820" y="250190"/>
                    </a:moveTo>
                    <a:cubicBezTo>
                      <a:pt x="184150" y="488950"/>
                      <a:pt x="151130" y="499110"/>
                      <a:pt x="114300" y="490220"/>
                    </a:cubicBezTo>
                    <a:cubicBezTo>
                      <a:pt x="82550" y="482600"/>
                      <a:pt x="48260" y="462280"/>
                      <a:pt x="30480" y="436880"/>
                    </a:cubicBezTo>
                    <a:cubicBezTo>
                      <a:pt x="11430" y="411480"/>
                      <a:pt x="1270" y="368300"/>
                      <a:pt x="2540" y="340360"/>
                    </a:cubicBezTo>
                    <a:cubicBezTo>
                      <a:pt x="2540" y="316230"/>
                      <a:pt x="12700" y="294640"/>
                      <a:pt x="24130" y="275590"/>
                    </a:cubicBezTo>
                    <a:cubicBezTo>
                      <a:pt x="35560" y="256540"/>
                      <a:pt x="76200" y="233680"/>
                      <a:pt x="73660" y="228600"/>
                    </a:cubicBezTo>
                    <a:cubicBezTo>
                      <a:pt x="72390" y="224790"/>
                      <a:pt x="45720" y="234950"/>
                      <a:pt x="44450" y="231140"/>
                    </a:cubicBezTo>
                    <a:cubicBezTo>
                      <a:pt x="41910" y="224790"/>
                      <a:pt x="90170" y="181610"/>
                      <a:pt x="111760" y="171450"/>
                    </a:cubicBezTo>
                    <a:cubicBezTo>
                      <a:pt x="128270" y="162560"/>
                      <a:pt x="139700" y="160020"/>
                      <a:pt x="157480" y="160020"/>
                    </a:cubicBezTo>
                    <a:cubicBezTo>
                      <a:pt x="181610" y="160020"/>
                      <a:pt x="223520" y="170180"/>
                      <a:pt x="245110" y="181610"/>
                    </a:cubicBezTo>
                    <a:cubicBezTo>
                      <a:pt x="260350" y="190500"/>
                      <a:pt x="269240" y="198120"/>
                      <a:pt x="279400" y="213360"/>
                    </a:cubicBezTo>
                    <a:cubicBezTo>
                      <a:pt x="292100" y="233680"/>
                      <a:pt x="307340" y="274320"/>
                      <a:pt x="309880" y="298450"/>
                    </a:cubicBezTo>
                    <a:cubicBezTo>
                      <a:pt x="312420" y="316230"/>
                      <a:pt x="309880" y="327660"/>
                      <a:pt x="303530" y="344170"/>
                    </a:cubicBezTo>
                    <a:cubicBezTo>
                      <a:pt x="294640" y="367030"/>
                      <a:pt x="274320" y="401320"/>
                      <a:pt x="250190" y="417830"/>
                    </a:cubicBezTo>
                    <a:cubicBezTo>
                      <a:pt x="227330" y="434340"/>
                      <a:pt x="187960" y="441960"/>
                      <a:pt x="163830" y="443230"/>
                    </a:cubicBezTo>
                    <a:cubicBezTo>
                      <a:pt x="146050" y="444500"/>
                      <a:pt x="132080" y="440690"/>
                      <a:pt x="118110" y="434340"/>
                    </a:cubicBezTo>
                    <a:cubicBezTo>
                      <a:pt x="104140" y="429260"/>
                      <a:pt x="91440" y="424180"/>
                      <a:pt x="78740" y="411480"/>
                    </a:cubicBezTo>
                    <a:cubicBezTo>
                      <a:pt x="60960" y="394970"/>
                      <a:pt x="36830" y="363220"/>
                      <a:pt x="30480" y="335280"/>
                    </a:cubicBezTo>
                    <a:cubicBezTo>
                      <a:pt x="22860" y="307340"/>
                      <a:pt x="29210" y="267970"/>
                      <a:pt x="38100" y="245110"/>
                    </a:cubicBezTo>
                    <a:cubicBezTo>
                      <a:pt x="43180" y="228600"/>
                      <a:pt x="49530" y="218440"/>
                      <a:pt x="62230" y="205740"/>
                    </a:cubicBezTo>
                    <a:cubicBezTo>
                      <a:pt x="80010" y="189230"/>
                      <a:pt x="118110" y="168910"/>
                      <a:pt x="142240" y="162560"/>
                    </a:cubicBezTo>
                    <a:cubicBezTo>
                      <a:pt x="158750" y="157480"/>
                      <a:pt x="170180" y="157480"/>
                      <a:pt x="187960" y="161290"/>
                    </a:cubicBezTo>
                    <a:cubicBezTo>
                      <a:pt x="212090" y="166370"/>
                      <a:pt x="248920" y="181610"/>
                      <a:pt x="269240" y="201930"/>
                    </a:cubicBezTo>
                    <a:cubicBezTo>
                      <a:pt x="289560" y="222250"/>
                      <a:pt x="304800" y="255270"/>
                      <a:pt x="308610" y="283210"/>
                    </a:cubicBezTo>
                    <a:cubicBezTo>
                      <a:pt x="312420" y="311150"/>
                      <a:pt x="297180" y="370840"/>
                      <a:pt x="290830" y="372110"/>
                    </a:cubicBezTo>
                    <a:cubicBezTo>
                      <a:pt x="289560" y="372110"/>
                      <a:pt x="288290" y="360680"/>
                      <a:pt x="284480" y="360680"/>
                    </a:cubicBezTo>
                    <a:cubicBezTo>
                      <a:pt x="273050" y="360680"/>
                      <a:pt x="245110" y="454660"/>
                      <a:pt x="214630" y="474980"/>
                    </a:cubicBezTo>
                    <a:cubicBezTo>
                      <a:pt x="186690" y="492760"/>
                      <a:pt x="143510" y="495300"/>
                      <a:pt x="114300" y="490220"/>
                    </a:cubicBezTo>
                    <a:cubicBezTo>
                      <a:pt x="91440" y="487680"/>
                      <a:pt x="71120" y="474980"/>
                      <a:pt x="53340" y="461010"/>
                    </a:cubicBezTo>
                    <a:cubicBezTo>
                      <a:pt x="36830" y="447040"/>
                      <a:pt x="21590" y="426720"/>
                      <a:pt x="12700" y="406400"/>
                    </a:cubicBezTo>
                    <a:cubicBezTo>
                      <a:pt x="5080" y="386080"/>
                      <a:pt x="0" y="361950"/>
                      <a:pt x="2540" y="340360"/>
                    </a:cubicBezTo>
                    <a:cubicBezTo>
                      <a:pt x="3810" y="317500"/>
                      <a:pt x="12700" y="294640"/>
                      <a:pt x="24130" y="275590"/>
                    </a:cubicBezTo>
                    <a:cubicBezTo>
                      <a:pt x="35560" y="256540"/>
                      <a:pt x="46990" y="243840"/>
                      <a:pt x="73660" y="228600"/>
                    </a:cubicBezTo>
                    <a:cubicBezTo>
                      <a:pt x="133350" y="193040"/>
                      <a:pt x="289560" y="156210"/>
                      <a:pt x="403860" y="119380"/>
                    </a:cubicBezTo>
                    <a:cubicBezTo>
                      <a:pt x="523240" y="81280"/>
                      <a:pt x="701040" y="11430"/>
                      <a:pt x="773430" y="2540"/>
                    </a:cubicBezTo>
                    <a:cubicBezTo>
                      <a:pt x="802640" y="0"/>
                      <a:pt x="816610" y="1270"/>
                      <a:pt x="835660" y="7620"/>
                    </a:cubicBezTo>
                    <a:cubicBezTo>
                      <a:pt x="854710" y="13970"/>
                      <a:pt x="873760" y="24130"/>
                      <a:pt x="887730" y="40640"/>
                    </a:cubicBezTo>
                    <a:cubicBezTo>
                      <a:pt x="905510" y="60960"/>
                      <a:pt x="922020" y="99060"/>
                      <a:pt x="924560" y="125730"/>
                    </a:cubicBezTo>
                    <a:cubicBezTo>
                      <a:pt x="927100" y="147320"/>
                      <a:pt x="922020" y="167640"/>
                      <a:pt x="911860" y="186690"/>
                    </a:cubicBezTo>
                    <a:cubicBezTo>
                      <a:pt x="899160" y="209550"/>
                      <a:pt x="845820" y="250190"/>
                      <a:pt x="845820" y="25019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98" name="Group 298"/>
            <p:cNvGrpSpPr/>
            <p:nvPr/>
          </p:nvGrpSpPr>
          <p:grpSpPr>
            <a:xfrm>
              <a:off x="928667" y="8184515"/>
              <a:ext cx="1347470" cy="666750"/>
              <a:chOff x="0" y="0"/>
              <a:chExt cx="1347470" cy="666750"/>
            </a:xfrm>
          </p:grpSpPr>
          <p:sp>
            <p:nvSpPr>
              <p:cNvPr id="299" name="Freeform 299"/>
              <p:cNvSpPr/>
              <p:nvPr/>
            </p:nvSpPr>
            <p:spPr>
              <a:xfrm>
                <a:off x="48260" y="43180"/>
                <a:ext cx="1253490" cy="575310"/>
              </a:xfrm>
              <a:custGeom>
                <a:avLst/>
                <a:gdLst/>
                <a:ahLst/>
                <a:cxnLst/>
                <a:rect l="l" t="t" r="r" b="b"/>
                <a:pathLst>
                  <a:path w="1253490" h="575310">
                    <a:moveTo>
                      <a:pt x="1148080" y="266700"/>
                    </a:moveTo>
                    <a:cubicBezTo>
                      <a:pt x="853440" y="336550"/>
                      <a:pt x="741680" y="400050"/>
                      <a:pt x="643890" y="436880"/>
                    </a:cubicBezTo>
                    <a:cubicBezTo>
                      <a:pt x="554990" y="468630"/>
                      <a:pt x="455930" y="497840"/>
                      <a:pt x="384810" y="515620"/>
                    </a:cubicBezTo>
                    <a:cubicBezTo>
                      <a:pt x="335280" y="528320"/>
                      <a:pt x="270510" y="553720"/>
                      <a:pt x="259080" y="543560"/>
                    </a:cubicBezTo>
                    <a:cubicBezTo>
                      <a:pt x="252730" y="537210"/>
                      <a:pt x="269240" y="513080"/>
                      <a:pt x="265430" y="510540"/>
                    </a:cubicBezTo>
                    <a:cubicBezTo>
                      <a:pt x="260350" y="508000"/>
                      <a:pt x="232410" y="546100"/>
                      <a:pt x="213360" y="556260"/>
                    </a:cubicBezTo>
                    <a:cubicBezTo>
                      <a:pt x="193040" y="566420"/>
                      <a:pt x="170180" y="574040"/>
                      <a:pt x="146050" y="572770"/>
                    </a:cubicBezTo>
                    <a:cubicBezTo>
                      <a:pt x="115570" y="570230"/>
                      <a:pt x="72390" y="553720"/>
                      <a:pt x="49530" y="535940"/>
                    </a:cubicBezTo>
                    <a:cubicBezTo>
                      <a:pt x="30480" y="520700"/>
                      <a:pt x="17780" y="499110"/>
                      <a:pt x="10160" y="478790"/>
                    </a:cubicBezTo>
                    <a:cubicBezTo>
                      <a:pt x="2540" y="457200"/>
                      <a:pt x="0" y="431800"/>
                      <a:pt x="2540" y="408940"/>
                    </a:cubicBezTo>
                    <a:cubicBezTo>
                      <a:pt x="5080" y="387350"/>
                      <a:pt x="10160" y="365760"/>
                      <a:pt x="26670" y="344170"/>
                    </a:cubicBezTo>
                    <a:cubicBezTo>
                      <a:pt x="53340" y="313690"/>
                      <a:pt x="130810" y="267970"/>
                      <a:pt x="166370" y="257810"/>
                    </a:cubicBezTo>
                    <a:cubicBezTo>
                      <a:pt x="185420" y="252730"/>
                      <a:pt x="195580" y="252730"/>
                      <a:pt x="213360" y="256540"/>
                    </a:cubicBezTo>
                    <a:cubicBezTo>
                      <a:pt x="237490" y="261620"/>
                      <a:pt x="275590" y="276860"/>
                      <a:pt x="297180" y="297180"/>
                    </a:cubicBezTo>
                    <a:cubicBezTo>
                      <a:pt x="317500" y="317500"/>
                      <a:pt x="332740" y="355600"/>
                      <a:pt x="337820" y="379730"/>
                    </a:cubicBezTo>
                    <a:cubicBezTo>
                      <a:pt x="341630" y="397510"/>
                      <a:pt x="340360" y="412750"/>
                      <a:pt x="336550" y="426720"/>
                    </a:cubicBezTo>
                    <a:cubicBezTo>
                      <a:pt x="334010" y="441960"/>
                      <a:pt x="330200" y="457200"/>
                      <a:pt x="321310" y="471170"/>
                    </a:cubicBezTo>
                    <a:cubicBezTo>
                      <a:pt x="307340" y="492760"/>
                      <a:pt x="279400" y="521970"/>
                      <a:pt x="251460" y="533400"/>
                    </a:cubicBezTo>
                    <a:cubicBezTo>
                      <a:pt x="224790" y="544830"/>
                      <a:pt x="187960" y="548640"/>
                      <a:pt x="160020" y="541020"/>
                    </a:cubicBezTo>
                    <a:cubicBezTo>
                      <a:pt x="130810" y="534670"/>
                      <a:pt x="99060" y="509270"/>
                      <a:pt x="81280" y="491490"/>
                    </a:cubicBezTo>
                    <a:cubicBezTo>
                      <a:pt x="68580" y="478790"/>
                      <a:pt x="62230" y="468630"/>
                      <a:pt x="58420" y="450850"/>
                    </a:cubicBezTo>
                    <a:cubicBezTo>
                      <a:pt x="50800" y="426720"/>
                      <a:pt x="49530" y="382270"/>
                      <a:pt x="54610" y="358140"/>
                    </a:cubicBezTo>
                    <a:cubicBezTo>
                      <a:pt x="58420" y="340360"/>
                      <a:pt x="64770" y="330200"/>
                      <a:pt x="76200" y="316230"/>
                    </a:cubicBezTo>
                    <a:cubicBezTo>
                      <a:pt x="91440" y="297180"/>
                      <a:pt x="123190" y="270510"/>
                      <a:pt x="151130" y="261620"/>
                    </a:cubicBezTo>
                    <a:cubicBezTo>
                      <a:pt x="179070" y="252730"/>
                      <a:pt x="215900" y="254000"/>
                      <a:pt x="243840" y="264160"/>
                    </a:cubicBezTo>
                    <a:cubicBezTo>
                      <a:pt x="271780" y="274320"/>
                      <a:pt x="300990" y="302260"/>
                      <a:pt x="316230" y="321310"/>
                    </a:cubicBezTo>
                    <a:cubicBezTo>
                      <a:pt x="327660" y="335280"/>
                      <a:pt x="332740" y="347980"/>
                      <a:pt x="335280" y="364490"/>
                    </a:cubicBezTo>
                    <a:cubicBezTo>
                      <a:pt x="339090" y="389890"/>
                      <a:pt x="339090" y="430530"/>
                      <a:pt x="327660" y="457200"/>
                    </a:cubicBezTo>
                    <a:cubicBezTo>
                      <a:pt x="316230" y="483870"/>
                      <a:pt x="273050" y="528320"/>
                      <a:pt x="266700" y="527050"/>
                    </a:cubicBezTo>
                    <a:cubicBezTo>
                      <a:pt x="262890" y="525780"/>
                      <a:pt x="267970" y="511810"/>
                      <a:pt x="265430" y="510540"/>
                    </a:cubicBezTo>
                    <a:cubicBezTo>
                      <a:pt x="256540" y="506730"/>
                      <a:pt x="208280" y="560070"/>
                      <a:pt x="180340" y="568960"/>
                    </a:cubicBezTo>
                    <a:cubicBezTo>
                      <a:pt x="157480" y="575310"/>
                      <a:pt x="132080" y="574040"/>
                      <a:pt x="110490" y="567690"/>
                    </a:cubicBezTo>
                    <a:cubicBezTo>
                      <a:pt x="88900" y="562610"/>
                      <a:pt x="66040" y="551180"/>
                      <a:pt x="49530" y="535940"/>
                    </a:cubicBezTo>
                    <a:cubicBezTo>
                      <a:pt x="33020" y="520700"/>
                      <a:pt x="17780" y="499110"/>
                      <a:pt x="10160" y="478790"/>
                    </a:cubicBezTo>
                    <a:cubicBezTo>
                      <a:pt x="2540" y="457200"/>
                      <a:pt x="0" y="431800"/>
                      <a:pt x="2540" y="408940"/>
                    </a:cubicBezTo>
                    <a:cubicBezTo>
                      <a:pt x="5080" y="387350"/>
                      <a:pt x="12700" y="363220"/>
                      <a:pt x="26670" y="344170"/>
                    </a:cubicBezTo>
                    <a:cubicBezTo>
                      <a:pt x="43180" y="322580"/>
                      <a:pt x="60960" y="307340"/>
                      <a:pt x="96520" y="289560"/>
                    </a:cubicBezTo>
                    <a:cubicBezTo>
                      <a:pt x="172720" y="254000"/>
                      <a:pt x="360680" y="241300"/>
                      <a:pt x="490220" y="201930"/>
                    </a:cubicBezTo>
                    <a:cubicBezTo>
                      <a:pt x="622300" y="161290"/>
                      <a:pt x="762000" y="80010"/>
                      <a:pt x="878840" y="48260"/>
                    </a:cubicBezTo>
                    <a:cubicBezTo>
                      <a:pt x="970280" y="22860"/>
                      <a:pt x="1068070" y="0"/>
                      <a:pt x="1129030" y="7620"/>
                    </a:cubicBezTo>
                    <a:cubicBezTo>
                      <a:pt x="1165860" y="12700"/>
                      <a:pt x="1193800" y="26670"/>
                      <a:pt x="1214120" y="44450"/>
                    </a:cubicBezTo>
                    <a:cubicBezTo>
                      <a:pt x="1230630" y="58420"/>
                      <a:pt x="1242060" y="76200"/>
                      <a:pt x="1247140" y="97790"/>
                    </a:cubicBezTo>
                    <a:cubicBezTo>
                      <a:pt x="1253490" y="123190"/>
                      <a:pt x="1252220" y="165100"/>
                      <a:pt x="1243330" y="190500"/>
                    </a:cubicBezTo>
                    <a:cubicBezTo>
                      <a:pt x="1235710" y="210820"/>
                      <a:pt x="1220470" y="227330"/>
                      <a:pt x="1205230" y="240030"/>
                    </a:cubicBezTo>
                    <a:cubicBezTo>
                      <a:pt x="1189990" y="252730"/>
                      <a:pt x="1148080" y="266700"/>
                      <a:pt x="1148080" y="26670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00" name="Group 300"/>
            <p:cNvGrpSpPr/>
            <p:nvPr/>
          </p:nvGrpSpPr>
          <p:grpSpPr>
            <a:xfrm>
              <a:off x="865731" y="7767971"/>
              <a:ext cx="1376680" cy="600710"/>
              <a:chOff x="0" y="0"/>
              <a:chExt cx="1376680" cy="600710"/>
            </a:xfrm>
          </p:grpSpPr>
          <p:sp>
            <p:nvSpPr>
              <p:cNvPr id="301" name="Freeform 301"/>
              <p:cNvSpPr/>
              <p:nvPr/>
            </p:nvSpPr>
            <p:spPr>
              <a:xfrm>
                <a:off x="46990" y="49530"/>
                <a:ext cx="1286510" cy="500380"/>
              </a:xfrm>
              <a:custGeom>
                <a:avLst/>
                <a:gdLst/>
                <a:ahLst/>
                <a:cxnLst/>
                <a:rect l="l" t="t" r="r" b="b"/>
                <a:pathLst>
                  <a:path w="1286510" h="500380">
                    <a:moveTo>
                      <a:pt x="1203960" y="251460"/>
                    </a:moveTo>
                    <a:cubicBezTo>
                      <a:pt x="645160" y="436880"/>
                      <a:pt x="358140" y="450850"/>
                      <a:pt x="247650" y="472440"/>
                    </a:cubicBezTo>
                    <a:cubicBezTo>
                      <a:pt x="199390" y="482600"/>
                      <a:pt x="177800" y="499110"/>
                      <a:pt x="147320" y="500380"/>
                    </a:cubicBezTo>
                    <a:cubicBezTo>
                      <a:pt x="123190" y="500380"/>
                      <a:pt x="101600" y="496570"/>
                      <a:pt x="81280" y="483870"/>
                    </a:cubicBezTo>
                    <a:cubicBezTo>
                      <a:pt x="55880" y="468630"/>
                      <a:pt x="24130" y="436880"/>
                      <a:pt x="12700" y="407670"/>
                    </a:cubicBezTo>
                    <a:cubicBezTo>
                      <a:pt x="1270" y="377190"/>
                      <a:pt x="1270" y="335280"/>
                      <a:pt x="12700" y="304800"/>
                    </a:cubicBezTo>
                    <a:cubicBezTo>
                      <a:pt x="22860" y="275590"/>
                      <a:pt x="53340" y="245110"/>
                      <a:pt x="80010" y="228600"/>
                    </a:cubicBezTo>
                    <a:cubicBezTo>
                      <a:pt x="102870" y="213360"/>
                      <a:pt x="128270" y="207010"/>
                      <a:pt x="156210" y="203200"/>
                    </a:cubicBezTo>
                    <a:cubicBezTo>
                      <a:pt x="184150" y="199390"/>
                      <a:pt x="223520" y="200660"/>
                      <a:pt x="247650" y="207010"/>
                    </a:cubicBezTo>
                    <a:cubicBezTo>
                      <a:pt x="264160" y="212090"/>
                      <a:pt x="275590" y="218440"/>
                      <a:pt x="288290" y="231140"/>
                    </a:cubicBezTo>
                    <a:cubicBezTo>
                      <a:pt x="306070" y="248920"/>
                      <a:pt x="330200" y="281940"/>
                      <a:pt x="336550" y="309880"/>
                    </a:cubicBezTo>
                    <a:cubicBezTo>
                      <a:pt x="342900" y="339090"/>
                      <a:pt x="335280" y="378460"/>
                      <a:pt x="326390" y="401320"/>
                    </a:cubicBezTo>
                    <a:cubicBezTo>
                      <a:pt x="320040" y="419100"/>
                      <a:pt x="313690" y="429260"/>
                      <a:pt x="300990" y="440690"/>
                    </a:cubicBezTo>
                    <a:cubicBezTo>
                      <a:pt x="281940" y="457200"/>
                      <a:pt x="243840" y="478790"/>
                      <a:pt x="219710" y="483870"/>
                    </a:cubicBezTo>
                    <a:cubicBezTo>
                      <a:pt x="201930" y="488950"/>
                      <a:pt x="187960" y="487680"/>
                      <a:pt x="172720" y="485140"/>
                    </a:cubicBezTo>
                    <a:cubicBezTo>
                      <a:pt x="157480" y="482600"/>
                      <a:pt x="143510" y="478790"/>
                      <a:pt x="128270" y="469900"/>
                    </a:cubicBezTo>
                    <a:cubicBezTo>
                      <a:pt x="107950" y="457200"/>
                      <a:pt x="77470" y="429260"/>
                      <a:pt x="64770" y="403860"/>
                    </a:cubicBezTo>
                    <a:cubicBezTo>
                      <a:pt x="52070" y="377190"/>
                      <a:pt x="48260" y="340360"/>
                      <a:pt x="54610" y="311150"/>
                    </a:cubicBezTo>
                    <a:cubicBezTo>
                      <a:pt x="59690" y="283210"/>
                      <a:pt x="78740" y="251460"/>
                      <a:pt x="101600" y="232410"/>
                    </a:cubicBezTo>
                    <a:cubicBezTo>
                      <a:pt x="123190" y="213360"/>
                      <a:pt x="162560" y="201930"/>
                      <a:pt x="186690" y="198120"/>
                    </a:cubicBezTo>
                    <a:cubicBezTo>
                      <a:pt x="204470" y="195580"/>
                      <a:pt x="215900" y="196850"/>
                      <a:pt x="233680" y="203200"/>
                    </a:cubicBezTo>
                    <a:cubicBezTo>
                      <a:pt x="256540" y="210820"/>
                      <a:pt x="293370" y="234950"/>
                      <a:pt x="309880" y="254000"/>
                    </a:cubicBezTo>
                    <a:cubicBezTo>
                      <a:pt x="321310" y="266700"/>
                      <a:pt x="327660" y="278130"/>
                      <a:pt x="331470" y="294640"/>
                    </a:cubicBezTo>
                    <a:cubicBezTo>
                      <a:pt x="337820" y="318770"/>
                      <a:pt x="337820" y="363220"/>
                      <a:pt x="332740" y="387350"/>
                    </a:cubicBezTo>
                    <a:cubicBezTo>
                      <a:pt x="327660" y="403860"/>
                      <a:pt x="322580" y="415290"/>
                      <a:pt x="311150" y="429260"/>
                    </a:cubicBezTo>
                    <a:cubicBezTo>
                      <a:pt x="294640" y="447040"/>
                      <a:pt x="261620" y="468630"/>
                      <a:pt x="234950" y="481330"/>
                    </a:cubicBezTo>
                    <a:cubicBezTo>
                      <a:pt x="208280" y="492760"/>
                      <a:pt x="175260" y="500380"/>
                      <a:pt x="147320" y="500380"/>
                    </a:cubicBezTo>
                    <a:cubicBezTo>
                      <a:pt x="124460" y="499110"/>
                      <a:pt x="100330" y="494030"/>
                      <a:pt x="81280" y="483870"/>
                    </a:cubicBezTo>
                    <a:cubicBezTo>
                      <a:pt x="60960" y="473710"/>
                      <a:pt x="41910" y="458470"/>
                      <a:pt x="29210" y="438150"/>
                    </a:cubicBezTo>
                    <a:cubicBezTo>
                      <a:pt x="13970" y="412750"/>
                      <a:pt x="0" y="370840"/>
                      <a:pt x="3810" y="339090"/>
                    </a:cubicBezTo>
                    <a:cubicBezTo>
                      <a:pt x="7620" y="307340"/>
                      <a:pt x="25400" y="270510"/>
                      <a:pt x="50800" y="247650"/>
                    </a:cubicBezTo>
                    <a:cubicBezTo>
                      <a:pt x="82550" y="220980"/>
                      <a:pt x="125730" y="210820"/>
                      <a:pt x="186690" y="195580"/>
                    </a:cubicBezTo>
                    <a:cubicBezTo>
                      <a:pt x="307340" y="166370"/>
                      <a:pt x="567690" y="168910"/>
                      <a:pt x="737870" y="133350"/>
                    </a:cubicBezTo>
                    <a:cubicBezTo>
                      <a:pt x="890270" y="100330"/>
                      <a:pt x="1085850" y="0"/>
                      <a:pt x="1163320" y="1270"/>
                    </a:cubicBezTo>
                    <a:cubicBezTo>
                      <a:pt x="1192530" y="1270"/>
                      <a:pt x="1205230" y="7620"/>
                      <a:pt x="1223010" y="20320"/>
                    </a:cubicBezTo>
                    <a:cubicBezTo>
                      <a:pt x="1244600" y="36830"/>
                      <a:pt x="1270000" y="67310"/>
                      <a:pt x="1277620" y="95250"/>
                    </a:cubicBezTo>
                    <a:cubicBezTo>
                      <a:pt x="1286510" y="123190"/>
                      <a:pt x="1282700" y="161290"/>
                      <a:pt x="1270000" y="187960"/>
                    </a:cubicBezTo>
                    <a:cubicBezTo>
                      <a:pt x="1258570" y="213360"/>
                      <a:pt x="1203960" y="251460"/>
                      <a:pt x="1203960" y="25146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02" name="Group 302"/>
            <p:cNvGrpSpPr/>
            <p:nvPr/>
          </p:nvGrpSpPr>
          <p:grpSpPr>
            <a:xfrm>
              <a:off x="729439" y="7421880"/>
              <a:ext cx="1423670" cy="535940"/>
              <a:chOff x="0" y="0"/>
              <a:chExt cx="1423670" cy="535940"/>
            </a:xfrm>
          </p:grpSpPr>
          <p:sp>
            <p:nvSpPr>
              <p:cNvPr id="303" name="Freeform 303"/>
              <p:cNvSpPr/>
              <p:nvPr/>
            </p:nvSpPr>
            <p:spPr>
              <a:xfrm>
                <a:off x="46990" y="43180"/>
                <a:ext cx="1327150" cy="462280"/>
              </a:xfrm>
              <a:custGeom>
                <a:avLst/>
                <a:gdLst/>
                <a:ahLst/>
                <a:cxnLst/>
                <a:rect l="l" t="t" r="r" b="b"/>
                <a:pathLst>
                  <a:path w="1327150" h="462280">
                    <a:moveTo>
                      <a:pt x="1217930" y="265430"/>
                    </a:moveTo>
                    <a:cubicBezTo>
                      <a:pt x="674370" y="394970"/>
                      <a:pt x="247650" y="462280"/>
                      <a:pt x="124460" y="439420"/>
                    </a:cubicBezTo>
                    <a:cubicBezTo>
                      <a:pt x="82550" y="430530"/>
                      <a:pt x="63500" y="416560"/>
                      <a:pt x="43180" y="396240"/>
                    </a:cubicBezTo>
                    <a:cubicBezTo>
                      <a:pt x="22860" y="374650"/>
                      <a:pt x="8890" y="336550"/>
                      <a:pt x="3810" y="312420"/>
                    </a:cubicBezTo>
                    <a:cubicBezTo>
                      <a:pt x="0" y="294640"/>
                      <a:pt x="1270" y="283210"/>
                      <a:pt x="6350" y="265430"/>
                    </a:cubicBezTo>
                    <a:cubicBezTo>
                      <a:pt x="13970" y="242570"/>
                      <a:pt x="31750" y="205740"/>
                      <a:pt x="53340" y="186690"/>
                    </a:cubicBezTo>
                    <a:cubicBezTo>
                      <a:pt x="76200" y="167640"/>
                      <a:pt x="114300" y="156210"/>
                      <a:pt x="138430" y="152400"/>
                    </a:cubicBezTo>
                    <a:cubicBezTo>
                      <a:pt x="156210" y="149860"/>
                      <a:pt x="168910" y="151130"/>
                      <a:pt x="185420" y="157480"/>
                    </a:cubicBezTo>
                    <a:cubicBezTo>
                      <a:pt x="208280" y="165100"/>
                      <a:pt x="243840" y="185420"/>
                      <a:pt x="261620" y="208280"/>
                    </a:cubicBezTo>
                    <a:cubicBezTo>
                      <a:pt x="279400" y="231140"/>
                      <a:pt x="289560" y="270510"/>
                      <a:pt x="292100" y="295910"/>
                    </a:cubicBezTo>
                    <a:cubicBezTo>
                      <a:pt x="293370" y="313690"/>
                      <a:pt x="290830" y="325120"/>
                      <a:pt x="284480" y="341630"/>
                    </a:cubicBezTo>
                    <a:cubicBezTo>
                      <a:pt x="274320" y="364490"/>
                      <a:pt x="252730" y="398780"/>
                      <a:pt x="228600" y="415290"/>
                    </a:cubicBezTo>
                    <a:cubicBezTo>
                      <a:pt x="204470" y="431800"/>
                      <a:pt x="165100" y="439420"/>
                      <a:pt x="139700" y="440690"/>
                    </a:cubicBezTo>
                    <a:cubicBezTo>
                      <a:pt x="123190" y="440690"/>
                      <a:pt x="110490" y="438150"/>
                      <a:pt x="93980" y="430530"/>
                    </a:cubicBezTo>
                    <a:cubicBezTo>
                      <a:pt x="72390" y="420370"/>
                      <a:pt x="39370" y="396240"/>
                      <a:pt x="24130" y="370840"/>
                    </a:cubicBezTo>
                    <a:cubicBezTo>
                      <a:pt x="8890" y="346710"/>
                      <a:pt x="3810" y="306070"/>
                      <a:pt x="3810" y="281940"/>
                    </a:cubicBezTo>
                    <a:cubicBezTo>
                      <a:pt x="3810" y="264160"/>
                      <a:pt x="7620" y="251460"/>
                      <a:pt x="16510" y="236220"/>
                    </a:cubicBezTo>
                    <a:cubicBezTo>
                      <a:pt x="27940" y="214630"/>
                      <a:pt x="49530" y="185420"/>
                      <a:pt x="78740" y="168910"/>
                    </a:cubicBezTo>
                    <a:cubicBezTo>
                      <a:pt x="120650" y="146050"/>
                      <a:pt x="177800" y="144780"/>
                      <a:pt x="252730" y="134620"/>
                    </a:cubicBezTo>
                    <a:cubicBezTo>
                      <a:pt x="391160" y="115570"/>
                      <a:pt x="717550" y="114300"/>
                      <a:pt x="843280" y="88900"/>
                    </a:cubicBezTo>
                    <a:cubicBezTo>
                      <a:pt x="904240" y="77470"/>
                      <a:pt x="925830" y="58420"/>
                      <a:pt x="976630" y="45720"/>
                    </a:cubicBezTo>
                    <a:cubicBezTo>
                      <a:pt x="1041400" y="30480"/>
                      <a:pt x="1149350" y="0"/>
                      <a:pt x="1205230" y="7620"/>
                    </a:cubicBezTo>
                    <a:cubicBezTo>
                      <a:pt x="1242060" y="11430"/>
                      <a:pt x="1268730" y="25400"/>
                      <a:pt x="1289050" y="45720"/>
                    </a:cubicBezTo>
                    <a:cubicBezTo>
                      <a:pt x="1309370" y="67310"/>
                      <a:pt x="1324610" y="102870"/>
                      <a:pt x="1325880" y="130810"/>
                    </a:cubicBezTo>
                    <a:cubicBezTo>
                      <a:pt x="1327150" y="160020"/>
                      <a:pt x="1314450" y="196850"/>
                      <a:pt x="1296670" y="218440"/>
                    </a:cubicBezTo>
                    <a:cubicBezTo>
                      <a:pt x="1278890" y="241300"/>
                      <a:pt x="1216660" y="265430"/>
                      <a:pt x="1216660" y="26543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04" name="Group 304"/>
            <p:cNvGrpSpPr/>
            <p:nvPr/>
          </p:nvGrpSpPr>
          <p:grpSpPr>
            <a:xfrm>
              <a:off x="597359" y="7078361"/>
              <a:ext cx="1555750" cy="435610"/>
              <a:chOff x="0" y="0"/>
              <a:chExt cx="1555750" cy="435610"/>
            </a:xfrm>
          </p:grpSpPr>
          <p:sp>
            <p:nvSpPr>
              <p:cNvPr id="305" name="Freeform 305"/>
              <p:cNvSpPr/>
              <p:nvPr/>
            </p:nvSpPr>
            <p:spPr>
              <a:xfrm>
                <a:off x="48260" y="46990"/>
                <a:ext cx="1457960" cy="345440"/>
              </a:xfrm>
              <a:custGeom>
                <a:avLst/>
                <a:gdLst/>
                <a:ahLst/>
                <a:cxnLst/>
                <a:rect l="l" t="t" r="r" b="b"/>
                <a:pathLst>
                  <a:path w="1457960" h="345440">
                    <a:moveTo>
                      <a:pt x="1327150" y="265430"/>
                    </a:moveTo>
                    <a:cubicBezTo>
                      <a:pt x="887730" y="288290"/>
                      <a:pt x="822960" y="320040"/>
                      <a:pt x="725170" y="331470"/>
                    </a:cubicBezTo>
                    <a:cubicBezTo>
                      <a:pt x="599440" y="345440"/>
                      <a:pt x="397510" y="340360"/>
                      <a:pt x="283210" y="337820"/>
                    </a:cubicBezTo>
                    <a:cubicBezTo>
                      <a:pt x="208280" y="335280"/>
                      <a:pt x="144780" y="340360"/>
                      <a:pt x="100330" y="323850"/>
                    </a:cubicBezTo>
                    <a:cubicBezTo>
                      <a:pt x="67310" y="311150"/>
                      <a:pt x="41910" y="287020"/>
                      <a:pt x="26670" y="266700"/>
                    </a:cubicBezTo>
                    <a:cubicBezTo>
                      <a:pt x="15240" y="252730"/>
                      <a:pt x="11430" y="238760"/>
                      <a:pt x="7620" y="224790"/>
                    </a:cubicBezTo>
                    <a:cubicBezTo>
                      <a:pt x="3810" y="209550"/>
                      <a:pt x="0" y="195580"/>
                      <a:pt x="2540" y="177800"/>
                    </a:cubicBezTo>
                    <a:cubicBezTo>
                      <a:pt x="6350" y="152400"/>
                      <a:pt x="17780" y="114300"/>
                      <a:pt x="36830" y="91440"/>
                    </a:cubicBezTo>
                    <a:cubicBezTo>
                      <a:pt x="55880" y="69850"/>
                      <a:pt x="88900" y="50800"/>
                      <a:pt x="116840" y="44450"/>
                    </a:cubicBezTo>
                    <a:cubicBezTo>
                      <a:pt x="146050" y="38100"/>
                      <a:pt x="185420" y="46990"/>
                      <a:pt x="209550" y="55880"/>
                    </a:cubicBezTo>
                    <a:cubicBezTo>
                      <a:pt x="226060" y="62230"/>
                      <a:pt x="236220" y="68580"/>
                      <a:pt x="247650" y="82550"/>
                    </a:cubicBezTo>
                    <a:cubicBezTo>
                      <a:pt x="264160" y="100330"/>
                      <a:pt x="285750" y="134620"/>
                      <a:pt x="290830" y="163830"/>
                    </a:cubicBezTo>
                    <a:cubicBezTo>
                      <a:pt x="294640" y="193040"/>
                      <a:pt x="284480" y="232410"/>
                      <a:pt x="274320" y="255270"/>
                    </a:cubicBezTo>
                    <a:cubicBezTo>
                      <a:pt x="267970" y="271780"/>
                      <a:pt x="260350" y="281940"/>
                      <a:pt x="246380" y="292100"/>
                    </a:cubicBezTo>
                    <a:cubicBezTo>
                      <a:pt x="226060" y="307340"/>
                      <a:pt x="190500" y="327660"/>
                      <a:pt x="161290" y="330200"/>
                    </a:cubicBezTo>
                    <a:cubicBezTo>
                      <a:pt x="133350" y="334010"/>
                      <a:pt x="96520" y="325120"/>
                      <a:pt x="71120" y="309880"/>
                    </a:cubicBezTo>
                    <a:cubicBezTo>
                      <a:pt x="46990" y="294640"/>
                      <a:pt x="22860" y="266700"/>
                      <a:pt x="12700" y="238760"/>
                    </a:cubicBezTo>
                    <a:cubicBezTo>
                      <a:pt x="1270" y="212090"/>
                      <a:pt x="2540" y="171450"/>
                      <a:pt x="7620" y="147320"/>
                    </a:cubicBezTo>
                    <a:cubicBezTo>
                      <a:pt x="11430" y="129540"/>
                      <a:pt x="16510" y="118110"/>
                      <a:pt x="27940" y="104140"/>
                    </a:cubicBezTo>
                    <a:cubicBezTo>
                      <a:pt x="43180" y="85090"/>
                      <a:pt x="62230" y="62230"/>
                      <a:pt x="101600" y="48260"/>
                    </a:cubicBezTo>
                    <a:cubicBezTo>
                      <a:pt x="196850" y="17780"/>
                      <a:pt x="488950" y="66040"/>
                      <a:pt x="638810" y="55880"/>
                    </a:cubicBezTo>
                    <a:cubicBezTo>
                      <a:pt x="748030" y="48260"/>
                      <a:pt x="820420" y="21590"/>
                      <a:pt x="919480" y="12700"/>
                    </a:cubicBezTo>
                    <a:cubicBezTo>
                      <a:pt x="1027430" y="3810"/>
                      <a:pt x="1178560" y="0"/>
                      <a:pt x="1264920" y="3810"/>
                    </a:cubicBezTo>
                    <a:cubicBezTo>
                      <a:pt x="1315720" y="6350"/>
                      <a:pt x="1357630" y="6350"/>
                      <a:pt x="1386840" y="20320"/>
                    </a:cubicBezTo>
                    <a:cubicBezTo>
                      <a:pt x="1408430" y="29210"/>
                      <a:pt x="1422400" y="44450"/>
                      <a:pt x="1433830" y="60960"/>
                    </a:cubicBezTo>
                    <a:cubicBezTo>
                      <a:pt x="1445260" y="77470"/>
                      <a:pt x="1454150" y="99060"/>
                      <a:pt x="1455420" y="119380"/>
                    </a:cubicBezTo>
                    <a:cubicBezTo>
                      <a:pt x="1457960" y="139700"/>
                      <a:pt x="1455420" y="162560"/>
                      <a:pt x="1449070" y="181610"/>
                    </a:cubicBezTo>
                    <a:cubicBezTo>
                      <a:pt x="1441450" y="200660"/>
                      <a:pt x="1430020" y="219710"/>
                      <a:pt x="1413510" y="232410"/>
                    </a:cubicBezTo>
                    <a:cubicBezTo>
                      <a:pt x="1391920" y="248920"/>
                      <a:pt x="1327150" y="265430"/>
                      <a:pt x="1327150" y="26543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06" name="Group 306"/>
            <p:cNvGrpSpPr/>
            <p:nvPr/>
          </p:nvGrpSpPr>
          <p:grpSpPr>
            <a:xfrm>
              <a:off x="834849" y="6651641"/>
              <a:ext cx="1080770" cy="388620"/>
              <a:chOff x="0" y="0"/>
              <a:chExt cx="1080770" cy="388620"/>
            </a:xfrm>
          </p:grpSpPr>
          <p:sp>
            <p:nvSpPr>
              <p:cNvPr id="307" name="Freeform 307"/>
              <p:cNvSpPr/>
              <p:nvPr/>
            </p:nvSpPr>
            <p:spPr>
              <a:xfrm>
                <a:off x="46990" y="41910"/>
                <a:ext cx="986790" cy="294640"/>
              </a:xfrm>
              <a:custGeom>
                <a:avLst/>
                <a:gdLst/>
                <a:ahLst/>
                <a:cxnLst/>
                <a:rect l="l" t="t" r="r" b="b"/>
                <a:pathLst>
                  <a:path w="986790" h="294640">
                    <a:moveTo>
                      <a:pt x="849630" y="294640"/>
                    </a:moveTo>
                    <a:cubicBezTo>
                      <a:pt x="180340" y="284480"/>
                      <a:pt x="80010" y="274320"/>
                      <a:pt x="36830" y="238760"/>
                    </a:cubicBezTo>
                    <a:cubicBezTo>
                      <a:pt x="12700" y="217170"/>
                      <a:pt x="5080" y="185420"/>
                      <a:pt x="3810" y="157480"/>
                    </a:cubicBezTo>
                    <a:cubicBezTo>
                      <a:pt x="1270" y="129540"/>
                      <a:pt x="10160" y="95250"/>
                      <a:pt x="25400" y="71120"/>
                    </a:cubicBezTo>
                    <a:cubicBezTo>
                      <a:pt x="40640" y="48260"/>
                      <a:pt x="73660" y="26670"/>
                      <a:pt x="95250" y="16510"/>
                    </a:cubicBezTo>
                    <a:cubicBezTo>
                      <a:pt x="110490" y="10160"/>
                      <a:pt x="121920" y="7620"/>
                      <a:pt x="138430" y="8890"/>
                    </a:cubicBezTo>
                    <a:cubicBezTo>
                      <a:pt x="162560" y="10160"/>
                      <a:pt x="203200" y="22860"/>
                      <a:pt x="223520" y="35560"/>
                    </a:cubicBezTo>
                    <a:cubicBezTo>
                      <a:pt x="237490" y="44450"/>
                      <a:pt x="246380" y="55880"/>
                      <a:pt x="254000" y="67310"/>
                    </a:cubicBezTo>
                    <a:cubicBezTo>
                      <a:pt x="262890" y="80010"/>
                      <a:pt x="270510" y="91440"/>
                      <a:pt x="274320" y="107950"/>
                    </a:cubicBezTo>
                    <a:cubicBezTo>
                      <a:pt x="279400" y="130810"/>
                      <a:pt x="276860" y="172720"/>
                      <a:pt x="270510" y="195580"/>
                    </a:cubicBezTo>
                    <a:cubicBezTo>
                      <a:pt x="266700" y="212090"/>
                      <a:pt x="260350" y="222250"/>
                      <a:pt x="248920" y="234950"/>
                    </a:cubicBezTo>
                    <a:cubicBezTo>
                      <a:pt x="232410" y="251460"/>
                      <a:pt x="200660" y="275590"/>
                      <a:pt x="173990" y="281940"/>
                    </a:cubicBezTo>
                    <a:cubicBezTo>
                      <a:pt x="146050" y="288290"/>
                      <a:pt x="110490" y="285750"/>
                      <a:pt x="85090" y="274320"/>
                    </a:cubicBezTo>
                    <a:cubicBezTo>
                      <a:pt x="59690" y="262890"/>
                      <a:pt x="34290" y="238760"/>
                      <a:pt x="20320" y="214630"/>
                    </a:cubicBezTo>
                    <a:cubicBezTo>
                      <a:pt x="6350" y="189230"/>
                      <a:pt x="0" y="154940"/>
                      <a:pt x="3810" y="127000"/>
                    </a:cubicBezTo>
                    <a:cubicBezTo>
                      <a:pt x="8890" y="99060"/>
                      <a:pt x="24130" y="68580"/>
                      <a:pt x="44450" y="48260"/>
                    </a:cubicBezTo>
                    <a:cubicBezTo>
                      <a:pt x="64770" y="29210"/>
                      <a:pt x="96520" y="13970"/>
                      <a:pt x="124460" y="10160"/>
                    </a:cubicBezTo>
                    <a:cubicBezTo>
                      <a:pt x="151130" y="6350"/>
                      <a:pt x="189230" y="17780"/>
                      <a:pt x="210820" y="27940"/>
                    </a:cubicBezTo>
                    <a:cubicBezTo>
                      <a:pt x="226060" y="34290"/>
                      <a:pt x="231140" y="54610"/>
                      <a:pt x="245110" y="55880"/>
                    </a:cubicBezTo>
                    <a:cubicBezTo>
                      <a:pt x="261620" y="57150"/>
                      <a:pt x="273050" y="30480"/>
                      <a:pt x="304800" y="22860"/>
                    </a:cubicBezTo>
                    <a:cubicBezTo>
                      <a:pt x="397510" y="0"/>
                      <a:pt x="787400" y="5080"/>
                      <a:pt x="887730" y="39370"/>
                    </a:cubicBezTo>
                    <a:cubicBezTo>
                      <a:pt x="927100" y="52070"/>
                      <a:pt x="946150" y="69850"/>
                      <a:pt x="962660" y="92710"/>
                    </a:cubicBezTo>
                    <a:cubicBezTo>
                      <a:pt x="977900" y="116840"/>
                      <a:pt x="986790" y="154940"/>
                      <a:pt x="981710" y="182880"/>
                    </a:cubicBezTo>
                    <a:cubicBezTo>
                      <a:pt x="977900" y="212090"/>
                      <a:pt x="958850" y="245110"/>
                      <a:pt x="937260" y="264160"/>
                    </a:cubicBezTo>
                    <a:cubicBezTo>
                      <a:pt x="915670" y="281940"/>
                      <a:pt x="849630" y="294640"/>
                      <a:pt x="849630" y="29464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08" name="Group 308"/>
            <p:cNvGrpSpPr/>
            <p:nvPr/>
          </p:nvGrpSpPr>
          <p:grpSpPr>
            <a:xfrm>
              <a:off x="913877" y="6185736"/>
              <a:ext cx="918210" cy="398780"/>
              <a:chOff x="0" y="0"/>
              <a:chExt cx="918210" cy="398780"/>
            </a:xfrm>
          </p:grpSpPr>
          <p:sp>
            <p:nvSpPr>
              <p:cNvPr id="309" name="Freeform 309"/>
              <p:cNvSpPr/>
              <p:nvPr/>
            </p:nvSpPr>
            <p:spPr>
              <a:xfrm>
                <a:off x="48260" y="39370"/>
                <a:ext cx="826770" cy="307340"/>
              </a:xfrm>
              <a:custGeom>
                <a:avLst/>
                <a:gdLst/>
                <a:ahLst/>
                <a:cxnLst/>
                <a:rect l="l" t="t" r="r" b="b"/>
                <a:pathLst>
                  <a:path w="826770" h="307340">
                    <a:moveTo>
                      <a:pt x="684530" y="307340"/>
                    </a:moveTo>
                    <a:cubicBezTo>
                      <a:pt x="237490" y="281940"/>
                      <a:pt x="185420" y="294640"/>
                      <a:pt x="140970" y="288290"/>
                    </a:cubicBezTo>
                    <a:cubicBezTo>
                      <a:pt x="107950" y="283210"/>
                      <a:pt x="80010" y="276860"/>
                      <a:pt x="57150" y="260350"/>
                    </a:cubicBezTo>
                    <a:cubicBezTo>
                      <a:pt x="34290" y="242570"/>
                      <a:pt x="15240" y="213360"/>
                      <a:pt x="7620" y="186690"/>
                    </a:cubicBezTo>
                    <a:cubicBezTo>
                      <a:pt x="0" y="158750"/>
                      <a:pt x="5080" y="120650"/>
                      <a:pt x="12700" y="97790"/>
                    </a:cubicBezTo>
                    <a:cubicBezTo>
                      <a:pt x="17780" y="81280"/>
                      <a:pt x="22860" y="71120"/>
                      <a:pt x="35560" y="59690"/>
                    </a:cubicBezTo>
                    <a:cubicBezTo>
                      <a:pt x="52070" y="41910"/>
                      <a:pt x="88900" y="20320"/>
                      <a:pt x="111760" y="13970"/>
                    </a:cubicBezTo>
                    <a:cubicBezTo>
                      <a:pt x="127000" y="8890"/>
                      <a:pt x="140970" y="8890"/>
                      <a:pt x="156210" y="11430"/>
                    </a:cubicBezTo>
                    <a:cubicBezTo>
                      <a:pt x="171450" y="12700"/>
                      <a:pt x="185420" y="15240"/>
                      <a:pt x="199390" y="22860"/>
                    </a:cubicBezTo>
                    <a:cubicBezTo>
                      <a:pt x="220980" y="34290"/>
                      <a:pt x="251460" y="59690"/>
                      <a:pt x="264160" y="83820"/>
                    </a:cubicBezTo>
                    <a:cubicBezTo>
                      <a:pt x="276860" y="109220"/>
                      <a:pt x="280670" y="147320"/>
                      <a:pt x="278130" y="171450"/>
                    </a:cubicBezTo>
                    <a:cubicBezTo>
                      <a:pt x="276860" y="189230"/>
                      <a:pt x="273050" y="199390"/>
                      <a:pt x="264160" y="214630"/>
                    </a:cubicBezTo>
                    <a:cubicBezTo>
                      <a:pt x="251460" y="234950"/>
                      <a:pt x="219710" y="264160"/>
                      <a:pt x="199390" y="275590"/>
                    </a:cubicBezTo>
                    <a:cubicBezTo>
                      <a:pt x="184150" y="283210"/>
                      <a:pt x="172720" y="287020"/>
                      <a:pt x="156210" y="287020"/>
                    </a:cubicBezTo>
                    <a:cubicBezTo>
                      <a:pt x="132080" y="288290"/>
                      <a:pt x="91440" y="279400"/>
                      <a:pt x="69850" y="267970"/>
                    </a:cubicBezTo>
                    <a:cubicBezTo>
                      <a:pt x="54610" y="260350"/>
                      <a:pt x="45720" y="252730"/>
                      <a:pt x="35560" y="238760"/>
                    </a:cubicBezTo>
                    <a:cubicBezTo>
                      <a:pt x="21590" y="219710"/>
                      <a:pt x="3810" y="184150"/>
                      <a:pt x="2540" y="156210"/>
                    </a:cubicBezTo>
                    <a:cubicBezTo>
                      <a:pt x="1270" y="128270"/>
                      <a:pt x="10160" y="93980"/>
                      <a:pt x="26670" y="71120"/>
                    </a:cubicBezTo>
                    <a:cubicBezTo>
                      <a:pt x="41910" y="48260"/>
                      <a:pt x="64770" y="29210"/>
                      <a:pt x="96520" y="17780"/>
                    </a:cubicBezTo>
                    <a:cubicBezTo>
                      <a:pt x="147320" y="0"/>
                      <a:pt x="229870" y="10160"/>
                      <a:pt x="312420" y="12700"/>
                    </a:cubicBezTo>
                    <a:cubicBezTo>
                      <a:pt x="424180" y="16510"/>
                      <a:pt x="631190" y="33020"/>
                      <a:pt x="703580" y="48260"/>
                    </a:cubicBezTo>
                    <a:cubicBezTo>
                      <a:pt x="732790" y="53340"/>
                      <a:pt x="744220" y="54610"/>
                      <a:pt x="762000" y="67310"/>
                    </a:cubicBezTo>
                    <a:cubicBezTo>
                      <a:pt x="783590" y="82550"/>
                      <a:pt x="810260" y="113030"/>
                      <a:pt x="819150" y="139700"/>
                    </a:cubicBezTo>
                    <a:cubicBezTo>
                      <a:pt x="826770" y="167640"/>
                      <a:pt x="824230" y="205740"/>
                      <a:pt x="811530" y="232410"/>
                    </a:cubicBezTo>
                    <a:cubicBezTo>
                      <a:pt x="800100" y="259080"/>
                      <a:pt x="769620" y="284480"/>
                      <a:pt x="745490" y="297180"/>
                    </a:cubicBezTo>
                    <a:cubicBezTo>
                      <a:pt x="726440" y="307340"/>
                      <a:pt x="684530" y="307340"/>
                      <a:pt x="684530" y="30734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10" name="Group 310"/>
            <p:cNvGrpSpPr/>
            <p:nvPr/>
          </p:nvGrpSpPr>
          <p:grpSpPr>
            <a:xfrm>
              <a:off x="945812" y="5733534"/>
              <a:ext cx="883920" cy="448310"/>
              <a:chOff x="0" y="0"/>
              <a:chExt cx="883920" cy="448310"/>
            </a:xfrm>
          </p:grpSpPr>
          <p:sp>
            <p:nvSpPr>
              <p:cNvPr id="311" name="Freeform 311"/>
              <p:cNvSpPr/>
              <p:nvPr/>
            </p:nvSpPr>
            <p:spPr>
              <a:xfrm>
                <a:off x="44450" y="48260"/>
                <a:ext cx="797560" cy="346710"/>
              </a:xfrm>
              <a:custGeom>
                <a:avLst/>
                <a:gdLst/>
                <a:ahLst/>
                <a:cxnLst/>
                <a:rect l="l" t="t" r="r" b="b"/>
                <a:pathLst>
                  <a:path w="797560" h="346710">
                    <a:moveTo>
                      <a:pt x="666750" y="344170"/>
                    </a:moveTo>
                    <a:cubicBezTo>
                      <a:pt x="401320" y="346710"/>
                      <a:pt x="358140" y="344170"/>
                      <a:pt x="302260" y="332740"/>
                    </a:cubicBezTo>
                    <a:cubicBezTo>
                      <a:pt x="233680" y="318770"/>
                      <a:pt x="129540" y="294640"/>
                      <a:pt x="80010" y="265430"/>
                    </a:cubicBezTo>
                    <a:cubicBezTo>
                      <a:pt x="49530" y="247650"/>
                      <a:pt x="30480" y="227330"/>
                      <a:pt x="17780" y="201930"/>
                    </a:cubicBezTo>
                    <a:cubicBezTo>
                      <a:pt x="5080" y="177800"/>
                      <a:pt x="0" y="142240"/>
                      <a:pt x="6350" y="114300"/>
                    </a:cubicBezTo>
                    <a:cubicBezTo>
                      <a:pt x="11430" y="86360"/>
                      <a:pt x="29210" y="55880"/>
                      <a:pt x="49530" y="36830"/>
                    </a:cubicBezTo>
                    <a:cubicBezTo>
                      <a:pt x="71120" y="19050"/>
                      <a:pt x="107950" y="6350"/>
                      <a:pt x="130810" y="2540"/>
                    </a:cubicBezTo>
                    <a:cubicBezTo>
                      <a:pt x="148590" y="0"/>
                      <a:pt x="160020" y="1270"/>
                      <a:pt x="176530" y="6350"/>
                    </a:cubicBezTo>
                    <a:cubicBezTo>
                      <a:pt x="198120" y="13970"/>
                      <a:pt x="234950" y="36830"/>
                      <a:pt x="250190" y="54610"/>
                    </a:cubicBezTo>
                    <a:cubicBezTo>
                      <a:pt x="262890" y="66040"/>
                      <a:pt x="267970" y="77470"/>
                      <a:pt x="273050" y="92710"/>
                    </a:cubicBezTo>
                    <a:cubicBezTo>
                      <a:pt x="279400" y="116840"/>
                      <a:pt x="283210" y="154940"/>
                      <a:pt x="275590" y="181610"/>
                    </a:cubicBezTo>
                    <a:cubicBezTo>
                      <a:pt x="266700" y="208280"/>
                      <a:pt x="241300" y="238760"/>
                      <a:pt x="223520" y="254000"/>
                    </a:cubicBezTo>
                    <a:cubicBezTo>
                      <a:pt x="209550" y="265430"/>
                      <a:pt x="196850" y="269240"/>
                      <a:pt x="182880" y="274320"/>
                    </a:cubicBezTo>
                    <a:cubicBezTo>
                      <a:pt x="168910" y="278130"/>
                      <a:pt x="154940" y="281940"/>
                      <a:pt x="138430" y="279400"/>
                    </a:cubicBezTo>
                    <a:cubicBezTo>
                      <a:pt x="114300" y="276860"/>
                      <a:pt x="76200" y="266700"/>
                      <a:pt x="54610" y="248920"/>
                    </a:cubicBezTo>
                    <a:cubicBezTo>
                      <a:pt x="33020" y="231140"/>
                      <a:pt x="13970" y="201930"/>
                      <a:pt x="7620" y="173990"/>
                    </a:cubicBezTo>
                    <a:cubicBezTo>
                      <a:pt x="0" y="147320"/>
                      <a:pt x="3810" y="111760"/>
                      <a:pt x="15240" y="86360"/>
                    </a:cubicBezTo>
                    <a:cubicBezTo>
                      <a:pt x="25400" y="59690"/>
                      <a:pt x="49530" y="33020"/>
                      <a:pt x="73660" y="20320"/>
                    </a:cubicBezTo>
                    <a:cubicBezTo>
                      <a:pt x="99060" y="6350"/>
                      <a:pt x="124460" y="2540"/>
                      <a:pt x="161290" y="3810"/>
                    </a:cubicBezTo>
                    <a:cubicBezTo>
                      <a:pt x="231140" y="6350"/>
                      <a:pt x="365760" y="68580"/>
                      <a:pt x="457200" y="81280"/>
                    </a:cubicBezTo>
                    <a:cubicBezTo>
                      <a:pt x="532130" y="91440"/>
                      <a:pt x="618490" y="78740"/>
                      <a:pt x="666750" y="85090"/>
                    </a:cubicBezTo>
                    <a:cubicBezTo>
                      <a:pt x="693420" y="88900"/>
                      <a:pt x="708660" y="88900"/>
                      <a:pt x="726440" y="100330"/>
                    </a:cubicBezTo>
                    <a:cubicBezTo>
                      <a:pt x="749300" y="114300"/>
                      <a:pt x="777240" y="142240"/>
                      <a:pt x="787400" y="168910"/>
                    </a:cubicBezTo>
                    <a:cubicBezTo>
                      <a:pt x="797560" y="195580"/>
                      <a:pt x="797560" y="233680"/>
                      <a:pt x="787400" y="261620"/>
                    </a:cubicBezTo>
                    <a:cubicBezTo>
                      <a:pt x="777240" y="288290"/>
                      <a:pt x="749300" y="316230"/>
                      <a:pt x="726440" y="330200"/>
                    </a:cubicBezTo>
                    <a:cubicBezTo>
                      <a:pt x="708660" y="340360"/>
                      <a:pt x="666750" y="344170"/>
                      <a:pt x="666750" y="34417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12" name="TextBox 312"/>
            <p:cNvSpPr txBox="1"/>
            <p:nvPr/>
          </p:nvSpPr>
          <p:spPr>
            <a:xfrm rot="-3503348">
              <a:off x="3251196" y="11483934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Innostus</a:t>
              </a:r>
            </a:p>
          </p:txBody>
        </p:sp>
        <p:sp>
          <p:nvSpPr>
            <p:cNvPr id="313" name="TextBox 313"/>
            <p:cNvSpPr txBox="1"/>
            <p:nvPr/>
          </p:nvSpPr>
          <p:spPr>
            <a:xfrm rot="-3266795">
              <a:off x="2882745" y="11213501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Toiveikkuus</a:t>
              </a:r>
            </a:p>
          </p:txBody>
        </p:sp>
        <p:sp>
          <p:nvSpPr>
            <p:cNvPr id="314" name="TextBox 314"/>
            <p:cNvSpPr txBox="1"/>
            <p:nvPr/>
          </p:nvSpPr>
          <p:spPr>
            <a:xfrm rot="-2870863">
              <a:off x="2501800" y="10983834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Läheisyys</a:t>
              </a:r>
            </a:p>
          </p:txBody>
        </p:sp>
        <p:sp>
          <p:nvSpPr>
            <p:cNvPr id="315" name="TextBox 315"/>
            <p:cNvSpPr txBox="1"/>
            <p:nvPr/>
          </p:nvSpPr>
          <p:spPr>
            <a:xfrm rot="-2618150">
              <a:off x="2224946" y="10655398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Herkkyys</a:t>
              </a:r>
            </a:p>
          </p:txBody>
        </p:sp>
        <p:sp>
          <p:nvSpPr>
            <p:cNvPr id="316" name="TextBox 316"/>
            <p:cNvSpPr txBox="1"/>
            <p:nvPr/>
          </p:nvSpPr>
          <p:spPr>
            <a:xfrm rot="-2357355">
              <a:off x="1896544" y="10334747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Kiitollisuus</a:t>
              </a:r>
            </a:p>
          </p:txBody>
        </p:sp>
        <p:sp>
          <p:nvSpPr>
            <p:cNvPr id="317" name="TextBox 317"/>
            <p:cNvSpPr txBox="1"/>
            <p:nvPr/>
          </p:nvSpPr>
          <p:spPr>
            <a:xfrm rot="-2029964">
              <a:off x="1632074" y="9999745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Rakkaus</a:t>
              </a:r>
            </a:p>
          </p:txBody>
        </p:sp>
        <p:sp>
          <p:nvSpPr>
            <p:cNvPr id="318" name="TextBox 318"/>
            <p:cNvSpPr txBox="1"/>
            <p:nvPr/>
          </p:nvSpPr>
          <p:spPr>
            <a:xfrm rot="-1817056">
              <a:off x="1407411" y="9586413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Luovuus</a:t>
              </a:r>
            </a:p>
          </p:txBody>
        </p:sp>
        <p:sp>
          <p:nvSpPr>
            <p:cNvPr id="319" name="TextBox 319"/>
            <p:cNvSpPr txBox="1"/>
            <p:nvPr/>
          </p:nvSpPr>
          <p:spPr>
            <a:xfrm rot="-1533385">
              <a:off x="1181340" y="9229861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Rohkeus</a:t>
              </a:r>
            </a:p>
          </p:txBody>
        </p:sp>
        <p:sp>
          <p:nvSpPr>
            <p:cNvPr id="320" name="TextBox 320"/>
            <p:cNvSpPr txBox="1"/>
            <p:nvPr/>
          </p:nvSpPr>
          <p:spPr>
            <a:xfrm rot="-1298450">
              <a:off x="953327" y="8848535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Arvostus</a:t>
              </a:r>
            </a:p>
          </p:txBody>
        </p:sp>
        <p:sp>
          <p:nvSpPr>
            <p:cNvPr id="321" name="TextBox 321"/>
            <p:cNvSpPr txBox="1"/>
            <p:nvPr/>
          </p:nvSpPr>
          <p:spPr>
            <a:xfrm rot="-1210703">
              <a:off x="856136" y="8450428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Kunnioitus</a:t>
              </a:r>
            </a:p>
          </p:txBody>
        </p:sp>
        <p:sp>
          <p:nvSpPr>
            <p:cNvPr id="322" name="TextBox 322"/>
            <p:cNvSpPr txBox="1"/>
            <p:nvPr/>
          </p:nvSpPr>
          <p:spPr>
            <a:xfrm rot="-815768">
              <a:off x="735535" y="8005094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Itsevarmuus</a:t>
              </a:r>
            </a:p>
          </p:txBody>
        </p:sp>
        <p:sp>
          <p:nvSpPr>
            <p:cNvPr id="323" name="TextBox 323"/>
            <p:cNvSpPr txBox="1"/>
            <p:nvPr/>
          </p:nvSpPr>
          <p:spPr>
            <a:xfrm rot="-532973">
              <a:off x="752813" y="7582573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Menestys</a:t>
              </a:r>
            </a:p>
          </p:txBody>
        </p:sp>
        <p:sp>
          <p:nvSpPr>
            <p:cNvPr id="324" name="TextBox 324"/>
            <p:cNvSpPr txBox="1"/>
            <p:nvPr/>
          </p:nvSpPr>
          <p:spPr>
            <a:xfrm rot="-228868">
              <a:off x="520964" y="7119218"/>
              <a:ext cx="1597359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Tiedonhaluisuus</a:t>
              </a:r>
            </a:p>
          </p:txBody>
        </p:sp>
        <p:sp>
          <p:nvSpPr>
            <p:cNvPr id="325" name="TextBox 325"/>
            <p:cNvSpPr txBox="1"/>
            <p:nvPr/>
          </p:nvSpPr>
          <p:spPr>
            <a:xfrm>
              <a:off x="606571" y="6718098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Uteliaisuus</a:t>
              </a:r>
            </a:p>
          </p:txBody>
        </p:sp>
        <p:sp>
          <p:nvSpPr>
            <p:cNvPr id="326" name="TextBox 326"/>
            <p:cNvSpPr txBox="1"/>
            <p:nvPr/>
          </p:nvSpPr>
          <p:spPr>
            <a:xfrm rot="253194">
              <a:off x="670981" y="6268735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Riemu</a:t>
              </a:r>
            </a:p>
          </p:txBody>
        </p:sp>
        <p:sp>
          <p:nvSpPr>
            <p:cNvPr id="327" name="TextBox 327"/>
            <p:cNvSpPr txBox="1"/>
            <p:nvPr/>
          </p:nvSpPr>
          <p:spPr>
            <a:xfrm rot="275605">
              <a:off x="665640" y="5857683"/>
              <a:ext cx="1510866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Vapautuneisuus</a:t>
              </a:r>
            </a:p>
          </p:txBody>
        </p:sp>
        <p:grpSp>
          <p:nvGrpSpPr>
            <p:cNvPr id="328" name="Group 328"/>
            <p:cNvGrpSpPr/>
            <p:nvPr/>
          </p:nvGrpSpPr>
          <p:grpSpPr>
            <a:xfrm>
              <a:off x="969307" y="5250180"/>
              <a:ext cx="1112520" cy="601980"/>
              <a:chOff x="0" y="0"/>
              <a:chExt cx="1112520" cy="601980"/>
            </a:xfrm>
          </p:grpSpPr>
          <p:sp>
            <p:nvSpPr>
              <p:cNvPr id="329" name="Freeform 329"/>
              <p:cNvSpPr/>
              <p:nvPr/>
            </p:nvSpPr>
            <p:spPr>
              <a:xfrm>
                <a:off x="44450" y="48260"/>
                <a:ext cx="102108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508000">
                    <a:moveTo>
                      <a:pt x="180340" y="10160"/>
                    </a:moveTo>
                    <a:cubicBezTo>
                      <a:pt x="527050" y="137160"/>
                      <a:pt x="737870" y="161290"/>
                      <a:pt x="838200" y="195580"/>
                    </a:cubicBezTo>
                    <a:cubicBezTo>
                      <a:pt x="895350" y="214630"/>
                      <a:pt x="938530" y="232410"/>
                      <a:pt x="966470" y="256540"/>
                    </a:cubicBezTo>
                    <a:cubicBezTo>
                      <a:pt x="986790" y="273050"/>
                      <a:pt x="998220" y="290830"/>
                      <a:pt x="1007110" y="311150"/>
                    </a:cubicBezTo>
                    <a:cubicBezTo>
                      <a:pt x="1014730" y="331470"/>
                      <a:pt x="1018540" y="355600"/>
                      <a:pt x="1017270" y="377190"/>
                    </a:cubicBezTo>
                    <a:cubicBezTo>
                      <a:pt x="1014730" y="398780"/>
                      <a:pt x="1008380" y="422910"/>
                      <a:pt x="994410" y="441960"/>
                    </a:cubicBezTo>
                    <a:cubicBezTo>
                      <a:pt x="977900" y="464820"/>
                      <a:pt x="941070" y="491490"/>
                      <a:pt x="913130" y="500380"/>
                    </a:cubicBezTo>
                    <a:cubicBezTo>
                      <a:pt x="891540" y="508000"/>
                      <a:pt x="876300" y="506730"/>
                      <a:pt x="845820" y="502920"/>
                    </a:cubicBezTo>
                    <a:cubicBezTo>
                      <a:pt x="775970" y="492760"/>
                      <a:pt x="577850" y="434340"/>
                      <a:pt x="508000" y="398780"/>
                    </a:cubicBezTo>
                    <a:cubicBezTo>
                      <a:pt x="472440" y="379730"/>
                      <a:pt x="452120" y="367030"/>
                      <a:pt x="435610" y="342900"/>
                    </a:cubicBezTo>
                    <a:cubicBezTo>
                      <a:pt x="419100" y="318770"/>
                      <a:pt x="408940" y="283210"/>
                      <a:pt x="411480" y="254000"/>
                    </a:cubicBezTo>
                    <a:cubicBezTo>
                      <a:pt x="412750" y="224790"/>
                      <a:pt x="430530" y="187960"/>
                      <a:pt x="445770" y="167640"/>
                    </a:cubicBezTo>
                    <a:cubicBezTo>
                      <a:pt x="455930" y="153670"/>
                      <a:pt x="467360" y="146050"/>
                      <a:pt x="481330" y="138430"/>
                    </a:cubicBezTo>
                    <a:cubicBezTo>
                      <a:pt x="494030" y="129540"/>
                      <a:pt x="506730" y="123190"/>
                      <a:pt x="524510" y="120650"/>
                    </a:cubicBezTo>
                    <a:cubicBezTo>
                      <a:pt x="548640" y="118110"/>
                      <a:pt x="589280" y="119380"/>
                      <a:pt x="615950" y="130810"/>
                    </a:cubicBezTo>
                    <a:cubicBezTo>
                      <a:pt x="642620" y="143510"/>
                      <a:pt x="669290" y="168910"/>
                      <a:pt x="683260" y="194310"/>
                    </a:cubicBezTo>
                    <a:cubicBezTo>
                      <a:pt x="695960" y="220980"/>
                      <a:pt x="702310" y="256540"/>
                      <a:pt x="697230" y="285750"/>
                    </a:cubicBezTo>
                    <a:cubicBezTo>
                      <a:pt x="692150" y="314960"/>
                      <a:pt x="675640" y="346710"/>
                      <a:pt x="654050" y="367030"/>
                    </a:cubicBezTo>
                    <a:cubicBezTo>
                      <a:pt x="632460" y="387350"/>
                      <a:pt x="594360" y="401320"/>
                      <a:pt x="570230" y="405130"/>
                    </a:cubicBezTo>
                    <a:cubicBezTo>
                      <a:pt x="552450" y="408940"/>
                      <a:pt x="539750" y="407670"/>
                      <a:pt x="523240" y="402590"/>
                    </a:cubicBezTo>
                    <a:cubicBezTo>
                      <a:pt x="500380" y="394970"/>
                      <a:pt x="462280" y="372110"/>
                      <a:pt x="444500" y="355600"/>
                    </a:cubicBezTo>
                    <a:cubicBezTo>
                      <a:pt x="431800" y="342900"/>
                      <a:pt x="425450" y="331470"/>
                      <a:pt x="420370" y="314960"/>
                    </a:cubicBezTo>
                    <a:cubicBezTo>
                      <a:pt x="414020" y="290830"/>
                      <a:pt x="407670" y="251460"/>
                      <a:pt x="416560" y="222250"/>
                    </a:cubicBezTo>
                    <a:cubicBezTo>
                      <a:pt x="424180" y="194310"/>
                      <a:pt x="444500" y="163830"/>
                      <a:pt x="468630" y="147320"/>
                    </a:cubicBezTo>
                    <a:cubicBezTo>
                      <a:pt x="491490" y="129540"/>
                      <a:pt x="521970" y="120650"/>
                      <a:pt x="554990" y="118110"/>
                    </a:cubicBezTo>
                    <a:cubicBezTo>
                      <a:pt x="595630" y="114300"/>
                      <a:pt x="641350" y="123190"/>
                      <a:pt x="694690" y="138430"/>
                    </a:cubicBezTo>
                    <a:cubicBezTo>
                      <a:pt x="770890" y="161290"/>
                      <a:pt x="915670" y="209550"/>
                      <a:pt x="966470" y="256540"/>
                    </a:cubicBezTo>
                    <a:cubicBezTo>
                      <a:pt x="996950" y="283210"/>
                      <a:pt x="1009650" y="314960"/>
                      <a:pt x="1016000" y="342900"/>
                    </a:cubicBezTo>
                    <a:cubicBezTo>
                      <a:pt x="1021080" y="367030"/>
                      <a:pt x="1017270" y="389890"/>
                      <a:pt x="1009650" y="411480"/>
                    </a:cubicBezTo>
                    <a:cubicBezTo>
                      <a:pt x="1002030" y="431800"/>
                      <a:pt x="988060" y="452120"/>
                      <a:pt x="972820" y="467360"/>
                    </a:cubicBezTo>
                    <a:cubicBezTo>
                      <a:pt x="956310" y="482600"/>
                      <a:pt x="934720" y="495300"/>
                      <a:pt x="913130" y="500380"/>
                    </a:cubicBezTo>
                    <a:cubicBezTo>
                      <a:pt x="892810" y="506730"/>
                      <a:pt x="871220" y="506730"/>
                      <a:pt x="845820" y="502920"/>
                    </a:cubicBezTo>
                    <a:cubicBezTo>
                      <a:pt x="807720" y="495300"/>
                      <a:pt x="768350" y="468630"/>
                      <a:pt x="709930" y="449580"/>
                    </a:cubicBezTo>
                    <a:cubicBezTo>
                      <a:pt x="610870" y="417830"/>
                      <a:pt x="417830" y="383540"/>
                      <a:pt x="300990" y="342900"/>
                    </a:cubicBezTo>
                    <a:cubicBezTo>
                      <a:pt x="208280" y="311150"/>
                      <a:pt x="106680" y="276860"/>
                      <a:pt x="58420" y="237490"/>
                    </a:cubicBezTo>
                    <a:cubicBezTo>
                      <a:pt x="29210" y="213360"/>
                      <a:pt x="13970" y="186690"/>
                      <a:pt x="6350" y="161290"/>
                    </a:cubicBezTo>
                    <a:cubicBezTo>
                      <a:pt x="0" y="139700"/>
                      <a:pt x="1270" y="119380"/>
                      <a:pt x="7620" y="99060"/>
                    </a:cubicBezTo>
                    <a:cubicBezTo>
                      <a:pt x="15240" y="73660"/>
                      <a:pt x="39370" y="39370"/>
                      <a:pt x="60960" y="24130"/>
                    </a:cubicBezTo>
                    <a:cubicBezTo>
                      <a:pt x="77470" y="10160"/>
                      <a:pt x="99060" y="3810"/>
                      <a:pt x="119380" y="2540"/>
                    </a:cubicBezTo>
                    <a:cubicBezTo>
                      <a:pt x="138430" y="0"/>
                      <a:pt x="180340" y="10160"/>
                      <a:pt x="180340" y="1016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30" name="Group 330"/>
            <p:cNvGrpSpPr/>
            <p:nvPr/>
          </p:nvGrpSpPr>
          <p:grpSpPr>
            <a:xfrm>
              <a:off x="1059477" y="4828540"/>
              <a:ext cx="1176020" cy="640080"/>
              <a:chOff x="0" y="0"/>
              <a:chExt cx="1176020" cy="640080"/>
            </a:xfrm>
          </p:grpSpPr>
          <p:sp>
            <p:nvSpPr>
              <p:cNvPr id="331" name="Freeform 331"/>
              <p:cNvSpPr/>
              <p:nvPr/>
            </p:nvSpPr>
            <p:spPr>
              <a:xfrm>
                <a:off x="45720" y="41910"/>
                <a:ext cx="1083310" cy="549910"/>
              </a:xfrm>
              <a:custGeom>
                <a:avLst/>
                <a:gdLst/>
                <a:ahLst/>
                <a:cxnLst/>
                <a:rect l="l" t="t" r="r" b="b"/>
                <a:pathLst>
                  <a:path w="1083310" h="549910">
                    <a:moveTo>
                      <a:pt x="172720" y="8890"/>
                    </a:moveTo>
                    <a:cubicBezTo>
                      <a:pt x="760730" y="217170"/>
                      <a:pt x="862330" y="218440"/>
                      <a:pt x="929640" y="242570"/>
                    </a:cubicBezTo>
                    <a:cubicBezTo>
                      <a:pt x="975360" y="259080"/>
                      <a:pt x="1009650" y="275590"/>
                      <a:pt x="1035050" y="300990"/>
                    </a:cubicBezTo>
                    <a:cubicBezTo>
                      <a:pt x="1056640" y="322580"/>
                      <a:pt x="1071880" y="356870"/>
                      <a:pt x="1078230" y="379730"/>
                    </a:cubicBezTo>
                    <a:cubicBezTo>
                      <a:pt x="1083310" y="397510"/>
                      <a:pt x="1083310" y="408940"/>
                      <a:pt x="1079500" y="425450"/>
                    </a:cubicBezTo>
                    <a:cubicBezTo>
                      <a:pt x="1073150" y="449580"/>
                      <a:pt x="1054100" y="487680"/>
                      <a:pt x="1037590" y="506730"/>
                    </a:cubicBezTo>
                    <a:cubicBezTo>
                      <a:pt x="1026160" y="519430"/>
                      <a:pt x="1016000" y="527050"/>
                      <a:pt x="999490" y="532130"/>
                    </a:cubicBezTo>
                    <a:cubicBezTo>
                      <a:pt x="976630" y="541020"/>
                      <a:pt x="938530" y="549910"/>
                      <a:pt x="910590" y="543560"/>
                    </a:cubicBezTo>
                    <a:cubicBezTo>
                      <a:pt x="882650" y="537210"/>
                      <a:pt x="849630" y="514350"/>
                      <a:pt x="831850" y="497840"/>
                    </a:cubicBezTo>
                    <a:cubicBezTo>
                      <a:pt x="819150" y="485140"/>
                      <a:pt x="812800" y="474980"/>
                      <a:pt x="807720" y="458470"/>
                    </a:cubicBezTo>
                    <a:cubicBezTo>
                      <a:pt x="800100" y="435610"/>
                      <a:pt x="797560" y="392430"/>
                      <a:pt x="801370" y="368300"/>
                    </a:cubicBezTo>
                    <a:cubicBezTo>
                      <a:pt x="805180" y="351790"/>
                      <a:pt x="810260" y="340360"/>
                      <a:pt x="820420" y="326390"/>
                    </a:cubicBezTo>
                    <a:cubicBezTo>
                      <a:pt x="835660" y="307340"/>
                      <a:pt x="864870" y="280670"/>
                      <a:pt x="891540" y="270510"/>
                    </a:cubicBezTo>
                    <a:cubicBezTo>
                      <a:pt x="919480" y="261620"/>
                      <a:pt x="958850" y="264160"/>
                      <a:pt x="982980" y="269240"/>
                    </a:cubicBezTo>
                    <a:cubicBezTo>
                      <a:pt x="999490" y="274320"/>
                      <a:pt x="1010920" y="279400"/>
                      <a:pt x="1023620" y="290830"/>
                    </a:cubicBezTo>
                    <a:cubicBezTo>
                      <a:pt x="1041400" y="307340"/>
                      <a:pt x="1066800" y="337820"/>
                      <a:pt x="1075690" y="365760"/>
                    </a:cubicBezTo>
                    <a:cubicBezTo>
                      <a:pt x="1083310" y="392430"/>
                      <a:pt x="1082040" y="429260"/>
                      <a:pt x="1071880" y="455930"/>
                    </a:cubicBezTo>
                    <a:cubicBezTo>
                      <a:pt x="1060450" y="482600"/>
                      <a:pt x="1032510" y="510540"/>
                      <a:pt x="1013460" y="525780"/>
                    </a:cubicBezTo>
                    <a:cubicBezTo>
                      <a:pt x="999490" y="535940"/>
                      <a:pt x="985520" y="539750"/>
                      <a:pt x="971550" y="542290"/>
                    </a:cubicBezTo>
                    <a:cubicBezTo>
                      <a:pt x="956310" y="546100"/>
                      <a:pt x="942340" y="548640"/>
                      <a:pt x="925830" y="546100"/>
                    </a:cubicBezTo>
                    <a:cubicBezTo>
                      <a:pt x="901700" y="541020"/>
                      <a:pt x="878840" y="520700"/>
                      <a:pt x="842010" y="509270"/>
                    </a:cubicBezTo>
                    <a:cubicBezTo>
                      <a:pt x="777240" y="487680"/>
                      <a:pt x="665480" y="478790"/>
                      <a:pt x="561340" y="447040"/>
                    </a:cubicBezTo>
                    <a:cubicBezTo>
                      <a:pt x="421640" y="403860"/>
                      <a:pt x="166370" y="294640"/>
                      <a:pt x="88900" y="254000"/>
                    </a:cubicBezTo>
                    <a:cubicBezTo>
                      <a:pt x="60960" y="240030"/>
                      <a:pt x="49530" y="234950"/>
                      <a:pt x="35560" y="219710"/>
                    </a:cubicBezTo>
                    <a:cubicBezTo>
                      <a:pt x="22860" y="205740"/>
                      <a:pt x="10160" y="186690"/>
                      <a:pt x="5080" y="166370"/>
                    </a:cubicBezTo>
                    <a:cubicBezTo>
                      <a:pt x="0" y="139700"/>
                      <a:pt x="1270" y="100330"/>
                      <a:pt x="13970" y="74930"/>
                    </a:cubicBezTo>
                    <a:cubicBezTo>
                      <a:pt x="26670" y="48260"/>
                      <a:pt x="54610" y="22860"/>
                      <a:pt x="81280" y="11430"/>
                    </a:cubicBezTo>
                    <a:cubicBezTo>
                      <a:pt x="107950" y="0"/>
                      <a:pt x="172720" y="8890"/>
                      <a:pt x="172720" y="8890"/>
                    </a:cubicBezTo>
                  </a:path>
                </a:pathLst>
              </a:custGeom>
              <a:solidFill>
                <a:srgbClr val="FEFE8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32" name="TextBox 332"/>
            <p:cNvSpPr txBox="1"/>
            <p:nvPr/>
          </p:nvSpPr>
          <p:spPr>
            <a:xfrm rot="765942">
              <a:off x="842356" y="5408919"/>
              <a:ext cx="12999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Herkkyys</a:t>
              </a:r>
            </a:p>
          </p:txBody>
        </p:sp>
        <p:sp>
          <p:nvSpPr>
            <p:cNvPr id="333" name="TextBox 333"/>
            <p:cNvSpPr txBox="1"/>
            <p:nvPr/>
          </p:nvSpPr>
          <p:spPr>
            <a:xfrm rot="956795">
              <a:off x="893874" y="5023189"/>
              <a:ext cx="1433777" cy="223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en-US" sz="10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Haltioituneisuus</a:t>
              </a:r>
            </a:p>
          </p:txBody>
        </p:sp>
        <p:grpSp>
          <p:nvGrpSpPr>
            <p:cNvPr id="334" name="Group 334"/>
            <p:cNvGrpSpPr/>
            <p:nvPr/>
          </p:nvGrpSpPr>
          <p:grpSpPr>
            <a:xfrm>
              <a:off x="5241587" y="5548630"/>
              <a:ext cx="1250950" cy="999490"/>
              <a:chOff x="0" y="0"/>
              <a:chExt cx="1250950" cy="999490"/>
            </a:xfrm>
          </p:grpSpPr>
          <p:sp>
            <p:nvSpPr>
              <p:cNvPr id="335" name="Freeform 335"/>
              <p:cNvSpPr/>
              <p:nvPr/>
            </p:nvSpPr>
            <p:spPr>
              <a:xfrm>
                <a:off x="49530" y="45720"/>
                <a:ext cx="1150620" cy="904240"/>
              </a:xfrm>
              <a:custGeom>
                <a:avLst/>
                <a:gdLst/>
                <a:ahLst/>
                <a:cxnLst/>
                <a:rect l="l" t="t" r="r" b="b"/>
                <a:pathLst>
                  <a:path w="1150620" h="904240">
                    <a:moveTo>
                      <a:pt x="906780" y="834390"/>
                    </a:moveTo>
                    <a:cubicBezTo>
                      <a:pt x="816610" y="711200"/>
                      <a:pt x="659130" y="661670"/>
                      <a:pt x="570230" y="599440"/>
                    </a:cubicBezTo>
                    <a:cubicBezTo>
                      <a:pt x="483870" y="541020"/>
                      <a:pt x="406400" y="449580"/>
                      <a:pt x="337820" y="400050"/>
                    </a:cubicBezTo>
                    <a:cubicBezTo>
                      <a:pt x="288290" y="364490"/>
                      <a:pt x="247650" y="340360"/>
                      <a:pt x="203200" y="320040"/>
                    </a:cubicBezTo>
                    <a:cubicBezTo>
                      <a:pt x="163830" y="302260"/>
                      <a:pt x="118110" y="298450"/>
                      <a:pt x="87630" y="281940"/>
                    </a:cubicBezTo>
                    <a:cubicBezTo>
                      <a:pt x="64770" y="270510"/>
                      <a:pt x="46990" y="259080"/>
                      <a:pt x="33020" y="240030"/>
                    </a:cubicBezTo>
                    <a:cubicBezTo>
                      <a:pt x="16510" y="215900"/>
                      <a:pt x="0" y="173990"/>
                      <a:pt x="1270" y="142240"/>
                    </a:cubicBezTo>
                    <a:cubicBezTo>
                      <a:pt x="3810" y="109220"/>
                      <a:pt x="24130" y="69850"/>
                      <a:pt x="43180" y="48260"/>
                    </a:cubicBezTo>
                    <a:cubicBezTo>
                      <a:pt x="59690" y="29210"/>
                      <a:pt x="78740" y="17780"/>
                      <a:pt x="102870" y="11430"/>
                    </a:cubicBezTo>
                    <a:cubicBezTo>
                      <a:pt x="130810" y="3810"/>
                      <a:pt x="175260" y="0"/>
                      <a:pt x="204470" y="16510"/>
                    </a:cubicBezTo>
                    <a:cubicBezTo>
                      <a:pt x="243840" y="39370"/>
                      <a:pt x="248920" y="109220"/>
                      <a:pt x="295910" y="163830"/>
                    </a:cubicBezTo>
                    <a:cubicBezTo>
                      <a:pt x="381000" y="257810"/>
                      <a:pt x="642620" y="422910"/>
                      <a:pt x="715010" y="496570"/>
                    </a:cubicBezTo>
                    <a:cubicBezTo>
                      <a:pt x="744220" y="527050"/>
                      <a:pt x="760730" y="541020"/>
                      <a:pt x="769620" y="568960"/>
                    </a:cubicBezTo>
                    <a:cubicBezTo>
                      <a:pt x="779780" y="595630"/>
                      <a:pt x="775970" y="635000"/>
                      <a:pt x="770890" y="659130"/>
                    </a:cubicBezTo>
                    <a:cubicBezTo>
                      <a:pt x="765810" y="675640"/>
                      <a:pt x="760730" y="685800"/>
                      <a:pt x="749300" y="698500"/>
                    </a:cubicBezTo>
                    <a:cubicBezTo>
                      <a:pt x="732790" y="717550"/>
                      <a:pt x="702310" y="741680"/>
                      <a:pt x="674370" y="750570"/>
                    </a:cubicBezTo>
                    <a:cubicBezTo>
                      <a:pt x="647700" y="758190"/>
                      <a:pt x="610870" y="755650"/>
                      <a:pt x="584200" y="745490"/>
                    </a:cubicBezTo>
                    <a:cubicBezTo>
                      <a:pt x="558800" y="735330"/>
                      <a:pt x="530860" y="712470"/>
                      <a:pt x="515620" y="687070"/>
                    </a:cubicBezTo>
                    <a:cubicBezTo>
                      <a:pt x="500380" y="662940"/>
                      <a:pt x="492760" y="627380"/>
                      <a:pt x="495300" y="599440"/>
                    </a:cubicBezTo>
                    <a:cubicBezTo>
                      <a:pt x="499110" y="571500"/>
                      <a:pt x="518160" y="535940"/>
                      <a:pt x="533400" y="516890"/>
                    </a:cubicBezTo>
                    <a:cubicBezTo>
                      <a:pt x="543560" y="504190"/>
                      <a:pt x="553720" y="496570"/>
                      <a:pt x="570230" y="490220"/>
                    </a:cubicBezTo>
                    <a:cubicBezTo>
                      <a:pt x="591820" y="480060"/>
                      <a:pt x="633730" y="472440"/>
                      <a:pt x="659130" y="474980"/>
                    </a:cubicBezTo>
                    <a:cubicBezTo>
                      <a:pt x="675640" y="476250"/>
                      <a:pt x="687070" y="480060"/>
                      <a:pt x="702310" y="488950"/>
                    </a:cubicBezTo>
                    <a:cubicBezTo>
                      <a:pt x="722630" y="501650"/>
                      <a:pt x="751840" y="528320"/>
                      <a:pt x="764540" y="553720"/>
                    </a:cubicBezTo>
                    <a:cubicBezTo>
                      <a:pt x="775970" y="580390"/>
                      <a:pt x="781050" y="615950"/>
                      <a:pt x="774700" y="643890"/>
                    </a:cubicBezTo>
                    <a:cubicBezTo>
                      <a:pt x="768350" y="671830"/>
                      <a:pt x="750570" y="702310"/>
                      <a:pt x="727710" y="721360"/>
                    </a:cubicBezTo>
                    <a:cubicBezTo>
                      <a:pt x="706120" y="740410"/>
                      <a:pt x="669290" y="751840"/>
                      <a:pt x="645160" y="755650"/>
                    </a:cubicBezTo>
                    <a:cubicBezTo>
                      <a:pt x="627380" y="756920"/>
                      <a:pt x="615950" y="755650"/>
                      <a:pt x="599440" y="750570"/>
                    </a:cubicBezTo>
                    <a:cubicBezTo>
                      <a:pt x="574040" y="742950"/>
                      <a:pt x="549910" y="726440"/>
                      <a:pt x="514350" y="702310"/>
                    </a:cubicBezTo>
                    <a:cubicBezTo>
                      <a:pt x="439420" y="651510"/>
                      <a:pt x="266700" y="521970"/>
                      <a:pt x="193040" y="440690"/>
                    </a:cubicBezTo>
                    <a:cubicBezTo>
                      <a:pt x="142240" y="384810"/>
                      <a:pt x="121920" y="323850"/>
                      <a:pt x="87630" y="281940"/>
                    </a:cubicBezTo>
                    <a:cubicBezTo>
                      <a:pt x="62230" y="251460"/>
                      <a:pt x="27940" y="236220"/>
                      <a:pt x="13970" y="209550"/>
                    </a:cubicBezTo>
                    <a:cubicBezTo>
                      <a:pt x="3810" y="187960"/>
                      <a:pt x="0" y="163830"/>
                      <a:pt x="1270" y="142240"/>
                    </a:cubicBezTo>
                    <a:cubicBezTo>
                      <a:pt x="2540" y="119380"/>
                      <a:pt x="10160" y="95250"/>
                      <a:pt x="21590" y="74930"/>
                    </a:cubicBezTo>
                    <a:cubicBezTo>
                      <a:pt x="33020" y="55880"/>
                      <a:pt x="50800" y="38100"/>
                      <a:pt x="71120" y="26670"/>
                    </a:cubicBezTo>
                    <a:cubicBezTo>
                      <a:pt x="90170" y="13970"/>
                      <a:pt x="111760" y="6350"/>
                      <a:pt x="137160" y="5080"/>
                    </a:cubicBezTo>
                    <a:cubicBezTo>
                      <a:pt x="170180" y="3810"/>
                      <a:pt x="207010" y="16510"/>
                      <a:pt x="252730" y="34290"/>
                    </a:cubicBezTo>
                    <a:cubicBezTo>
                      <a:pt x="325120" y="62230"/>
                      <a:pt x="438150" y="119380"/>
                      <a:pt x="521970" y="180340"/>
                    </a:cubicBezTo>
                    <a:cubicBezTo>
                      <a:pt x="608330" y="241300"/>
                      <a:pt x="676910" y="342900"/>
                      <a:pt x="762000" y="401320"/>
                    </a:cubicBezTo>
                    <a:cubicBezTo>
                      <a:pt x="838200" y="455930"/>
                      <a:pt x="943610" y="480060"/>
                      <a:pt x="1002030" y="527050"/>
                    </a:cubicBezTo>
                    <a:cubicBezTo>
                      <a:pt x="1045210" y="561340"/>
                      <a:pt x="1073150" y="598170"/>
                      <a:pt x="1097280" y="640080"/>
                    </a:cubicBezTo>
                    <a:cubicBezTo>
                      <a:pt x="1121410" y="680720"/>
                      <a:pt x="1149350" y="732790"/>
                      <a:pt x="1150620" y="772160"/>
                    </a:cubicBezTo>
                    <a:cubicBezTo>
                      <a:pt x="1150620" y="803910"/>
                      <a:pt x="1134110" y="836930"/>
                      <a:pt x="1118870" y="858520"/>
                    </a:cubicBezTo>
                    <a:cubicBezTo>
                      <a:pt x="1104900" y="875030"/>
                      <a:pt x="1085850" y="886460"/>
                      <a:pt x="1068070" y="894080"/>
                    </a:cubicBezTo>
                    <a:cubicBezTo>
                      <a:pt x="1049020" y="900430"/>
                      <a:pt x="1026160" y="904240"/>
                      <a:pt x="1005840" y="901700"/>
                    </a:cubicBezTo>
                    <a:cubicBezTo>
                      <a:pt x="985520" y="899160"/>
                      <a:pt x="963930" y="891540"/>
                      <a:pt x="947420" y="880110"/>
                    </a:cubicBezTo>
                    <a:cubicBezTo>
                      <a:pt x="930910" y="868680"/>
                      <a:pt x="906780" y="834390"/>
                      <a:pt x="906780" y="834390"/>
                    </a:cubicBezTo>
                  </a:path>
                </a:pathLst>
              </a:custGeom>
              <a:solidFill>
                <a:srgbClr val="BDA1D4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36" name="TextBox 336"/>
            <p:cNvSpPr txBox="1"/>
            <p:nvPr/>
          </p:nvSpPr>
          <p:spPr>
            <a:xfrm rot="1912335">
              <a:off x="5148216" y="5905423"/>
              <a:ext cx="1556971" cy="330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Hämmästys</a:t>
              </a:r>
            </a:p>
          </p:txBody>
        </p:sp>
        <p:grpSp>
          <p:nvGrpSpPr>
            <p:cNvPr id="337" name="Group 337"/>
            <p:cNvGrpSpPr/>
            <p:nvPr/>
          </p:nvGrpSpPr>
          <p:grpSpPr>
            <a:xfrm>
              <a:off x="3398817" y="5160010"/>
              <a:ext cx="1066800" cy="633730"/>
              <a:chOff x="0" y="0"/>
              <a:chExt cx="1066800" cy="633730"/>
            </a:xfrm>
          </p:grpSpPr>
          <p:sp>
            <p:nvSpPr>
              <p:cNvPr id="338" name="Freeform 338"/>
              <p:cNvSpPr/>
              <p:nvPr/>
            </p:nvSpPr>
            <p:spPr>
              <a:xfrm>
                <a:off x="49530" y="45720"/>
                <a:ext cx="967740" cy="543560"/>
              </a:xfrm>
              <a:custGeom>
                <a:avLst/>
                <a:gdLst/>
                <a:ahLst/>
                <a:cxnLst/>
                <a:rect l="l" t="t" r="r" b="b"/>
                <a:pathLst>
                  <a:path w="967740" h="543560">
                    <a:moveTo>
                      <a:pt x="170180" y="10160"/>
                    </a:moveTo>
                    <a:cubicBezTo>
                      <a:pt x="566420" y="135890"/>
                      <a:pt x="825500" y="224790"/>
                      <a:pt x="901700" y="283210"/>
                    </a:cubicBezTo>
                    <a:cubicBezTo>
                      <a:pt x="934720" y="308610"/>
                      <a:pt x="947420" y="332740"/>
                      <a:pt x="957580" y="354330"/>
                    </a:cubicBezTo>
                    <a:cubicBezTo>
                      <a:pt x="963930" y="370840"/>
                      <a:pt x="966470" y="382270"/>
                      <a:pt x="965200" y="400050"/>
                    </a:cubicBezTo>
                    <a:cubicBezTo>
                      <a:pt x="962660" y="424180"/>
                      <a:pt x="953770" y="462280"/>
                      <a:pt x="937260" y="485140"/>
                    </a:cubicBezTo>
                    <a:cubicBezTo>
                      <a:pt x="920750" y="508000"/>
                      <a:pt x="890270" y="528320"/>
                      <a:pt x="863600" y="535940"/>
                    </a:cubicBezTo>
                    <a:cubicBezTo>
                      <a:pt x="835660" y="543560"/>
                      <a:pt x="800100" y="542290"/>
                      <a:pt x="773430" y="532130"/>
                    </a:cubicBezTo>
                    <a:cubicBezTo>
                      <a:pt x="746760" y="521970"/>
                      <a:pt x="718820" y="494030"/>
                      <a:pt x="704850" y="474980"/>
                    </a:cubicBezTo>
                    <a:cubicBezTo>
                      <a:pt x="694690" y="461010"/>
                      <a:pt x="689610" y="449580"/>
                      <a:pt x="687070" y="433070"/>
                    </a:cubicBezTo>
                    <a:cubicBezTo>
                      <a:pt x="683260" y="408940"/>
                      <a:pt x="684530" y="369570"/>
                      <a:pt x="695960" y="342900"/>
                    </a:cubicBezTo>
                    <a:cubicBezTo>
                      <a:pt x="707390" y="317500"/>
                      <a:pt x="736600" y="290830"/>
                      <a:pt x="756920" y="276860"/>
                    </a:cubicBezTo>
                    <a:cubicBezTo>
                      <a:pt x="772160" y="267970"/>
                      <a:pt x="783590" y="264160"/>
                      <a:pt x="800100" y="262890"/>
                    </a:cubicBezTo>
                    <a:cubicBezTo>
                      <a:pt x="824230" y="260350"/>
                      <a:pt x="866140" y="266700"/>
                      <a:pt x="889000" y="275590"/>
                    </a:cubicBezTo>
                    <a:cubicBezTo>
                      <a:pt x="904240" y="283210"/>
                      <a:pt x="914400" y="289560"/>
                      <a:pt x="925830" y="303530"/>
                    </a:cubicBezTo>
                    <a:cubicBezTo>
                      <a:pt x="941070" y="321310"/>
                      <a:pt x="960120" y="355600"/>
                      <a:pt x="963930" y="384810"/>
                    </a:cubicBezTo>
                    <a:cubicBezTo>
                      <a:pt x="967740" y="412750"/>
                      <a:pt x="960120" y="448310"/>
                      <a:pt x="946150" y="472440"/>
                    </a:cubicBezTo>
                    <a:cubicBezTo>
                      <a:pt x="930910" y="496570"/>
                      <a:pt x="904240" y="520700"/>
                      <a:pt x="877570" y="530860"/>
                    </a:cubicBezTo>
                    <a:cubicBezTo>
                      <a:pt x="852170" y="542290"/>
                      <a:pt x="814070" y="543560"/>
                      <a:pt x="788670" y="537210"/>
                    </a:cubicBezTo>
                    <a:cubicBezTo>
                      <a:pt x="765810" y="530860"/>
                      <a:pt x="755650" y="509270"/>
                      <a:pt x="731520" y="496570"/>
                    </a:cubicBezTo>
                    <a:cubicBezTo>
                      <a:pt x="695960" y="480060"/>
                      <a:pt x="642620" y="474980"/>
                      <a:pt x="589280" y="454660"/>
                    </a:cubicBezTo>
                    <a:cubicBezTo>
                      <a:pt x="514350" y="425450"/>
                      <a:pt x="412750" y="367030"/>
                      <a:pt x="326390" y="334010"/>
                    </a:cubicBezTo>
                    <a:cubicBezTo>
                      <a:pt x="246380" y="302260"/>
                      <a:pt x="140970" y="280670"/>
                      <a:pt x="91440" y="257810"/>
                    </a:cubicBezTo>
                    <a:cubicBezTo>
                      <a:pt x="66040" y="246380"/>
                      <a:pt x="52070" y="241300"/>
                      <a:pt x="38100" y="224790"/>
                    </a:cubicBezTo>
                    <a:cubicBezTo>
                      <a:pt x="20320" y="204470"/>
                      <a:pt x="2540" y="168910"/>
                      <a:pt x="1270" y="140970"/>
                    </a:cubicBezTo>
                    <a:cubicBezTo>
                      <a:pt x="0" y="111760"/>
                      <a:pt x="11430" y="74930"/>
                      <a:pt x="29210" y="53340"/>
                    </a:cubicBezTo>
                    <a:cubicBezTo>
                      <a:pt x="46990" y="30480"/>
                      <a:pt x="82550" y="11430"/>
                      <a:pt x="107950" y="5080"/>
                    </a:cubicBezTo>
                    <a:cubicBezTo>
                      <a:pt x="129540" y="0"/>
                      <a:pt x="170180" y="10160"/>
                      <a:pt x="170180" y="10160"/>
                    </a:cubicBezTo>
                  </a:path>
                </a:pathLst>
              </a:custGeom>
              <a:solidFill>
                <a:srgbClr val="DDCAE8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39" name="TextBox 339"/>
            <p:cNvSpPr txBox="1"/>
            <p:nvPr/>
          </p:nvSpPr>
          <p:spPr>
            <a:xfrm rot="1340454">
              <a:off x="3290344" y="5388955"/>
              <a:ext cx="145618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Innostuneisuus</a:t>
              </a:r>
            </a:p>
          </p:txBody>
        </p:sp>
        <p:grpSp>
          <p:nvGrpSpPr>
            <p:cNvPr id="340" name="Group 340"/>
            <p:cNvGrpSpPr/>
            <p:nvPr/>
          </p:nvGrpSpPr>
          <p:grpSpPr>
            <a:xfrm>
              <a:off x="4235027" y="3633676"/>
              <a:ext cx="1130300" cy="1126490"/>
              <a:chOff x="0" y="0"/>
              <a:chExt cx="1130300" cy="1126490"/>
            </a:xfrm>
          </p:grpSpPr>
          <p:sp>
            <p:nvSpPr>
              <p:cNvPr id="341" name="Freeform 341"/>
              <p:cNvSpPr/>
              <p:nvPr/>
            </p:nvSpPr>
            <p:spPr>
              <a:xfrm>
                <a:off x="45720" y="48260"/>
                <a:ext cx="1036320" cy="1028700"/>
              </a:xfrm>
              <a:custGeom>
                <a:avLst/>
                <a:gdLst/>
                <a:ahLst/>
                <a:cxnLst/>
                <a:rect l="l" t="t" r="r" b="b"/>
                <a:pathLst>
                  <a:path w="1036320" h="1028700">
                    <a:moveTo>
                      <a:pt x="224790" y="41910"/>
                    </a:moveTo>
                    <a:cubicBezTo>
                      <a:pt x="777240" y="619760"/>
                      <a:pt x="955040" y="739140"/>
                      <a:pt x="1000760" y="792480"/>
                    </a:cubicBezTo>
                    <a:cubicBezTo>
                      <a:pt x="1016000" y="810260"/>
                      <a:pt x="1018540" y="819150"/>
                      <a:pt x="1023620" y="833120"/>
                    </a:cubicBezTo>
                    <a:cubicBezTo>
                      <a:pt x="1028700" y="847090"/>
                      <a:pt x="1033780" y="861060"/>
                      <a:pt x="1033780" y="877570"/>
                    </a:cubicBezTo>
                    <a:cubicBezTo>
                      <a:pt x="1032510" y="902970"/>
                      <a:pt x="1023620" y="942340"/>
                      <a:pt x="1007110" y="965200"/>
                    </a:cubicBezTo>
                    <a:cubicBezTo>
                      <a:pt x="991870" y="989330"/>
                      <a:pt x="957580" y="1009650"/>
                      <a:pt x="934720" y="1019810"/>
                    </a:cubicBezTo>
                    <a:cubicBezTo>
                      <a:pt x="918210" y="1026160"/>
                      <a:pt x="906780" y="1027430"/>
                      <a:pt x="889000" y="1026160"/>
                    </a:cubicBezTo>
                    <a:cubicBezTo>
                      <a:pt x="864870" y="1023620"/>
                      <a:pt x="824230" y="1009650"/>
                      <a:pt x="802640" y="995680"/>
                    </a:cubicBezTo>
                    <a:cubicBezTo>
                      <a:pt x="788670" y="986790"/>
                      <a:pt x="779780" y="977900"/>
                      <a:pt x="772160" y="962660"/>
                    </a:cubicBezTo>
                    <a:cubicBezTo>
                      <a:pt x="760730" y="941070"/>
                      <a:pt x="746760" y="902970"/>
                      <a:pt x="749300" y="873760"/>
                    </a:cubicBezTo>
                    <a:cubicBezTo>
                      <a:pt x="750570" y="845820"/>
                      <a:pt x="769620" y="810260"/>
                      <a:pt x="783590" y="789940"/>
                    </a:cubicBezTo>
                    <a:cubicBezTo>
                      <a:pt x="793750" y="775970"/>
                      <a:pt x="803910" y="768350"/>
                      <a:pt x="819150" y="760730"/>
                    </a:cubicBezTo>
                    <a:cubicBezTo>
                      <a:pt x="840740" y="750570"/>
                      <a:pt x="880110" y="739140"/>
                      <a:pt x="908050" y="742950"/>
                    </a:cubicBezTo>
                    <a:cubicBezTo>
                      <a:pt x="937260" y="745490"/>
                      <a:pt x="969010" y="762000"/>
                      <a:pt x="990600" y="782320"/>
                    </a:cubicBezTo>
                    <a:cubicBezTo>
                      <a:pt x="1010920" y="801370"/>
                      <a:pt x="1026160" y="839470"/>
                      <a:pt x="1031240" y="862330"/>
                    </a:cubicBezTo>
                    <a:cubicBezTo>
                      <a:pt x="1036320" y="880110"/>
                      <a:pt x="1035050" y="891540"/>
                      <a:pt x="1031240" y="909320"/>
                    </a:cubicBezTo>
                    <a:cubicBezTo>
                      <a:pt x="1024890" y="932180"/>
                      <a:pt x="1008380" y="969010"/>
                      <a:pt x="988060" y="988060"/>
                    </a:cubicBezTo>
                    <a:cubicBezTo>
                      <a:pt x="966470" y="1008380"/>
                      <a:pt x="928370" y="1021080"/>
                      <a:pt x="904240" y="1026160"/>
                    </a:cubicBezTo>
                    <a:cubicBezTo>
                      <a:pt x="887730" y="1028700"/>
                      <a:pt x="873760" y="1026160"/>
                      <a:pt x="858520" y="1022350"/>
                    </a:cubicBezTo>
                    <a:cubicBezTo>
                      <a:pt x="843280" y="1018540"/>
                      <a:pt x="833120" y="1016000"/>
                      <a:pt x="815340" y="1004570"/>
                    </a:cubicBezTo>
                    <a:cubicBezTo>
                      <a:pt x="777240" y="981710"/>
                      <a:pt x="708660" y="919480"/>
                      <a:pt x="651510" y="868680"/>
                    </a:cubicBezTo>
                    <a:cubicBezTo>
                      <a:pt x="586740" y="811530"/>
                      <a:pt x="506730" y="735330"/>
                      <a:pt x="449580" y="679450"/>
                    </a:cubicBezTo>
                    <a:cubicBezTo>
                      <a:pt x="407670" y="636270"/>
                      <a:pt x="374650" y="604520"/>
                      <a:pt x="341630" y="565150"/>
                    </a:cubicBezTo>
                    <a:cubicBezTo>
                      <a:pt x="307340" y="524510"/>
                      <a:pt x="287020" y="482600"/>
                      <a:pt x="247650" y="435610"/>
                    </a:cubicBezTo>
                    <a:cubicBezTo>
                      <a:pt x="193040" y="370840"/>
                      <a:pt x="73660" y="270510"/>
                      <a:pt x="36830" y="220980"/>
                    </a:cubicBezTo>
                    <a:cubicBezTo>
                      <a:pt x="19050" y="198120"/>
                      <a:pt x="10160" y="187960"/>
                      <a:pt x="5080" y="167640"/>
                    </a:cubicBezTo>
                    <a:cubicBezTo>
                      <a:pt x="0" y="140970"/>
                      <a:pt x="3810" y="100330"/>
                      <a:pt x="13970" y="76200"/>
                    </a:cubicBezTo>
                    <a:cubicBezTo>
                      <a:pt x="21590" y="55880"/>
                      <a:pt x="34290" y="39370"/>
                      <a:pt x="53340" y="27940"/>
                    </a:cubicBezTo>
                    <a:cubicBezTo>
                      <a:pt x="74930" y="12700"/>
                      <a:pt x="113030" y="0"/>
                      <a:pt x="140970" y="2540"/>
                    </a:cubicBezTo>
                    <a:cubicBezTo>
                      <a:pt x="170180" y="5080"/>
                      <a:pt x="224790" y="41910"/>
                      <a:pt x="224790" y="41910"/>
                    </a:cubicBezTo>
                  </a:path>
                </a:pathLst>
              </a:custGeom>
              <a:solidFill>
                <a:srgbClr val="DDCAE8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42" name="TextBox 342"/>
            <p:cNvSpPr txBox="1"/>
            <p:nvPr/>
          </p:nvSpPr>
          <p:spPr>
            <a:xfrm rot="3022985">
              <a:off x="3933757" y="4147901"/>
              <a:ext cx="172001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Hätkähtäneisyys</a:t>
              </a:r>
            </a:p>
          </p:txBody>
        </p:sp>
        <p:grpSp>
          <p:nvGrpSpPr>
            <p:cNvPr id="343" name="Group 343"/>
            <p:cNvGrpSpPr/>
            <p:nvPr/>
          </p:nvGrpSpPr>
          <p:grpSpPr>
            <a:xfrm rot="-650098">
              <a:off x="3892045" y="3978933"/>
              <a:ext cx="1069340" cy="1217930"/>
              <a:chOff x="0" y="0"/>
              <a:chExt cx="1069340" cy="1217930"/>
            </a:xfrm>
          </p:grpSpPr>
          <p:sp>
            <p:nvSpPr>
              <p:cNvPr id="344" name="Freeform 344"/>
              <p:cNvSpPr/>
              <p:nvPr/>
            </p:nvSpPr>
            <p:spPr>
              <a:xfrm>
                <a:off x="44450" y="48260"/>
                <a:ext cx="979170" cy="1121410"/>
              </a:xfrm>
              <a:custGeom>
                <a:avLst/>
                <a:gdLst/>
                <a:ahLst/>
                <a:cxnLst/>
                <a:rect l="l" t="t" r="r" b="b"/>
                <a:pathLst>
                  <a:path w="979170" h="1121410">
                    <a:moveTo>
                      <a:pt x="209550" y="27940"/>
                    </a:moveTo>
                    <a:cubicBezTo>
                      <a:pt x="464820" y="274320"/>
                      <a:pt x="645160" y="500380"/>
                      <a:pt x="754380" y="640080"/>
                    </a:cubicBezTo>
                    <a:cubicBezTo>
                      <a:pt x="838200" y="746760"/>
                      <a:pt x="941070" y="855980"/>
                      <a:pt x="966470" y="927100"/>
                    </a:cubicBezTo>
                    <a:cubicBezTo>
                      <a:pt x="979170" y="963930"/>
                      <a:pt x="976630" y="990600"/>
                      <a:pt x="969010" y="1018540"/>
                    </a:cubicBezTo>
                    <a:cubicBezTo>
                      <a:pt x="960120" y="1045210"/>
                      <a:pt x="939800" y="1075690"/>
                      <a:pt x="915670" y="1092200"/>
                    </a:cubicBezTo>
                    <a:cubicBezTo>
                      <a:pt x="892810" y="1108710"/>
                      <a:pt x="858520" y="1118870"/>
                      <a:pt x="829310" y="1118870"/>
                    </a:cubicBezTo>
                    <a:cubicBezTo>
                      <a:pt x="800100" y="1117600"/>
                      <a:pt x="764540" y="1101090"/>
                      <a:pt x="744220" y="1087120"/>
                    </a:cubicBezTo>
                    <a:cubicBezTo>
                      <a:pt x="730250" y="1078230"/>
                      <a:pt x="721360" y="1069340"/>
                      <a:pt x="713740" y="1052830"/>
                    </a:cubicBezTo>
                    <a:cubicBezTo>
                      <a:pt x="702310" y="1031240"/>
                      <a:pt x="690880" y="989330"/>
                      <a:pt x="690880" y="965200"/>
                    </a:cubicBezTo>
                    <a:cubicBezTo>
                      <a:pt x="690880" y="947420"/>
                      <a:pt x="694690" y="935990"/>
                      <a:pt x="702310" y="920750"/>
                    </a:cubicBezTo>
                    <a:cubicBezTo>
                      <a:pt x="713740" y="899160"/>
                      <a:pt x="737870" y="867410"/>
                      <a:pt x="763270" y="853440"/>
                    </a:cubicBezTo>
                    <a:cubicBezTo>
                      <a:pt x="787400" y="839470"/>
                      <a:pt x="826770" y="834390"/>
                      <a:pt x="852170" y="835660"/>
                    </a:cubicBezTo>
                    <a:cubicBezTo>
                      <a:pt x="868680" y="836930"/>
                      <a:pt x="881380" y="840740"/>
                      <a:pt x="895350" y="849630"/>
                    </a:cubicBezTo>
                    <a:cubicBezTo>
                      <a:pt x="916940" y="862330"/>
                      <a:pt x="947420" y="887730"/>
                      <a:pt x="960120" y="913130"/>
                    </a:cubicBezTo>
                    <a:cubicBezTo>
                      <a:pt x="972820" y="938530"/>
                      <a:pt x="977900" y="975360"/>
                      <a:pt x="972820" y="1003300"/>
                    </a:cubicBezTo>
                    <a:cubicBezTo>
                      <a:pt x="966470" y="1031240"/>
                      <a:pt x="948690" y="1062990"/>
                      <a:pt x="928370" y="1082040"/>
                    </a:cubicBezTo>
                    <a:cubicBezTo>
                      <a:pt x="906780" y="1101090"/>
                      <a:pt x="868680" y="1113790"/>
                      <a:pt x="844550" y="1117600"/>
                    </a:cubicBezTo>
                    <a:cubicBezTo>
                      <a:pt x="828040" y="1121410"/>
                      <a:pt x="815340" y="1120140"/>
                      <a:pt x="798830" y="1115060"/>
                    </a:cubicBezTo>
                    <a:cubicBezTo>
                      <a:pt x="775970" y="1107440"/>
                      <a:pt x="755650" y="1097280"/>
                      <a:pt x="722630" y="1065530"/>
                    </a:cubicBezTo>
                    <a:cubicBezTo>
                      <a:pt x="609600" y="963930"/>
                      <a:pt x="228600" y="411480"/>
                      <a:pt x="109220" y="280670"/>
                    </a:cubicBezTo>
                    <a:cubicBezTo>
                      <a:pt x="66040" y="232410"/>
                      <a:pt x="29210" y="222250"/>
                      <a:pt x="12700" y="187960"/>
                    </a:cubicBezTo>
                    <a:cubicBezTo>
                      <a:pt x="0" y="160020"/>
                      <a:pt x="0" y="121920"/>
                      <a:pt x="6350" y="96520"/>
                    </a:cubicBezTo>
                    <a:cubicBezTo>
                      <a:pt x="10160" y="74930"/>
                      <a:pt x="20320" y="57150"/>
                      <a:pt x="36830" y="41910"/>
                    </a:cubicBezTo>
                    <a:cubicBezTo>
                      <a:pt x="55880" y="24130"/>
                      <a:pt x="91440" y="5080"/>
                      <a:pt x="120650" y="2540"/>
                    </a:cubicBezTo>
                    <a:cubicBezTo>
                      <a:pt x="148590" y="0"/>
                      <a:pt x="209550" y="27940"/>
                      <a:pt x="209550" y="27940"/>
                    </a:cubicBezTo>
                  </a:path>
                </a:pathLst>
              </a:custGeom>
              <a:solidFill>
                <a:srgbClr val="DDCAE8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45" name="Group 345"/>
            <p:cNvGrpSpPr/>
            <p:nvPr/>
          </p:nvGrpSpPr>
          <p:grpSpPr>
            <a:xfrm>
              <a:off x="3566457" y="4602480"/>
              <a:ext cx="1292860" cy="947420"/>
              <a:chOff x="0" y="0"/>
              <a:chExt cx="1292860" cy="947420"/>
            </a:xfrm>
          </p:grpSpPr>
          <p:sp>
            <p:nvSpPr>
              <p:cNvPr id="346" name="Freeform 346"/>
              <p:cNvSpPr/>
              <p:nvPr/>
            </p:nvSpPr>
            <p:spPr>
              <a:xfrm>
                <a:off x="46990" y="43180"/>
                <a:ext cx="1197610" cy="855980"/>
              </a:xfrm>
              <a:custGeom>
                <a:avLst/>
                <a:gdLst/>
                <a:ahLst/>
                <a:cxnLst/>
                <a:rect l="l" t="t" r="r" b="b"/>
                <a:pathLst>
                  <a:path w="1197610" h="855980">
                    <a:moveTo>
                      <a:pt x="190500" y="17780"/>
                    </a:moveTo>
                    <a:cubicBezTo>
                      <a:pt x="506730" y="193040"/>
                      <a:pt x="582930" y="256540"/>
                      <a:pt x="664210" y="304800"/>
                    </a:cubicBezTo>
                    <a:cubicBezTo>
                      <a:pt x="745490" y="351790"/>
                      <a:pt x="836930" y="381000"/>
                      <a:pt x="915670" y="430530"/>
                    </a:cubicBezTo>
                    <a:cubicBezTo>
                      <a:pt x="995680" y="480060"/>
                      <a:pt x="1098550" y="551180"/>
                      <a:pt x="1144270" y="600710"/>
                    </a:cubicBezTo>
                    <a:cubicBezTo>
                      <a:pt x="1169670" y="629920"/>
                      <a:pt x="1183640" y="655320"/>
                      <a:pt x="1191260" y="679450"/>
                    </a:cubicBezTo>
                    <a:cubicBezTo>
                      <a:pt x="1196340" y="695960"/>
                      <a:pt x="1197610" y="708660"/>
                      <a:pt x="1193800" y="725170"/>
                    </a:cubicBezTo>
                    <a:cubicBezTo>
                      <a:pt x="1189990" y="749300"/>
                      <a:pt x="1176020" y="787400"/>
                      <a:pt x="1155700" y="807720"/>
                    </a:cubicBezTo>
                    <a:cubicBezTo>
                      <a:pt x="1136650" y="829310"/>
                      <a:pt x="1103630" y="845820"/>
                      <a:pt x="1075690" y="850900"/>
                    </a:cubicBezTo>
                    <a:cubicBezTo>
                      <a:pt x="1047750" y="855980"/>
                      <a:pt x="1010920" y="849630"/>
                      <a:pt x="985520" y="836930"/>
                    </a:cubicBezTo>
                    <a:cubicBezTo>
                      <a:pt x="960120" y="822960"/>
                      <a:pt x="934720" y="792480"/>
                      <a:pt x="923290" y="770890"/>
                    </a:cubicBezTo>
                    <a:cubicBezTo>
                      <a:pt x="914400" y="755650"/>
                      <a:pt x="910590" y="744220"/>
                      <a:pt x="910590" y="726440"/>
                    </a:cubicBezTo>
                    <a:cubicBezTo>
                      <a:pt x="909320" y="702310"/>
                      <a:pt x="914400" y="661670"/>
                      <a:pt x="929640" y="637540"/>
                    </a:cubicBezTo>
                    <a:cubicBezTo>
                      <a:pt x="944880" y="612140"/>
                      <a:pt x="976630" y="589280"/>
                      <a:pt x="999490" y="577850"/>
                    </a:cubicBezTo>
                    <a:cubicBezTo>
                      <a:pt x="1014730" y="570230"/>
                      <a:pt x="1026160" y="567690"/>
                      <a:pt x="1043940" y="567690"/>
                    </a:cubicBezTo>
                    <a:cubicBezTo>
                      <a:pt x="1068070" y="568960"/>
                      <a:pt x="1109980" y="580390"/>
                      <a:pt x="1131570" y="591820"/>
                    </a:cubicBezTo>
                    <a:cubicBezTo>
                      <a:pt x="1146810" y="600710"/>
                      <a:pt x="1155700" y="609600"/>
                      <a:pt x="1165860" y="623570"/>
                    </a:cubicBezTo>
                    <a:cubicBezTo>
                      <a:pt x="1178560" y="643890"/>
                      <a:pt x="1195070" y="680720"/>
                      <a:pt x="1195070" y="709930"/>
                    </a:cubicBezTo>
                    <a:cubicBezTo>
                      <a:pt x="1195070" y="739140"/>
                      <a:pt x="1183640" y="773430"/>
                      <a:pt x="1165860" y="796290"/>
                    </a:cubicBezTo>
                    <a:cubicBezTo>
                      <a:pt x="1148080" y="819150"/>
                      <a:pt x="1113790" y="839470"/>
                      <a:pt x="1090930" y="847090"/>
                    </a:cubicBezTo>
                    <a:cubicBezTo>
                      <a:pt x="1074420" y="853440"/>
                      <a:pt x="1061720" y="854710"/>
                      <a:pt x="1045210" y="853440"/>
                    </a:cubicBezTo>
                    <a:cubicBezTo>
                      <a:pt x="1021080" y="849630"/>
                      <a:pt x="990600" y="836930"/>
                      <a:pt x="960120" y="819150"/>
                    </a:cubicBezTo>
                    <a:cubicBezTo>
                      <a:pt x="918210" y="795020"/>
                      <a:pt x="883920" y="749300"/>
                      <a:pt x="825500" y="709930"/>
                    </a:cubicBezTo>
                    <a:cubicBezTo>
                      <a:pt x="731520" y="645160"/>
                      <a:pt x="525780" y="552450"/>
                      <a:pt x="436880" y="490220"/>
                    </a:cubicBezTo>
                    <a:cubicBezTo>
                      <a:pt x="384810" y="453390"/>
                      <a:pt x="372110" y="425450"/>
                      <a:pt x="323850" y="391160"/>
                    </a:cubicBezTo>
                    <a:cubicBezTo>
                      <a:pt x="254000" y="341630"/>
                      <a:pt x="97790" y="283210"/>
                      <a:pt x="48260" y="232410"/>
                    </a:cubicBezTo>
                    <a:cubicBezTo>
                      <a:pt x="21590" y="205740"/>
                      <a:pt x="7620" y="180340"/>
                      <a:pt x="3810" y="152400"/>
                    </a:cubicBezTo>
                    <a:cubicBezTo>
                      <a:pt x="0" y="123190"/>
                      <a:pt x="8890" y="86360"/>
                      <a:pt x="24130" y="62230"/>
                    </a:cubicBezTo>
                    <a:cubicBezTo>
                      <a:pt x="40640" y="38100"/>
                      <a:pt x="71120" y="15240"/>
                      <a:pt x="99060" y="7620"/>
                    </a:cubicBezTo>
                    <a:cubicBezTo>
                      <a:pt x="127000" y="0"/>
                      <a:pt x="190500" y="17780"/>
                      <a:pt x="190500" y="17780"/>
                    </a:cubicBezTo>
                  </a:path>
                </a:pathLst>
              </a:custGeom>
              <a:solidFill>
                <a:srgbClr val="DDCAE8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47" name="TextBox 347"/>
            <p:cNvSpPr txBox="1"/>
            <p:nvPr/>
          </p:nvSpPr>
          <p:spPr>
            <a:xfrm rot="2623868">
              <a:off x="3804128" y="4509396"/>
              <a:ext cx="145618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Hämmennys</a:t>
              </a:r>
            </a:p>
          </p:txBody>
        </p:sp>
        <p:sp>
          <p:nvSpPr>
            <p:cNvPr id="348" name="TextBox 348"/>
            <p:cNvSpPr txBox="1"/>
            <p:nvPr/>
          </p:nvSpPr>
          <p:spPr>
            <a:xfrm rot="2002109">
              <a:off x="3296605" y="4926084"/>
              <a:ext cx="1748999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Yllättyneisyys</a:t>
              </a:r>
            </a:p>
          </p:txBody>
        </p:sp>
        <p:grpSp>
          <p:nvGrpSpPr>
            <p:cNvPr id="349" name="Group 349"/>
            <p:cNvGrpSpPr/>
            <p:nvPr/>
          </p:nvGrpSpPr>
          <p:grpSpPr>
            <a:xfrm>
              <a:off x="3142277" y="1878330"/>
              <a:ext cx="949960" cy="1035050"/>
              <a:chOff x="0" y="0"/>
              <a:chExt cx="949960" cy="1035050"/>
            </a:xfrm>
          </p:grpSpPr>
          <p:sp>
            <p:nvSpPr>
              <p:cNvPr id="350" name="Freeform 350"/>
              <p:cNvSpPr/>
              <p:nvPr/>
            </p:nvSpPr>
            <p:spPr>
              <a:xfrm>
                <a:off x="48260" y="48260"/>
                <a:ext cx="855980" cy="937260"/>
              </a:xfrm>
              <a:custGeom>
                <a:avLst/>
                <a:gdLst/>
                <a:ahLst/>
                <a:cxnLst/>
                <a:rect l="l" t="t" r="r" b="b"/>
                <a:pathLst>
                  <a:path w="855980" h="937260">
                    <a:moveTo>
                      <a:pt x="631190" y="896620"/>
                    </a:moveTo>
                    <a:cubicBezTo>
                      <a:pt x="1270" y="173990"/>
                      <a:pt x="0" y="152400"/>
                      <a:pt x="5080" y="124460"/>
                    </a:cubicBezTo>
                    <a:cubicBezTo>
                      <a:pt x="8890" y="95250"/>
                      <a:pt x="30480" y="60960"/>
                      <a:pt x="45720" y="41910"/>
                    </a:cubicBezTo>
                    <a:cubicBezTo>
                      <a:pt x="57150" y="29210"/>
                      <a:pt x="67310" y="21590"/>
                      <a:pt x="83820" y="16510"/>
                    </a:cubicBezTo>
                    <a:cubicBezTo>
                      <a:pt x="106680" y="7620"/>
                      <a:pt x="149860" y="1270"/>
                      <a:pt x="175260" y="5080"/>
                    </a:cubicBezTo>
                    <a:cubicBezTo>
                      <a:pt x="191770" y="6350"/>
                      <a:pt x="203200" y="11430"/>
                      <a:pt x="218440" y="21590"/>
                    </a:cubicBezTo>
                    <a:cubicBezTo>
                      <a:pt x="238760" y="35560"/>
                      <a:pt x="267970" y="63500"/>
                      <a:pt x="278130" y="90170"/>
                    </a:cubicBezTo>
                    <a:cubicBezTo>
                      <a:pt x="289560" y="116840"/>
                      <a:pt x="292100" y="153670"/>
                      <a:pt x="284480" y="181610"/>
                    </a:cubicBezTo>
                    <a:cubicBezTo>
                      <a:pt x="278130" y="209550"/>
                      <a:pt x="252730" y="241300"/>
                      <a:pt x="234950" y="257810"/>
                    </a:cubicBezTo>
                    <a:cubicBezTo>
                      <a:pt x="222250" y="269240"/>
                      <a:pt x="210820" y="275590"/>
                      <a:pt x="194310" y="280670"/>
                    </a:cubicBezTo>
                    <a:cubicBezTo>
                      <a:pt x="170180" y="285750"/>
                      <a:pt x="129540" y="290830"/>
                      <a:pt x="102870" y="281940"/>
                    </a:cubicBezTo>
                    <a:cubicBezTo>
                      <a:pt x="74930" y="273050"/>
                      <a:pt x="45720" y="251460"/>
                      <a:pt x="29210" y="227330"/>
                    </a:cubicBezTo>
                    <a:cubicBezTo>
                      <a:pt x="12700" y="203200"/>
                      <a:pt x="3810" y="163830"/>
                      <a:pt x="2540" y="139700"/>
                    </a:cubicBezTo>
                    <a:cubicBezTo>
                      <a:pt x="2540" y="121920"/>
                      <a:pt x="5080" y="109220"/>
                      <a:pt x="12700" y="93980"/>
                    </a:cubicBezTo>
                    <a:cubicBezTo>
                      <a:pt x="22860" y="72390"/>
                      <a:pt x="45720" y="38100"/>
                      <a:pt x="69850" y="22860"/>
                    </a:cubicBezTo>
                    <a:cubicBezTo>
                      <a:pt x="95250" y="7620"/>
                      <a:pt x="130810" y="0"/>
                      <a:pt x="160020" y="2540"/>
                    </a:cubicBezTo>
                    <a:cubicBezTo>
                      <a:pt x="187960" y="5080"/>
                      <a:pt x="207010" y="12700"/>
                      <a:pt x="242570" y="39370"/>
                    </a:cubicBezTo>
                    <a:cubicBezTo>
                      <a:pt x="356870" y="125730"/>
                      <a:pt x="773430" y="609600"/>
                      <a:pt x="834390" y="737870"/>
                    </a:cubicBezTo>
                    <a:cubicBezTo>
                      <a:pt x="853440" y="778510"/>
                      <a:pt x="855980" y="800100"/>
                      <a:pt x="850900" y="828040"/>
                    </a:cubicBezTo>
                    <a:cubicBezTo>
                      <a:pt x="845820" y="857250"/>
                      <a:pt x="825500" y="890270"/>
                      <a:pt x="802640" y="908050"/>
                    </a:cubicBezTo>
                    <a:cubicBezTo>
                      <a:pt x="779780" y="925830"/>
                      <a:pt x="744220" y="937260"/>
                      <a:pt x="715010" y="934720"/>
                    </a:cubicBezTo>
                    <a:cubicBezTo>
                      <a:pt x="685800" y="933450"/>
                      <a:pt x="631190" y="896620"/>
                      <a:pt x="631190" y="896620"/>
                    </a:cubicBezTo>
                  </a:path>
                </a:pathLst>
              </a:custGeom>
              <a:solidFill>
                <a:srgbClr val="BEA1D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51" name="TextBox 351"/>
            <p:cNvSpPr txBox="1"/>
            <p:nvPr/>
          </p:nvSpPr>
          <p:spPr>
            <a:xfrm rot="3166118">
              <a:off x="2765181" y="2182235"/>
              <a:ext cx="145618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Järkytys</a:t>
              </a:r>
            </a:p>
          </p:txBody>
        </p:sp>
        <p:grpSp>
          <p:nvGrpSpPr>
            <p:cNvPr id="352" name="Group 352"/>
            <p:cNvGrpSpPr/>
            <p:nvPr/>
          </p:nvGrpSpPr>
          <p:grpSpPr>
            <a:xfrm>
              <a:off x="1115357" y="4385310"/>
              <a:ext cx="1282700" cy="712470"/>
              <a:chOff x="0" y="0"/>
              <a:chExt cx="1282700" cy="712470"/>
            </a:xfrm>
          </p:grpSpPr>
          <p:sp>
            <p:nvSpPr>
              <p:cNvPr id="353" name="Freeform 353"/>
              <p:cNvSpPr/>
              <p:nvPr/>
            </p:nvSpPr>
            <p:spPr>
              <a:xfrm>
                <a:off x="41910" y="46990"/>
                <a:ext cx="1200150" cy="614680"/>
              </a:xfrm>
              <a:custGeom>
                <a:avLst/>
                <a:gdLst/>
                <a:ahLst/>
                <a:cxnLst/>
                <a:rect l="l" t="t" r="r" b="b"/>
                <a:pathLst>
                  <a:path w="1200150" h="614680">
                    <a:moveTo>
                      <a:pt x="165100" y="3810"/>
                    </a:moveTo>
                    <a:cubicBezTo>
                      <a:pt x="574040" y="142240"/>
                      <a:pt x="619760" y="132080"/>
                      <a:pt x="669290" y="139700"/>
                    </a:cubicBezTo>
                    <a:cubicBezTo>
                      <a:pt x="713740" y="147320"/>
                      <a:pt x="751840" y="160020"/>
                      <a:pt x="795020" y="175260"/>
                    </a:cubicBezTo>
                    <a:cubicBezTo>
                      <a:pt x="844550" y="191770"/>
                      <a:pt x="896620" y="210820"/>
                      <a:pt x="948690" y="237490"/>
                    </a:cubicBezTo>
                    <a:cubicBezTo>
                      <a:pt x="1007110" y="266700"/>
                      <a:pt x="1085850" y="309880"/>
                      <a:pt x="1127760" y="347980"/>
                    </a:cubicBezTo>
                    <a:cubicBezTo>
                      <a:pt x="1156970" y="373380"/>
                      <a:pt x="1181100" y="397510"/>
                      <a:pt x="1189990" y="427990"/>
                    </a:cubicBezTo>
                    <a:cubicBezTo>
                      <a:pt x="1200150" y="458470"/>
                      <a:pt x="1193800" y="502920"/>
                      <a:pt x="1183640" y="530860"/>
                    </a:cubicBezTo>
                    <a:cubicBezTo>
                      <a:pt x="1174750" y="552450"/>
                      <a:pt x="1160780" y="570230"/>
                      <a:pt x="1140460" y="584200"/>
                    </a:cubicBezTo>
                    <a:cubicBezTo>
                      <a:pt x="1116330" y="600710"/>
                      <a:pt x="1080770" y="613410"/>
                      <a:pt x="1042670" y="614680"/>
                    </a:cubicBezTo>
                    <a:cubicBezTo>
                      <a:pt x="990600" y="614680"/>
                      <a:pt x="906780" y="584200"/>
                      <a:pt x="853440" y="561340"/>
                    </a:cubicBezTo>
                    <a:cubicBezTo>
                      <a:pt x="810260" y="542290"/>
                      <a:pt x="788670" y="511810"/>
                      <a:pt x="744220" y="494030"/>
                    </a:cubicBezTo>
                    <a:cubicBezTo>
                      <a:pt x="687070" y="471170"/>
                      <a:pt x="577850" y="466090"/>
                      <a:pt x="537210" y="447040"/>
                    </a:cubicBezTo>
                    <a:cubicBezTo>
                      <a:pt x="516890" y="439420"/>
                      <a:pt x="509270" y="434340"/>
                      <a:pt x="497840" y="420370"/>
                    </a:cubicBezTo>
                    <a:cubicBezTo>
                      <a:pt x="480060" y="401320"/>
                      <a:pt x="458470" y="365760"/>
                      <a:pt x="453390" y="336550"/>
                    </a:cubicBezTo>
                    <a:cubicBezTo>
                      <a:pt x="449580" y="307340"/>
                      <a:pt x="455930" y="269240"/>
                      <a:pt x="469900" y="243840"/>
                    </a:cubicBezTo>
                    <a:cubicBezTo>
                      <a:pt x="483870" y="217170"/>
                      <a:pt x="516890" y="190500"/>
                      <a:pt x="538480" y="179070"/>
                    </a:cubicBezTo>
                    <a:cubicBezTo>
                      <a:pt x="554990" y="170180"/>
                      <a:pt x="566420" y="166370"/>
                      <a:pt x="585470" y="166370"/>
                    </a:cubicBezTo>
                    <a:cubicBezTo>
                      <a:pt x="610870" y="166370"/>
                      <a:pt x="651510" y="171450"/>
                      <a:pt x="676910" y="187960"/>
                    </a:cubicBezTo>
                    <a:cubicBezTo>
                      <a:pt x="702310" y="203200"/>
                      <a:pt x="726440" y="237490"/>
                      <a:pt x="737870" y="260350"/>
                    </a:cubicBezTo>
                    <a:cubicBezTo>
                      <a:pt x="745490" y="275590"/>
                      <a:pt x="748030" y="288290"/>
                      <a:pt x="748030" y="307340"/>
                    </a:cubicBezTo>
                    <a:cubicBezTo>
                      <a:pt x="746760" y="332740"/>
                      <a:pt x="739140" y="373380"/>
                      <a:pt x="721360" y="397510"/>
                    </a:cubicBezTo>
                    <a:cubicBezTo>
                      <a:pt x="704850" y="421640"/>
                      <a:pt x="674370" y="444500"/>
                      <a:pt x="646430" y="454660"/>
                    </a:cubicBezTo>
                    <a:cubicBezTo>
                      <a:pt x="617220" y="463550"/>
                      <a:pt x="576580" y="459740"/>
                      <a:pt x="551180" y="453390"/>
                    </a:cubicBezTo>
                    <a:cubicBezTo>
                      <a:pt x="533400" y="449580"/>
                      <a:pt x="523240" y="443230"/>
                      <a:pt x="509270" y="430530"/>
                    </a:cubicBezTo>
                    <a:cubicBezTo>
                      <a:pt x="490220" y="414020"/>
                      <a:pt x="464820" y="381000"/>
                      <a:pt x="457200" y="351790"/>
                    </a:cubicBezTo>
                    <a:cubicBezTo>
                      <a:pt x="449580" y="323850"/>
                      <a:pt x="452120" y="285750"/>
                      <a:pt x="462280" y="257810"/>
                    </a:cubicBezTo>
                    <a:cubicBezTo>
                      <a:pt x="473710" y="229870"/>
                      <a:pt x="499110" y="201930"/>
                      <a:pt x="524510" y="186690"/>
                    </a:cubicBezTo>
                    <a:cubicBezTo>
                      <a:pt x="549910" y="171450"/>
                      <a:pt x="582930" y="166370"/>
                      <a:pt x="617220" y="166370"/>
                    </a:cubicBezTo>
                    <a:cubicBezTo>
                      <a:pt x="657860" y="166370"/>
                      <a:pt x="699770" y="180340"/>
                      <a:pt x="749300" y="196850"/>
                    </a:cubicBezTo>
                    <a:cubicBezTo>
                      <a:pt x="819150" y="220980"/>
                      <a:pt x="922020" y="283210"/>
                      <a:pt x="993140" y="308610"/>
                    </a:cubicBezTo>
                    <a:cubicBezTo>
                      <a:pt x="1043940" y="327660"/>
                      <a:pt x="1093470" y="325120"/>
                      <a:pt x="1127760" y="347980"/>
                    </a:cubicBezTo>
                    <a:cubicBezTo>
                      <a:pt x="1156970" y="367030"/>
                      <a:pt x="1181100" y="397510"/>
                      <a:pt x="1189990" y="427990"/>
                    </a:cubicBezTo>
                    <a:cubicBezTo>
                      <a:pt x="1200150" y="458470"/>
                      <a:pt x="1196340" y="501650"/>
                      <a:pt x="1183640" y="529590"/>
                    </a:cubicBezTo>
                    <a:cubicBezTo>
                      <a:pt x="1170940" y="558800"/>
                      <a:pt x="1140460" y="589280"/>
                      <a:pt x="1111250" y="601980"/>
                    </a:cubicBezTo>
                    <a:cubicBezTo>
                      <a:pt x="1082040" y="614680"/>
                      <a:pt x="1036320" y="612140"/>
                      <a:pt x="1009650" y="607060"/>
                    </a:cubicBezTo>
                    <a:cubicBezTo>
                      <a:pt x="989330" y="604520"/>
                      <a:pt x="980440" y="599440"/>
                      <a:pt x="961390" y="589280"/>
                    </a:cubicBezTo>
                    <a:cubicBezTo>
                      <a:pt x="929640" y="570230"/>
                      <a:pt x="882650" y="519430"/>
                      <a:pt x="840740" y="495300"/>
                    </a:cubicBezTo>
                    <a:cubicBezTo>
                      <a:pt x="801370" y="472440"/>
                      <a:pt x="762000" y="459740"/>
                      <a:pt x="718820" y="444500"/>
                    </a:cubicBezTo>
                    <a:cubicBezTo>
                      <a:pt x="671830" y="427990"/>
                      <a:pt x="619760" y="411480"/>
                      <a:pt x="568960" y="401320"/>
                    </a:cubicBezTo>
                    <a:cubicBezTo>
                      <a:pt x="519430" y="392430"/>
                      <a:pt x="478790" y="400050"/>
                      <a:pt x="420370" y="386080"/>
                    </a:cubicBezTo>
                    <a:cubicBezTo>
                      <a:pt x="326390" y="361950"/>
                      <a:pt x="134620" y="290830"/>
                      <a:pt x="69850" y="243840"/>
                    </a:cubicBezTo>
                    <a:cubicBezTo>
                      <a:pt x="36830" y="220980"/>
                      <a:pt x="19050" y="200660"/>
                      <a:pt x="8890" y="173990"/>
                    </a:cubicBezTo>
                    <a:cubicBezTo>
                      <a:pt x="0" y="146050"/>
                      <a:pt x="0" y="107950"/>
                      <a:pt x="11430" y="81280"/>
                    </a:cubicBezTo>
                    <a:cubicBezTo>
                      <a:pt x="21590" y="54610"/>
                      <a:pt x="48260" y="26670"/>
                      <a:pt x="73660" y="13970"/>
                    </a:cubicBezTo>
                    <a:cubicBezTo>
                      <a:pt x="99060" y="0"/>
                      <a:pt x="165100" y="3810"/>
                      <a:pt x="165100" y="3810"/>
                    </a:cubicBezTo>
                  </a:path>
                </a:pathLst>
              </a:custGeom>
              <a:solidFill>
                <a:srgbClr val="BEA1D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54" name="Group 354"/>
            <p:cNvGrpSpPr/>
            <p:nvPr/>
          </p:nvGrpSpPr>
          <p:grpSpPr>
            <a:xfrm>
              <a:off x="1404917" y="3906520"/>
              <a:ext cx="1184910" cy="845820"/>
              <a:chOff x="0" y="0"/>
              <a:chExt cx="1184910" cy="845820"/>
            </a:xfrm>
          </p:grpSpPr>
          <p:sp>
            <p:nvSpPr>
              <p:cNvPr id="355" name="Freeform 355"/>
              <p:cNvSpPr/>
              <p:nvPr/>
            </p:nvSpPr>
            <p:spPr>
              <a:xfrm>
                <a:off x="45720" y="45720"/>
                <a:ext cx="1097280" cy="756920"/>
              </a:xfrm>
              <a:custGeom>
                <a:avLst/>
                <a:gdLst/>
                <a:ahLst/>
                <a:cxnLst/>
                <a:rect l="l" t="t" r="r" b="b"/>
                <a:pathLst>
                  <a:path w="1097280" h="756920">
                    <a:moveTo>
                      <a:pt x="227330" y="45720"/>
                    </a:moveTo>
                    <a:cubicBezTo>
                      <a:pt x="419100" y="201930"/>
                      <a:pt x="454660" y="198120"/>
                      <a:pt x="499110" y="219710"/>
                    </a:cubicBezTo>
                    <a:cubicBezTo>
                      <a:pt x="563880" y="248920"/>
                      <a:pt x="641350" y="309880"/>
                      <a:pt x="725170" y="353060"/>
                    </a:cubicBezTo>
                    <a:cubicBezTo>
                      <a:pt x="821690" y="403860"/>
                      <a:pt x="995680" y="455930"/>
                      <a:pt x="1049020" y="500380"/>
                    </a:cubicBezTo>
                    <a:cubicBezTo>
                      <a:pt x="1071880" y="520700"/>
                      <a:pt x="1080770" y="534670"/>
                      <a:pt x="1087120" y="558800"/>
                    </a:cubicBezTo>
                    <a:cubicBezTo>
                      <a:pt x="1094740" y="586740"/>
                      <a:pt x="1094740" y="633730"/>
                      <a:pt x="1085850" y="661670"/>
                    </a:cubicBezTo>
                    <a:cubicBezTo>
                      <a:pt x="1078230" y="684530"/>
                      <a:pt x="1061720" y="703580"/>
                      <a:pt x="1045210" y="717550"/>
                    </a:cubicBezTo>
                    <a:cubicBezTo>
                      <a:pt x="1027430" y="732790"/>
                      <a:pt x="1010920" y="744220"/>
                      <a:pt x="982980" y="749300"/>
                    </a:cubicBezTo>
                    <a:cubicBezTo>
                      <a:pt x="930910" y="756920"/>
                      <a:pt x="825500" y="737870"/>
                      <a:pt x="745490" y="715010"/>
                    </a:cubicBezTo>
                    <a:cubicBezTo>
                      <a:pt x="657860" y="689610"/>
                      <a:pt x="547370" y="631190"/>
                      <a:pt x="478790" y="594360"/>
                    </a:cubicBezTo>
                    <a:cubicBezTo>
                      <a:pt x="434340" y="568960"/>
                      <a:pt x="400050" y="552450"/>
                      <a:pt x="372110" y="523240"/>
                    </a:cubicBezTo>
                    <a:cubicBezTo>
                      <a:pt x="345440" y="496570"/>
                      <a:pt x="321310" y="461010"/>
                      <a:pt x="312420" y="427990"/>
                    </a:cubicBezTo>
                    <a:cubicBezTo>
                      <a:pt x="306070" y="397510"/>
                      <a:pt x="312420" y="356870"/>
                      <a:pt x="321310" y="332740"/>
                    </a:cubicBezTo>
                    <a:cubicBezTo>
                      <a:pt x="327660" y="316230"/>
                      <a:pt x="334010" y="304800"/>
                      <a:pt x="347980" y="293370"/>
                    </a:cubicBezTo>
                    <a:cubicBezTo>
                      <a:pt x="365760" y="275590"/>
                      <a:pt x="405130" y="254000"/>
                      <a:pt x="430530" y="246380"/>
                    </a:cubicBezTo>
                    <a:cubicBezTo>
                      <a:pt x="447040" y="242570"/>
                      <a:pt x="459740" y="241300"/>
                      <a:pt x="477520" y="246380"/>
                    </a:cubicBezTo>
                    <a:cubicBezTo>
                      <a:pt x="502920" y="251460"/>
                      <a:pt x="541020" y="266700"/>
                      <a:pt x="562610" y="288290"/>
                    </a:cubicBezTo>
                    <a:cubicBezTo>
                      <a:pt x="582930" y="309880"/>
                      <a:pt x="598170" y="347980"/>
                      <a:pt x="603250" y="373380"/>
                    </a:cubicBezTo>
                    <a:cubicBezTo>
                      <a:pt x="607060" y="391160"/>
                      <a:pt x="607060" y="403860"/>
                      <a:pt x="601980" y="421640"/>
                    </a:cubicBezTo>
                    <a:cubicBezTo>
                      <a:pt x="595630" y="445770"/>
                      <a:pt x="572770" y="485140"/>
                      <a:pt x="554990" y="502920"/>
                    </a:cubicBezTo>
                    <a:cubicBezTo>
                      <a:pt x="542290" y="516890"/>
                      <a:pt x="532130" y="523240"/>
                      <a:pt x="514350" y="529590"/>
                    </a:cubicBezTo>
                    <a:cubicBezTo>
                      <a:pt x="490220" y="537210"/>
                      <a:pt x="445770" y="539750"/>
                      <a:pt x="420370" y="535940"/>
                    </a:cubicBezTo>
                    <a:cubicBezTo>
                      <a:pt x="402590" y="533400"/>
                      <a:pt x="391160" y="528320"/>
                      <a:pt x="375920" y="516890"/>
                    </a:cubicBezTo>
                    <a:cubicBezTo>
                      <a:pt x="356870" y="501650"/>
                      <a:pt x="327660" y="466090"/>
                      <a:pt x="317500" y="443230"/>
                    </a:cubicBezTo>
                    <a:cubicBezTo>
                      <a:pt x="309880" y="426720"/>
                      <a:pt x="307340" y="414020"/>
                      <a:pt x="308610" y="394970"/>
                    </a:cubicBezTo>
                    <a:cubicBezTo>
                      <a:pt x="309880" y="369570"/>
                      <a:pt x="323850" y="327660"/>
                      <a:pt x="337820" y="304800"/>
                    </a:cubicBezTo>
                    <a:cubicBezTo>
                      <a:pt x="346710" y="289560"/>
                      <a:pt x="355600" y="280670"/>
                      <a:pt x="370840" y="271780"/>
                    </a:cubicBezTo>
                    <a:cubicBezTo>
                      <a:pt x="393700" y="259080"/>
                      <a:pt x="431800" y="243840"/>
                      <a:pt x="462280" y="245110"/>
                    </a:cubicBezTo>
                    <a:cubicBezTo>
                      <a:pt x="491490" y="245110"/>
                      <a:pt x="527050" y="259080"/>
                      <a:pt x="549910" y="278130"/>
                    </a:cubicBezTo>
                    <a:cubicBezTo>
                      <a:pt x="574040" y="297180"/>
                      <a:pt x="600710" y="358140"/>
                      <a:pt x="600710" y="358140"/>
                    </a:cubicBezTo>
                    <a:cubicBezTo>
                      <a:pt x="600710" y="358140"/>
                      <a:pt x="567690" y="316230"/>
                      <a:pt x="572770" y="311150"/>
                    </a:cubicBezTo>
                    <a:cubicBezTo>
                      <a:pt x="584200" y="299720"/>
                      <a:pt x="755650" y="410210"/>
                      <a:pt x="836930" y="438150"/>
                    </a:cubicBezTo>
                    <a:cubicBezTo>
                      <a:pt x="902970" y="461010"/>
                      <a:pt x="976630" y="454660"/>
                      <a:pt x="1019810" y="480060"/>
                    </a:cubicBezTo>
                    <a:cubicBezTo>
                      <a:pt x="1051560" y="499110"/>
                      <a:pt x="1075690" y="528320"/>
                      <a:pt x="1087120" y="558800"/>
                    </a:cubicBezTo>
                    <a:cubicBezTo>
                      <a:pt x="1097280" y="588010"/>
                      <a:pt x="1094740" y="633730"/>
                      <a:pt x="1085850" y="661670"/>
                    </a:cubicBezTo>
                    <a:cubicBezTo>
                      <a:pt x="1078230" y="684530"/>
                      <a:pt x="1061720" y="703580"/>
                      <a:pt x="1045210" y="717550"/>
                    </a:cubicBezTo>
                    <a:cubicBezTo>
                      <a:pt x="1027430" y="732790"/>
                      <a:pt x="1004570" y="744220"/>
                      <a:pt x="982980" y="749300"/>
                    </a:cubicBezTo>
                    <a:cubicBezTo>
                      <a:pt x="961390" y="754380"/>
                      <a:pt x="942340" y="753110"/>
                      <a:pt x="913130" y="748030"/>
                    </a:cubicBezTo>
                    <a:cubicBezTo>
                      <a:pt x="861060" y="736600"/>
                      <a:pt x="762000" y="690880"/>
                      <a:pt x="699770" y="660400"/>
                    </a:cubicBezTo>
                    <a:cubicBezTo>
                      <a:pt x="648970" y="636270"/>
                      <a:pt x="604520" y="612140"/>
                      <a:pt x="563880" y="584200"/>
                    </a:cubicBezTo>
                    <a:cubicBezTo>
                      <a:pt x="525780" y="557530"/>
                      <a:pt x="505460" y="528320"/>
                      <a:pt x="461010" y="500380"/>
                    </a:cubicBezTo>
                    <a:cubicBezTo>
                      <a:pt x="393700" y="458470"/>
                      <a:pt x="266700" y="426720"/>
                      <a:pt x="190500" y="372110"/>
                    </a:cubicBezTo>
                    <a:cubicBezTo>
                      <a:pt x="120650" y="322580"/>
                      <a:pt x="43180" y="248920"/>
                      <a:pt x="16510" y="195580"/>
                    </a:cubicBezTo>
                    <a:cubicBezTo>
                      <a:pt x="1270" y="162560"/>
                      <a:pt x="0" y="129540"/>
                      <a:pt x="5080" y="104140"/>
                    </a:cubicBezTo>
                    <a:cubicBezTo>
                      <a:pt x="7620" y="82550"/>
                      <a:pt x="17780" y="63500"/>
                      <a:pt x="33020" y="48260"/>
                    </a:cubicBezTo>
                    <a:cubicBezTo>
                      <a:pt x="50800" y="29210"/>
                      <a:pt x="87630" y="10160"/>
                      <a:pt x="114300" y="5080"/>
                    </a:cubicBezTo>
                    <a:cubicBezTo>
                      <a:pt x="134620" y="0"/>
                      <a:pt x="156210" y="5080"/>
                      <a:pt x="175260" y="11430"/>
                    </a:cubicBezTo>
                    <a:cubicBezTo>
                      <a:pt x="194310" y="17780"/>
                      <a:pt x="227330" y="45720"/>
                      <a:pt x="227330" y="45720"/>
                    </a:cubicBezTo>
                  </a:path>
                </a:pathLst>
              </a:custGeom>
              <a:solidFill>
                <a:srgbClr val="BEA1D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56" name="TextBox 356"/>
            <p:cNvSpPr txBox="1"/>
            <p:nvPr/>
          </p:nvSpPr>
          <p:spPr>
            <a:xfrm rot="1297207">
              <a:off x="905672" y="4620907"/>
              <a:ext cx="172001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Energisyys</a:t>
              </a:r>
            </a:p>
          </p:txBody>
        </p:sp>
        <p:sp>
          <p:nvSpPr>
            <p:cNvPr id="357" name="TextBox 357"/>
            <p:cNvSpPr txBox="1"/>
            <p:nvPr/>
          </p:nvSpPr>
          <p:spPr>
            <a:xfrm rot="1413566">
              <a:off x="1154960" y="4258891"/>
              <a:ext cx="172001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Innokkuus</a:t>
              </a:r>
            </a:p>
          </p:txBody>
        </p:sp>
        <p:grpSp>
          <p:nvGrpSpPr>
            <p:cNvPr id="358" name="Group 358"/>
            <p:cNvGrpSpPr/>
            <p:nvPr/>
          </p:nvGrpSpPr>
          <p:grpSpPr>
            <a:xfrm>
              <a:off x="1719877" y="3064510"/>
              <a:ext cx="1329690" cy="1041400"/>
              <a:chOff x="0" y="0"/>
              <a:chExt cx="1329690" cy="1041400"/>
            </a:xfrm>
          </p:grpSpPr>
          <p:sp>
            <p:nvSpPr>
              <p:cNvPr id="359" name="Freeform 359"/>
              <p:cNvSpPr/>
              <p:nvPr/>
            </p:nvSpPr>
            <p:spPr>
              <a:xfrm>
                <a:off x="49530" y="44450"/>
                <a:ext cx="1231900" cy="949960"/>
              </a:xfrm>
              <a:custGeom>
                <a:avLst/>
                <a:gdLst/>
                <a:ahLst/>
                <a:cxnLst/>
                <a:rect l="l" t="t" r="r" b="b"/>
                <a:pathLst>
                  <a:path w="1231900" h="949960">
                    <a:moveTo>
                      <a:pt x="190500" y="17780"/>
                    </a:moveTo>
                    <a:cubicBezTo>
                      <a:pt x="424180" y="168910"/>
                      <a:pt x="434340" y="215900"/>
                      <a:pt x="478790" y="256540"/>
                    </a:cubicBezTo>
                    <a:cubicBezTo>
                      <a:pt x="541020" y="311150"/>
                      <a:pt x="652780" y="353060"/>
                      <a:pt x="737870" y="410210"/>
                    </a:cubicBezTo>
                    <a:cubicBezTo>
                      <a:pt x="825500" y="468630"/>
                      <a:pt x="913130" y="552450"/>
                      <a:pt x="993140" y="601980"/>
                    </a:cubicBezTo>
                    <a:cubicBezTo>
                      <a:pt x="1059180" y="641350"/>
                      <a:pt x="1141730" y="656590"/>
                      <a:pt x="1181100" y="693420"/>
                    </a:cubicBezTo>
                    <a:cubicBezTo>
                      <a:pt x="1206500" y="717550"/>
                      <a:pt x="1220470" y="745490"/>
                      <a:pt x="1225550" y="774700"/>
                    </a:cubicBezTo>
                    <a:cubicBezTo>
                      <a:pt x="1231900" y="802640"/>
                      <a:pt x="1223010" y="843280"/>
                      <a:pt x="1212850" y="866140"/>
                    </a:cubicBezTo>
                    <a:cubicBezTo>
                      <a:pt x="1206500" y="882650"/>
                      <a:pt x="1198880" y="892810"/>
                      <a:pt x="1186180" y="905510"/>
                    </a:cubicBezTo>
                    <a:cubicBezTo>
                      <a:pt x="1165860" y="920750"/>
                      <a:pt x="1131570" y="942340"/>
                      <a:pt x="1102360" y="946150"/>
                    </a:cubicBezTo>
                    <a:cubicBezTo>
                      <a:pt x="1073150" y="949960"/>
                      <a:pt x="1036320" y="942340"/>
                      <a:pt x="1009650" y="928370"/>
                    </a:cubicBezTo>
                    <a:cubicBezTo>
                      <a:pt x="984250" y="913130"/>
                      <a:pt x="960120" y="880110"/>
                      <a:pt x="948690" y="858520"/>
                    </a:cubicBezTo>
                    <a:cubicBezTo>
                      <a:pt x="939800" y="843280"/>
                      <a:pt x="937260" y="830580"/>
                      <a:pt x="937260" y="812800"/>
                    </a:cubicBezTo>
                    <a:cubicBezTo>
                      <a:pt x="937260" y="787400"/>
                      <a:pt x="947420" y="744220"/>
                      <a:pt x="960120" y="722630"/>
                    </a:cubicBezTo>
                    <a:cubicBezTo>
                      <a:pt x="967740" y="706120"/>
                      <a:pt x="979170" y="697230"/>
                      <a:pt x="991870" y="687070"/>
                    </a:cubicBezTo>
                    <a:cubicBezTo>
                      <a:pt x="1003300" y="676910"/>
                      <a:pt x="1016000" y="668020"/>
                      <a:pt x="1032510" y="664210"/>
                    </a:cubicBezTo>
                    <a:cubicBezTo>
                      <a:pt x="1056640" y="657860"/>
                      <a:pt x="1097280" y="652780"/>
                      <a:pt x="1126490" y="661670"/>
                    </a:cubicBezTo>
                    <a:cubicBezTo>
                      <a:pt x="1154430" y="670560"/>
                      <a:pt x="1184910" y="692150"/>
                      <a:pt x="1201420" y="716280"/>
                    </a:cubicBezTo>
                    <a:cubicBezTo>
                      <a:pt x="1219200" y="740410"/>
                      <a:pt x="1226820" y="781050"/>
                      <a:pt x="1228090" y="805180"/>
                    </a:cubicBezTo>
                    <a:cubicBezTo>
                      <a:pt x="1229360" y="822960"/>
                      <a:pt x="1226820" y="835660"/>
                      <a:pt x="1219200" y="852170"/>
                    </a:cubicBezTo>
                    <a:cubicBezTo>
                      <a:pt x="1209040" y="875030"/>
                      <a:pt x="1181100" y="909320"/>
                      <a:pt x="1160780" y="924560"/>
                    </a:cubicBezTo>
                    <a:cubicBezTo>
                      <a:pt x="1146810" y="935990"/>
                      <a:pt x="1135380" y="939800"/>
                      <a:pt x="1117600" y="943610"/>
                    </a:cubicBezTo>
                    <a:cubicBezTo>
                      <a:pt x="1092200" y="947420"/>
                      <a:pt x="1059180" y="946150"/>
                      <a:pt x="1024890" y="934720"/>
                    </a:cubicBezTo>
                    <a:cubicBezTo>
                      <a:pt x="974090" y="919480"/>
                      <a:pt x="920750" y="885190"/>
                      <a:pt x="849630" y="840740"/>
                    </a:cubicBezTo>
                    <a:cubicBezTo>
                      <a:pt x="722630" y="760730"/>
                      <a:pt x="467360" y="584200"/>
                      <a:pt x="341630" y="480060"/>
                    </a:cubicBezTo>
                    <a:cubicBezTo>
                      <a:pt x="259080" y="410210"/>
                      <a:pt x="209550" y="339090"/>
                      <a:pt x="149860" y="290830"/>
                    </a:cubicBezTo>
                    <a:cubicBezTo>
                      <a:pt x="105410" y="254000"/>
                      <a:pt x="45720" y="236220"/>
                      <a:pt x="22860" y="205740"/>
                    </a:cubicBezTo>
                    <a:cubicBezTo>
                      <a:pt x="7620" y="186690"/>
                      <a:pt x="2540" y="168910"/>
                      <a:pt x="1270" y="147320"/>
                    </a:cubicBezTo>
                    <a:cubicBezTo>
                      <a:pt x="0" y="121920"/>
                      <a:pt x="6350" y="82550"/>
                      <a:pt x="22860" y="58420"/>
                    </a:cubicBezTo>
                    <a:cubicBezTo>
                      <a:pt x="39370" y="35560"/>
                      <a:pt x="71120" y="12700"/>
                      <a:pt x="99060" y="6350"/>
                    </a:cubicBezTo>
                    <a:cubicBezTo>
                      <a:pt x="127000" y="0"/>
                      <a:pt x="190500" y="17780"/>
                      <a:pt x="190500" y="17780"/>
                    </a:cubicBezTo>
                  </a:path>
                </a:pathLst>
              </a:custGeom>
              <a:solidFill>
                <a:srgbClr val="BEA1D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60" name="Group 360"/>
            <p:cNvGrpSpPr/>
            <p:nvPr/>
          </p:nvGrpSpPr>
          <p:grpSpPr>
            <a:xfrm>
              <a:off x="2114847" y="2760980"/>
              <a:ext cx="1113790" cy="1002030"/>
              <a:chOff x="0" y="0"/>
              <a:chExt cx="1113790" cy="1002030"/>
            </a:xfrm>
          </p:grpSpPr>
          <p:sp>
            <p:nvSpPr>
              <p:cNvPr id="361" name="Freeform 361"/>
              <p:cNvSpPr/>
              <p:nvPr/>
            </p:nvSpPr>
            <p:spPr>
              <a:xfrm>
                <a:off x="43180" y="46990"/>
                <a:ext cx="1023620" cy="902970"/>
              </a:xfrm>
              <a:custGeom>
                <a:avLst/>
                <a:gdLst/>
                <a:ahLst/>
                <a:cxnLst/>
                <a:rect l="l" t="t" r="r" b="b"/>
                <a:pathLst>
                  <a:path w="1023620" h="902970">
                    <a:moveTo>
                      <a:pt x="229870" y="44450"/>
                    </a:moveTo>
                    <a:cubicBezTo>
                      <a:pt x="635000" y="405130"/>
                      <a:pt x="929640" y="601980"/>
                      <a:pt x="986790" y="666750"/>
                    </a:cubicBezTo>
                    <a:cubicBezTo>
                      <a:pt x="1003300" y="684530"/>
                      <a:pt x="1005840" y="689610"/>
                      <a:pt x="1010920" y="706120"/>
                    </a:cubicBezTo>
                    <a:cubicBezTo>
                      <a:pt x="1018540" y="730250"/>
                      <a:pt x="1023620" y="769620"/>
                      <a:pt x="1016000" y="797560"/>
                    </a:cubicBezTo>
                    <a:cubicBezTo>
                      <a:pt x="1008380" y="825500"/>
                      <a:pt x="986790" y="855980"/>
                      <a:pt x="963930" y="873760"/>
                    </a:cubicBezTo>
                    <a:cubicBezTo>
                      <a:pt x="941070" y="891540"/>
                      <a:pt x="906780" y="902970"/>
                      <a:pt x="877570" y="902970"/>
                    </a:cubicBezTo>
                    <a:cubicBezTo>
                      <a:pt x="848360" y="902970"/>
                      <a:pt x="814070" y="891540"/>
                      <a:pt x="791210" y="873760"/>
                    </a:cubicBezTo>
                    <a:cubicBezTo>
                      <a:pt x="768350" y="855980"/>
                      <a:pt x="748030" y="820420"/>
                      <a:pt x="740410" y="797560"/>
                    </a:cubicBezTo>
                    <a:cubicBezTo>
                      <a:pt x="734060" y="781050"/>
                      <a:pt x="732790" y="769620"/>
                      <a:pt x="735330" y="751840"/>
                    </a:cubicBezTo>
                    <a:cubicBezTo>
                      <a:pt x="737870" y="727710"/>
                      <a:pt x="750570" y="688340"/>
                      <a:pt x="768350" y="666750"/>
                    </a:cubicBezTo>
                    <a:cubicBezTo>
                      <a:pt x="787400" y="645160"/>
                      <a:pt x="819150" y="626110"/>
                      <a:pt x="847090" y="619760"/>
                    </a:cubicBezTo>
                    <a:cubicBezTo>
                      <a:pt x="875030" y="613410"/>
                      <a:pt x="911860" y="617220"/>
                      <a:pt x="938530" y="629920"/>
                    </a:cubicBezTo>
                    <a:cubicBezTo>
                      <a:pt x="963930" y="641350"/>
                      <a:pt x="990600" y="666750"/>
                      <a:pt x="1004570" y="692150"/>
                    </a:cubicBezTo>
                    <a:cubicBezTo>
                      <a:pt x="1017270" y="717550"/>
                      <a:pt x="1021080" y="758190"/>
                      <a:pt x="1018540" y="782320"/>
                    </a:cubicBezTo>
                    <a:cubicBezTo>
                      <a:pt x="1017270" y="800100"/>
                      <a:pt x="1013460" y="811530"/>
                      <a:pt x="1004570" y="826770"/>
                    </a:cubicBezTo>
                    <a:cubicBezTo>
                      <a:pt x="990600" y="847090"/>
                      <a:pt x="963930" y="877570"/>
                      <a:pt x="937260" y="889000"/>
                    </a:cubicBezTo>
                    <a:cubicBezTo>
                      <a:pt x="911860" y="901700"/>
                      <a:pt x="871220" y="902970"/>
                      <a:pt x="847090" y="899160"/>
                    </a:cubicBezTo>
                    <a:cubicBezTo>
                      <a:pt x="829310" y="896620"/>
                      <a:pt x="820420" y="892810"/>
                      <a:pt x="803910" y="882650"/>
                    </a:cubicBezTo>
                    <a:cubicBezTo>
                      <a:pt x="772160" y="862330"/>
                      <a:pt x="723900" y="807720"/>
                      <a:pt x="680720" y="775970"/>
                    </a:cubicBezTo>
                    <a:cubicBezTo>
                      <a:pt x="640080" y="745490"/>
                      <a:pt x="608330" y="736600"/>
                      <a:pt x="554990" y="695960"/>
                    </a:cubicBezTo>
                    <a:cubicBezTo>
                      <a:pt x="445770" y="614680"/>
                      <a:pt x="179070" y="378460"/>
                      <a:pt x="90170" y="279400"/>
                    </a:cubicBezTo>
                    <a:cubicBezTo>
                      <a:pt x="48260" y="232410"/>
                      <a:pt x="17780" y="204470"/>
                      <a:pt x="7620" y="166370"/>
                    </a:cubicBezTo>
                    <a:cubicBezTo>
                      <a:pt x="0" y="135890"/>
                      <a:pt x="6350" y="99060"/>
                      <a:pt x="17780" y="73660"/>
                    </a:cubicBezTo>
                    <a:cubicBezTo>
                      <a:pt x="25400" y="53340"/>
                      <a:pt x="41910" y="38100"/>
                      <a:pt x="58420" y="26670"/>
                    </a:cubicBezTo>
                    <a:cubicBezTo>
                      <a:pt x="74930" y="15240"/>
                      <a:pt x="96520" y="6350"/>
                      <a:pt x="115570" y="3810"/>
                    </a:cubicBezTo>
                    <a:cubicBezTo>
                      <a:pt x="135890" y="0"/>
                      <a:pt x="158750" y="2540"/>
                      <a:pt x="177800" y="10160"/>
                    </a:cubicBezTo>
                    <a:cubicBezTo>
                      <a:pt x="196850" y="16510"/>
                      <a:pt x="229870" y="44450"/>
                      <a:pt x="229870" y="44450"/>
                    </a:cubicBezTo>
                  </a:path>
                </a:pathLst>
              </a:custGeom>
              <a:solidFill>
                <a:srgbClr val="BEA1D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62" name="Group 362"/>
            <p:cNvGrpSpPr/>
            <p:nvPr/>
          </p:nvGrpSpPr>
          <p:grpSpPr>
            <a:xfrm>
              <a:off x="2808216" y="2190021"/>
              <a:ext cx="1101090" cy="1165860"/>
              <a:chOff x="0" y="0"/>
              <a:chExt cx="1101090" cy="1165860"/>
            </a:xfrm>
          </p:grpSpPr>
          <p:sp>
            <p:nvSpPr>
              <p:cNvPr id="363" name="Freeform 363"/>
              <p:cNvSpPr/>
              <p:nvPr/>
            </p:nvSpPr>
            <p:spPr>
              <a:xfrm>
                <a:off x="48260" y="45720"/>
                <a:ext cx="1002030" cy="1071880"/>
              </a:xfrm>
              <a:custGeom>
                <a:avLst/>
                <a:gdLst/>
                <a:ahLst/>
                <a:cxnLst/>
                <a:rect l="l" t="t" r="r" b="b"/>
                <a:pathLst>
                  <a:path w="1002030" h="1071880">
                    <a:moveTo>
                      <a:pt x="236220" y="54610"/>
                    </a:moveTo>
                    <a:cubicBezTo>
                      <a:pt x="453390" y="340360"/>
                      <a:pt x="516890" y="414020"/>
                      <a:pt x="598170" y="497840"/>
                    </a:cubicBezTo>
                    <a:cubicBezTo>
                      <a:pt x="703580" y="605790"/>
                      <a:pt x="927100" y="765810"/>
                      <a:pt x="977900" y="849630"/>
                    </a:cubicBezTo>
                    <a:cubicBezTo>
                      <a:pt x="999490" y="883920"/>
                      <a:pt x="1000760" y="913130"/>
                      <a:pt x="1000760" y="937260"/>
                    </a:cubicBezTo>
                    <a:cubicBezTo>
                      <a:pt x="1000760" y="955040"/>
                      <a:pt x="998220" y="966470"/>
                      <a:pt x="990600" y="981710"/>
                    </a:cubicBezTo>
                    <a:cubicBezTo>
                      <a:pt x="979170" y="1003300"/>
                      <a:pt x="956310" y="1036320"/>
                      <a:pt x="930910" y="1050290"/>
                    </a:cubicBezTo>
                    <a:cubicBezTo>
                      <a:pt x="906780" y="1064260"/>
                      <a:pt x="866140" y="1069340"/>
                      <a:pt x="842010" y="1068070"/>
                    </a:cubicBezTo>
                    <a:cubicBezTo>
                      <a:pt x="824230" y="1068070"/>
                      <a:pt x="811530" y="1061720"/>
                      <a:pt x="797560" y="1055370"/>
                    </a:cubicBezTo>
                    <a:cubicBezTo>
                      <a:pt x="784860" y="1049020"/>
                      <a:pt x="772160" y="1042670"/>
                      <a:pt x="760730" y="1029970"/>
                    </a:cubicBezTo>
                    <a:cubicBezTo>
                      <a:pt x="744220" y="1010920"/>
                      <a:pt x="722630" y="976630"/>
                      <a:pt x="718820" y="948690"/>
                    </a:cubicBezTo>
                    <a:cubicBezTo>
                      <a:pt x="715010" y="920750"/>
                      <a:pt x="721360" y="883920"/>
                      <a:pt x="734060" y="859790"/>
                    </a:cubicBezTo>
                    <a:cubicBezTo>
                      <a:pt x="748030" y="834390"/>
                      <a:pt x="779780" y="808990"/>
                      <a:pt x="801370" y="797560"/>
                    </a:cubicBezTo>
                    <a:cubicBezTo>
                      <a:pt x="816610" y="789940"/>
                      <a:pt x="828040" y="786130"/>
                      <a:pt x="845820" y="786130"/>
                    </a:cubicBezTo>
                    <a:cubicBezTo>
                      <a:pt x="869950" y="786130"/>
                      <a:pt x="911860" y="795020"/>
                      <a:pt x="933450" y="806450"/>
                    </a:cubicBezTo>
                    <a:cubicBezTo>
                      <a:pt x="949960" y="814070"/>
                      <a:pt x="958850" y="822960"/>
                      <a:pt x="969010" y="836930"/>
                    </a:cubicBezTo>
                    <a:cubicBezTo>
                      <a:pt x="982980" y="857250"/>
                      <a:pt x="999490" y="892810"/>
                      <a:pt x="1000760" y="922020"/>
                    </a:cubicBezTo>
                    <a:cubicBezTo>
                      <a:pt x="1002030" y="949960"/>
                      <a:pt x="991870" y="985520"/>
                      <a:pt x="975360" y="1008380"/>
                    </a:cubicBezTo>
                    <a:cubicBezTo>
                      <a:pt x="958850" y="1032510"/>
                      <a:pt x="929640" y="1054100"/>
                      <a:pt x="902970" y="1062990"/>
                    </a:cubicBezTo>
                    <a:cubicBezTo>
                      <a:pt x="875030" y="1071880"/>
                      <a:pt x="835660" y="1068070"/>
                      <a:pt x="811530" y="1061720"/>
                    </a:cubicBezTo>
                    <a:cubicBezTo>
                      <a:pt x="795020" y="1056640"/>
                      <a:pt x="791210" y="1052830"/>
                      <a:pt x="772160" y="1040130"/>
                    </a:cubicBezTo>
                    <a:cubicBezTo>
                      <a:pt x="708660" y="993140"/>
                      <a:pt x="501650" y="798830"/>
                      <a:pt x="400050" y="689610"/>
                    </a:cubicBezTo>
                    <a:cubicBezTo>
                      <a:pt x="320040" y="603250"/>
                      <a:pt x="264160" y="527050"/>
                      <a:pt x="200660" y="445770"/>
                    </a:cubicBezTo>
                    <a:cubicBezTo>
                      <a:pt x="140970" y="368300"/>
                      <a:pt x="59690" y="274320"/>
                      <a:pt x="27940" y="213360"/>
                    </a:cubicBezTo>
                    <a:cubicBezTo>
                      <a:pt x="11430" y="177800"/>
                      <a:pt x="0" y="152400"/>
                      <a:pt x="2540" y="124460"/>
                    </a:cubicBezTo>
                    <a:cubicBezTo>
                      <a:pt x="3810" y="95250"/>
                      <a:pt x="22860" y="59690"/>
                      <a:pt x="40640" y="40640"/>
                    </a:cubicBezTo>
                    <a:cubicBezTo>
                      <a:pt x="55880" y="24130"/>
                      <a:pt x="74930" y="13970"/>
                      <a:pt x="95250" y="8890"/>
                    </a:cubicBezTo>
                    <a:cubicBezTo>
                      <a:pt x="114300" y="2540"/>
                      <a:pt x="135890" y="0"/>
                      <a:pt x="157480" y="5080"/>
                    </a:cubicBezTo>
                    <a:cubicBezTo>
                      <a:pt x="182880" y="12700"/>
                      <a:pt x="236220" y="54610"/>
                      <a:pt x="236220" y="54610"/>
                    </a:cubicBezTo>
                  </a:path>
                </a:pathLst>
              </a:custGeom>
              <a:solidFill>
                <a:srgbClr val="BEA1D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64" name="Group 364"/>
            <p:cNvGrpSpPr/>
            <p:nvPr/>
          </p:nvGrpSpPr>
          <p:grpSpPr>
            <a:xfrm>
              <a:off x="2213589" y="2279650"/>
              <a:ext cx="1403350" cy="1347470"/>
              <a:chOff x="0" y="0"/>
              <a:chExt cx="1403350" cy="1347470"/>
            </a:xfrm>
          </p:grpSpPr>
          <p:sp>
            <p:nvSpPr>
              <p:cNvPr id="365" name="Freeform 365"/>
              <p:cNvSpPr/>
              <p:nvPr/>
            </p:nvSpPr>
            <p:spPr>
              <a:xfrm>
                <a:off x="48260" y="48260"/>
                <a:ext cx="1310640" cy="1249680"/>
              </a:xfrm>
              <a:custGeom>
                <a:avLst/>
                <a:gdLst/>
                <a:ahLst/>
                <a:cxnLst/>
                <a:rect l="l" t="t" r="r" b="b"/>
                <a:pathLst>
                  <a:path w="1310640" h="1249680">
                    <a:moveTo>
                      <a:pt x="223520" y="40640"/>
                    </a:moveTo>
                    <a:cubicBezTo>
                      <a:pt x="457200" y="262890"/>
                      <a:pt x="466090" y="290830"/>
                      <a:pt x="509270" y="332740"/>
                    </a:cubicBezTo>
                    <a:cubicBezTo>
                      <a:pt x="585470" y="408940"/>
                      <a:pt x="765810" y="532130"/>
                      <a:pt x="864870" y="617220"/>
                    </a:cubicBezTo>
                    <a:cubicBezTo>
                      <a:pt x="938530" y="680720"/>
                      <a:pt x="988060" y="725170"/>
                      <a:pt x="1052830" y="789940"/>
                    </a:cubicBezTo>
                    <a:cubicBezTo>
                      <a:pt x="1130300" y="866140"/>
                      <a:pt x="1266190" y="979170"/>
                      <a:pt x="1295400" y="1047750"/>
                    </a:cubicBezTo>
                    <a:cubicBezTo>
                      <a:pt x="1310640" y="1083310"/>
                      <a:pt x="1308100" y="1112520"/>
                      <a:pt x="1300480" y="1141730"/>
                    </a:cubicBezTo>
                    <a:cubicBezTo>
                      <a:pt x="1292860" y="1169670"/>
                      <a:pt x="1271270" y="1200150"/>
                      <a:pt x="1248410" y="1217930"/>
                    </a:cubicBezTo>
                    <a:cubicBezTo>
                      <a:pt x="1224280" y="1235710"/>
                      <a:pt x="1188720" y="1247140"/>
                      <a:pt x="1159510" y="1247140"/>
                    </a:cubicBezTo>
                    <a:cubicBezTo>
                      <a:pt x="1130300" y="1247140"/>
                      <a:pt x="1092200" y="1230630"/>
                      <a:pt x="1070610" y="1217930"/>
                    </a:cubicBezTo>
                    <a:cubicBezTo>
                      <a:pt x="1056640" y="1207770"/>
                      <a:pt x="1047750" y="1198880"/>
                      <a:pt x="1038860" y="1182370"/>
                    </a:cubicBezTo>
                    <a:cubicBezTo>
                      <a:pt x="1026160" y="1160780"/>
                      <a:pt x="1012190" y="1122680"/>
                      <a:pt x="1014730" y="1093470"/>
                    </a:cubicBezTo>
                    <a:cubicBezTo>
                      <a:pt x="1016000" y="1064260"/>
                      <a:pt x="1035050" y="1027430"/>
                      <a:pt x="1049020" y="1007110"/>
                    </a:cubicBezTo>
                    <a:cubicBezTo>
                      <a:pt x="1059180" y="991870"/>
                      <a:pt x="1069340" y="984250"/>
                      <a:pt x="1085850" y="976630"/>
                    </a:cubicBezTo>
                    <a:cubicBezTo>
                      <a:pt x="1107440" y="965200"/>
                      <a:pt x="1151890" y="956310"/>
                      <a:pt x="1176020" y="956310"/>
                    </a:cubicBezTo>
                    <a:cubicBezTo>
                      <a:pt x="1193800" y="957580"/>
                      <a:pt x="1207770" y="962660"/>
                      <a:pt x="1221740" y="969010"/>
                    </a:cubicBezTo>
                    <a:cubicBezTo>
                      <a:pt x="1235710" y="976630"/>
                      <a:pt x="1248410" y="982980"/>
                      <a:pt x="1261110" y="995680"/>
                    </a:cubicBezTo>
                    <a:cubicBezTo>
                      <a:pt x="1277620" y="1014730"/>
                      <a:pt x="1297940" y="1054100"/>
                      <a:pt x="1304290" y="1078230"/>
                    </a:cubicBezTo>
                    <a:cubicBezTo>
                      <a:pt x="1308100" y="1096010"/>
                      <a:pt x="1308100" y="1108710"/>
                      <a:pt x="1304290" y="1125220"/>
                    </a:cubicBezTo>
                    <a:cubicBezTo>
                      <a:pt x="1297940" y="1150620"/>
                      <a:pt x="1281430" y="1187450"/>
                      <a:pt x="1259840" y="1207770"/>
                    </a:cubicBezTo>
                    <a:cubicBezTo>
                      <a:pt x="1238250" y="1228090"/>
                      <a:pt x="1203960" y="1243330"/>
                      <a:pt x="1174750" y="1247140"/>
                    </a:cubicBezTo>
                    <a:cubicBezTo>
                      <a:pt x="1145540" y="1249680"/>
                      <a:pt x="1122680" y="1247140"/>
                      <a:pt x="1084580" y="1226820"/>
                    </a:cubicBezTo>
                    <a:cubicBezTo>
                      <a:pt x="971550" y="1164590"/>
                      <a:pt x="679450" y="811530"/>
                      <a:pt x="532130" y="683260"/>
                    </a:cubicBezTo>
                    <a:cubicBezTo>
                      <a:pt x="443230" y="605790"/>
                      <a:pt x="359410" y="562610"/>
                      <a:pt x="304800" y="508000"/>
                    </a:cubicBezTo>
                    <a:cubicBezTo>
                      <a:pt x="267970" y="469900"/>
                      <a:pt x="256540" y="439420"/>
                      <a:pt x="222250" y="401320"/>
                    </a:cubicBezTo>
                    <a:cubicBezTo>
                      <a:pt x="175260" y="347980"/>
                      <a:pt x="76200" y="275590"/>
                      <a:pt x="40640" y="223520"/>
                    </a:cubicBezTo>
                    <a:cubicBezTo>
                      <a:pt x="19050" y="193040"/>
                      <a:pt x="5080" y="166370"/>
                      <a:pt x="2540" y="139700"/>
                    </a:cubicBezTo>
                    <a:cubicBezTo>
                      <a:pt x="0" y="118110"/>
                      <a:pt x="3810" y="97790"/>
                      <a:pt x="13970" y="78740"/>
                    </a:cubicBezTo>
                    <a:cubicBezTo>
                      <a:pt x="25400" y="55880"/>
                      <a:pt x="55880" y="25400"/>
                      <a:pt x="78740" y="13970"/>
                    </a:cubicBezTo>
                    <a:cubicBezTo>
                      <a:pt x="97790" y="3810"/>
                      <a:pt x="118110" y="0"/>
                      <a:pt x="139700" y="2540"/>
                    </a:cubicBezTo>
                    <a:cubicBezTo>
                      <a:pt x="166370" y="5080"/>
                      <a:pt x="223520" y="40640"/>
                      <a:pt x="223520" y="40640"/>
                    </a:cubicBezTo>
                  </a:path>
                </a:pathLst>
              </a:custGeom>
              <a:solidFill>
                <a:srgbClr val="BEA1D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66" name="TextBox 366"/>
            <p:cNvSpPr txBox="1"/>
            <p:nvPr/>
          </p:nvSpPr>
          <p:spPr>
            <a:xfrm rot="1917625">
              <a:off x="1452455" y="3438473"/>
              <a:ext cx="172001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Ällistynyt</a:t>
              </a:r>
            </a:p>
          </p:txBody>
        </p:sp>
        <p:sp>
          <p:nvSpPr>
            <p:cNvPr id="367" name="TextBox 367"/>
            <p:cNvSpPr txBox="1"/>
            <p:nvPr/>
          </p:nvSpPr>
          <p:spPr>
            <a:xfrm rot="2333898">
              <a:off x="1790121" y="3184025"/>
              <a:ext cx="172001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Ymmällään</a:t>
              </a:r>
            </a:p>
          </p:txBody>
        </p:sp>
        <p:sp>
          <p:nvSpPr>
            <p:cNvPr id="368" name="TextBox 368"/>
            <p:cNvSpPr txBox="1"/>
            <p:nvPr/>
          </p:nvSpPr>
          <p:spPr>
            <a:xfrm rot="2628959">
              <a:off x="2070048" y="2819743"/>
              <a:ext cx="172001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Pettynyt</a:t>
              </a:r>
            </a:p>
          </p:txBody>
        </p:sp>
        <p:sp>
          <p:nvSpPr>
            <p:cNvPr id="369" name="TextBox 369"/>
            <p:cNvSpPr txBox="1"/>
            <p:nvPr/>
          </p:nvSpPr>
          <p:spPr>
            <a:xfrm rot="2925731">
              <a:off x="2518222" y="2503941"/>
              <a:ext cx="145618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Tyrmistys</a:t>
              </a:r>
            </a:p>
          </p:txBody>
        </p:sp>
        <p:grpSp>
          <p:nvGrpSpPr>
            <p:cNvPr id="370" name="Group 370"/>
            <p:cNvGrpSpPr/>
            <p:nvPr/>
          </p:nvGrpSpPr>
          <p:grpSpPr>
            <a:xfrm>
              <a:off x="1601767" y="3577590"/>
              <a:ext cx="1334770" cy="892810"/>
              <a:chOff x="0" y="0"/>
              <a:chExt cx="1334770" cy="892810"/>
            </a:xfrm>
          </p:grpSpPr>
          <p:sp>
            <p:nvSpPr>
              <p:cNvPr id="371" name="Freeform 371"/>
              <p:cNvSpPr/>
              <p:nvPr/>
            </p:nvSpPr>
            <p:spPr>
              <a:xfrm>
                <a:off x="49530" y="43180"/>
                <a:ext cx="1235710" cy="801370"/>
              </a:xfrm>
              <a:custGeom>
                <a:avLst/>
                <a:gdLst/>
                <a:ahLst/>
                <a:cxnLst/>
                <a:rect l="l" t="t" r="r" b="b"/>
                <a:pathLst>
                  <a:path w="1235710" h="801370">
                    <a:moveTo>
                      <a:pt x="180340" y="10160"/>
                    </a:moveTo>
                    <a:cubicBezTo>
                      <a:pt x="516890" y="172720"/>
                      <a:pt x="562610" y="243840"/>
                      <a:pt x="648970" y="295910"/>
                    </a:cubicBezTo>
                    <a:cubicBezTo>
                      <a:pt x="762000" y="365760"/>
                      <a:pt x="982980" y="434340"/>
                      <a:pt x="1074420" y="482600"/>
                    </a:cubicBezTo>
                    <a:cubicBezTo>
                      <a:pt x="1121410" y="506730"/>
                      <a:pt x="1150620" y="519430"/>
                      <a:pt x="1177290" y="543560"/>
                    </a:cubicBezTo>
                    <a:cubicBezTo>
                      <a:pt x="1200150" y="566420"/>
                      <a:pt x="1219200" y="595630"/>
                      <a:pt x="1228090" y="618490"/>
                    </a:cubicBezTo>
                    <a:cubicBezTo>
                      <a:pt x="1234440" y="635000"/>
                      <a:pt x="1235710" y="646430"/>
                      <a:pt x="1233170" y="664210"/>
                    </a:cubicBezTo>
                    <a:cubicBezTo>
                      <a:pt x="1230630" y="688340"/>
                      <a:pt x="1219200" y="726440"/>
                      <a:pt x="1200150" y="748030"/>
                    </a:cubicBezTo>
                    <a:cubicBezTo>
                      <a:pt x="1182370" y="769620"/>
                      <a:pt x="1150620" y="788670"/>
                      <a:pt x="1122680" y="795020"/>
                    </a:cubicBezTo>
                    <a:cubicBezTo>
                      <a:pt x="1094740" y="801370"/>
                      <a:pt x="1059180" y="797560"/>
                      <a:pt x="1033780" y="786130"/>
                    </a:cubicBezTo>
                    <a:cubicBezTo>
                      <a:pt x="1007110" y="773430"/>
                      <a:pt x="980440" y="744220"/>
                      <a:pt x="967740" y="723900"/>
                    </a:cubicBezTo>
                    <a:cubicBezTo>
                      <a:pt x="957580" y="709930"/>
                      <a:pt x="953770" y="697230"/>
                      <a:pt x="952500" y="680720"/>
                    </a:cubicBezTo>
                    <a:cubicBezTo>
                      <a:pt x="949960" y="656590"/>
                      <a:pt x="953770" y="617220"/>
                      <a:pt x="966470" y="591820"/>
                    </a:cubicBezTo>
                    <a:cubicBezTo>
                      <a:pt x="980440" y="566420"/>
                      <a:pt x="1010920" y="541020"/>
                      <a:pt x="1032510" y="529590"/>
                    </a:cubicBezTo>
                    <a:cubicBezTo>
                      <a:pt x="1047750" y="520700"/>
                      <a:pt x="1061720" y="518160"/>
                      <a:pt x="1075690" y="516890"/>
                    </a:cubicBezTo>
                    <a:cubicBezTo>
                      <a:pt x="1090930" y="514350"/>
                      <a:pt x="1104900" y="514350"/>
                      <a:pt x="1121410" y="519430"/>
                    </a:cubicBezTo>
                    <a:cubicBezTo>
                      <a:pt x="1145540" y="525780"/>
                      <a:pt x="1182370" y="548640"/>
                      <a:pt x="1198880" y="565150"/>
                    </a:cubicBezTo>
                    <a:cubicBezTo>
                      <a:pt x="1211580" y="577850"/>
                      <a:pt x="1217930" y="588010"/>
                      <a:pt x="1223010" y="604520"/>
                    </a:cubicBezTo>
                    <a:cubicBezTo>
                      <a:pt x="1230630" y="627380"/>
                      <a:pt x="1235710" y="666750"/>
                      <a:pt x="1228090" y="694690"/>
                    </a:cubicBezTo>
                    <a:cubicBezTo>
                      <a:pt x="1220470" y="721360"/>
                      <a:pt x="1200150" y="751840"/>
                      <a:pt x="1178560" y="769620"/>
                    </a:cubicBezTo>
                    <a:cubicBezTo>
                      <a:pt x="1155700" y="787400"/>
                      <a:pt x="1116330" y="796290"/>
                      <a:pt x="1092200" y="798830"/>
                    </a:cubicBezTo>
                    <a:cubicBezTo>
                      <a:pt x="1075690" y="800100"/>
                      <a:pt x="1069340" y="798830"/>
                      <a:pt x="1047750" y="791210"/>
                    </a:cubicBezTo>
                    <a:cubicBezTo>
                      <a:pt x="974090" y="768350"/>
                      <a:pt x="698500" y="637540"/>
                      <a:pt x="591820" y="576580"/>
                    </a:cubicBezTo>
                    <a:cubicBezTo>
                      <a:pt x="529590" y="541020"/>
                      <a:pt x="495300" y="515620"/>
                      <a:pt x="452120" y="481330"/>
                    </a:cubicBezTo>
                    <a:cubicBezTo>
                      <a:pt x="407670" y="447040"/>
                      <a:pt x="382270" y="405130"/>
                      <a:pt x="328930" y="368300"/>
                    </a:cubicBezTo>
                    <a:cubicBezTo>
                      <a:pt x="254000" y="316230"/>
                      <a:pt x="78740" y="267970"/>
                      <a:pt x="31750" y="214630"/>
                    </a:cubicBezTo>
                    <a:cubicBezTo>
                      <a:pt x="6350" y="186690"/>
                      <a:pt x="0" y="156210"/>
                      <a:pt x="1270" y="127000"/>
                    </a:cubicBezTo>
                    <a:cubicBezTo>
                      <a:pt x="1270" y="99060"/>
                      <a:pt x="19050" y="62230"/>
                      <a:pt x="35560" y="41910"/>
                    </a:cubicBezTo>
                    <a:cubicBezTo>
                      <a:pt x="49530" y="25400"/>
                      <a:pt x="67310" y="13970"/>
                      <a:pt x="87630" y="7620"/>
                    </a:cubicBezTo>
                    <a:cubicBezTo>
                      <a:pt x="113030" y="0"/>
                      <a:pt x="180340" y="10160"/>
                      <a:pt x="180340" y="10160"/>
                    </a:cubicBezTo>
                  </a:path>
                </a:pathLst>
              </a:custGeom>
              <a:solidFill>
                <a:srgbClr val="BEA1D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72" name="TextBox 372"/>
            <p:cNvSpPr txBox="1"/>
            <p:nvPr/>
          </p:nvSpPr>
          <p:spPr>
            <a:xfrm rot="1862597">
              <a:off x="1318586" y="3852127"/>
              <a:ext cx="1748999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Kunnioitus</a:t>
              </a:r>
            </a:p>
          </p:txBody>
        </p:sp>
        <p:grpSp>
          <p:nvGrpSpPr>
            <p:cNvPr id="373" name="Group 373"/>
            <p:cNvGrpSpPr/>
            <p:nvPr/>
          </p:nvGrpSpPr>
          <p:grpSpPr>
            <a:xfrm>
              <a:off x="6373157" y="5308600"/>
              <a:ext cx="514350" cy="820420"/>
              <a:chOff x="0" y="0"/>
              <a:chExt cx="514350" cy="820420"/>
            </a:xfrm>
          </p:grpSpPr>
          <p:sp>
            <p:nvSpPr>
              <p:cNvPr id="374" name="Freeform 374"/>
              <p:cNvSpPr/>
              <p:nvPr/>
            </p:nvSpPr>
            <p:spPr>
              <a:xfrm>
                <a:off x="50800" y="48260"/>
                <a:ext cx="424180" cy="722630"/>
              </a:xfrm>
              <a:custGeom>
                <a:avLst/>
                <a:gdLst/>
                <a:ahLst/>
                <a:cxnLst/>
                <a:rect l="l" t="t" r="r" b="b"/>
                <a:pathLst>
                  <a:path w="424180" h="722630">
                    <a:moveTo>
                      <a:pt x="161290" y="615950"/>
                    </a:moveTo>
                    <a:cubicBezTo>
                      <a:pt x="78740" y="365760"/>
                      <a:pt x="40640" y="331470"/>
                      <a:pt x="24130" y="285750"/>
                    </a:cubicBezTo>
                    <a:cubicBezTo>
                      <a:pt x="7620" y="240030"/>
                      <a:pt x="0" y="175260"/>
                      <a:pt x="0" y="140970"/>
                    </a:cubicBezTo>
                    <a:cubicBezTo>
                      <a:pt x="0" y="121920"/>
                      <a:pt x="1270" y="113030"/>
                      <a:pt x="7620" y="97790"/>
                    </a:cubicBezTo>
                    <a:cubicBezTo>
                      <a:pt x="16510" y="74930"/>
                      <a:pt x="38100" y="41910"/>
                      <a:pt x="60960" y="26670"/>
                    </a:cubicBezTo>
                    <a:cubicBezTo>
                      <a:pt x="83820" y="11430"/>
                      <a:pt x="118110" y="1270"/>
                      <a:pt x="146050" y="2540"/>
                    </a:cubicBezTo>
                    <a:cubicBezTo>
                      <a:pt x="173990" y="5080"/>
                      <a:pt x="207010" y="17780"/>
                      <a:pt x="228600" y="35560"/>
                    </a:cubicBezTo>
                    <a:cubicBezTo>
                      <a:pt x="248920" y="53340"/>
                      <a:pt x="266700" y="88900"/>
                      <a:pt x="274320" y="111760"/>
                    </a:cubicBezTo>
                    <a:cubicBezTo>
                      <a:pt x="278130" y="127000"/>
                      <a:pt x="279400" y="139700"/>
                      <a:pt x="276860" y="156210"/>
                    </a:cubicBezTo>
                    <a:cubicBezTo>
                      <a:pt x="271780" y="179070"/>
                      <a:pt x="257810" y="215900"/>
                      <a:pt x="238760" y="236220"/>
                    </a:cubicBezTo>
                    <a:cubicBezTo>
                      <a:pt x="219710" y="256540"/>
                      <a:pt x="189230" y="273050"/>
                      <a:pt x="161290" y="278130"/>
                    </a:cubicBezTo>
                    <a:cubicBezTo>
                      <a:pt x="133350" y="281940"/>
                      <a:pt x="99060" y="276860"/>
                      <a:pt x="73660" y="264160"/>
                    </a:cubicBezTo>
                    <a:cubicBezTo>
                      <a:pt x="49530" y="250190"/>
                      <a:pt x="25400" y="219710"/>
                      <a:pt x="12700" y="199390"/>
                    </a:cubicBezTo>
                    <a:cubicBezTo>
                      <a:pt x="5080" y="184150"/>
                      <a:pt x="1270" y="172720"/>
                      <a:pt x="1270" y="156210"/>
                    </a:cubicBezTo>
                    <a:cubicBezTo>
                      <a:pt x="0" y="132080"/>
                      <a:pt x="5080" y="93980"/>
                      <a:pt x="20320" y="69850"/>
                    </a:cubicBezTo>
                    <a:cubicBezTo>
                      <a:pt x="34290" y="45720"/>
                      <a:pt x="60960" y="22860"/>
                      <a:pt x="87630" y="12700"/>
                    </a:cubicBezTo>
                    <a:cubicBezTo>
                      <a:pt x="113030" y="2540"/>
                      <a:pt x="148590" y="0"/>
                      <a:pt x="175260" y="7620"/>
                    </a:cubicBezTo>
                    <a:cubicBezTo>
                      <a:pt x="201930" y="15240"/>
                      <a:pt x="232410" y="39370"/>
                      <a:pt x="248920" y="57150"/>
                    </a:cubicBezTo>
                    <a:cubicBezTo>
                      <a:pt x="260350" y="69850"/>
                      <a:pt x="264160" y="78740"/>
                      <a:pt x="269240" y="96520"/>
                    </a:cubicBezTo>
                    <a:cubicBezTo>
                      <a:pt x="280670" y="128270"/>
                      <a:pt x="276860" y="189230"/>
                      <a:pt x="294640" y="233680"/>
                    </a:cubicBezTo>
                    <a:cubicBezTo>
                      <a:pt x="312420" y="279400"/>
                      <a:pt x="358140" y="321310"/>
                      <a:pt x="375920" y="367030"/>
                    </a:cubicBezTo>
                    <a:cubicBezTo>
                      <a:pt x="392430" y="407670"/>
                      <a:pt x="396240" y="448310"/>
                      <a:pt x="402590" y="491490"/>
                    </a:cubicBezTo>
                    <a:cubicBezTo>
                      <a:pt x="408940" y="535940"/>
                      <a:pt x="424180" y="593090"/>
                      <a:pt x="412750" y="631190"/>
                    </a:cubicBezTo>
                    <a:cubicBezTo>
                      <a:pt x="403860" y="660400"/>
                      <a:pt x="378460" y="688340"/>
                      <a:pt x="356870" y="703580"/>
                    </a:cubicBezTo>
                    <a:cubicBezTo>
                      <a:pt x="339090" y="715010"/>
                      <a:pt x="317500" y="720090"/>
                      <a:pt x="297180" y="721360"/>
                    </a:cubicBezTo>
                    <a:cubicBezTo>
                      <a:pt x="276860" y="722630"/>
                      <a:pt x="255270" y="718820"/>
                      <a:pt x="236220" y="711200"/>
                    </a:cubicBezTo>
                    <a:cubicBezTo>
                      <a:pt x="218440" y="702310"/>
                      <a:pt x="199390" y="688340"/>
                      <a:pt x="187960" y="673100"/>
                    </a:cubicBezTo>
                    <a:cubicBezTo>
                      <a:pt x="175260" y="656590"/>
                      <a:pt x="161290" y="615950"/>
                      <a:pt x="161290" y="615950"/>
                    </a:cubicBezTo>
                  </a:path>
                </a:pathLst>
              </a:custGeom>
              <a:solidFill>
                <a:srgbClr val="90D9A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75" name="TextBox 375"/>
            <p:cNvSpPr txBox="1"/>
            <p:nvPr/>
          </p:nvSpPr>
          <p:spPr>
            <a:xfrm rot="4140390">
              <a:off x="6074001" y="5384544"/>
              <a:ext cx="1030753" cy="361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Ikävyys</a:t>
              </a:r>
            </a:p>
          </p:txBody>
        </p:sp>
        <p:grpSp>
          <p:nvGrpSpPr>
            <p:cNvPr id="376" name="Group 376"/>
            <p:cNvGrpSpPr/>
            <p:nvPr/>
          </p:nvGrpSpPr>
          <p:grpSpPr>
            <a:xfrm>
              <a:off x="6520477" y="3072130"/>
              <a:ext cx="463550" cy="1170940"/>
              <a:chOff x="0" y="0"/>
              <a:chExt cx="463550" cy="1170940"/>
            </a:xfrm>
          </p:grpSpPr>
          <p:sp>
            <p:nvSpPr>
              <p:cNvPr id="377" name="Freeform 377"/>
              <p:cNvSpPr/>
              <p:nvPr/>
            </p:nvSpPr>
            <p:spPr>
              <a:xfrm>
                <a:off x="36830" y="50800"/>
                <a:ext cx="383540" cy="1070610"/>
              </a:xfrm>
              <a:custGeom>
                <a:avLst/>
                <a:gdLst/>
                <a:ahLst/>
                <a:cxnLst/>
                <a:rect l="l" t="t" r="r" b="b"/>
                <a:pathLst>
                  <a:path w="383540" h="1070610">
                    <a:moveTo>
                      <a:pt x="110490" y="937260"/>
                    </a:moveTo>
                    <a:cubicBezTo>
                      <a:pt x="68580" y="240030"/>
                      <a:pt x="30480" y="209550"/>
                      <a:pt x="26670" y="167640"/>
                    </a:cubicBezTo>
                    <a:cubicBezTo>
                      <a:pt x="22860" y="132080"/>
                      <a:pt x="31750" y="92710"/>
                      <a:pt x="45720" y="67310"/>
                    </a:cubicBezTo>
                    <a:cubicBezTo>
                      <a:pt x="57150" y="46990"/>
                      <a:pt x="76200" y="31750"/>
                      <a:pt x="95250" y="20320"/>
                    </a:cubicBezTo>
                    <a:cubicBezTo>
                      <a:pt x="114300" y="8890"/>
                      <a:pt x="138430" y="1270"/>
                      <a:pt x="161290" y="0"/>
                    </a:cubicBezTo>
                    <a:cubicBezTo>
                      <a:pt x="182880" y="0"/>
                      <a:pt x="208280" y="3810"/>
                      <a:pt x="228600" y="13970"/>
                    </a:cubicBezTo>
                    <a:cubicBezTo>
                      <a:pt x="247650" y="22860"/>
                      <a:pt x="271780" y="34290"/>
                      <a:pt x="280670" y="57150"/>
                    </a:cubicBezTo>
                    <a:cubicBezTo>
                      <a:pt x="297180" y="93980"/>
                      <a:pt x="252730" y="182880"/>
                      <a:pt x="261620" y="237490"/>
                    </a:cubicBezTo>
                    <a:cubicBezTo>
                      <a:pt x="269240" y="289560"/>
                      <a:pt x="309880" y="322580"/>
                      <a:pt x="323850" y="379730"/>
                    </a:cubicBezTo>
                    <a:cubicBezTo>
                      <a:pt x="342900" y="462280"/>
                      <a:pt x="340360" y="593090"/>
                      <a:pt x="344170" y="688340"/>
                    </a:cubicBezTo>
                    <a:cubicBezTo>
                      <a:pt x="347980" y="770890"/>
                      <a:pt x="355600" y="862330"/>
                      <a:pt x="345440" y="920750"/>
                    </a:cubicBezTo>
                    <a:cubicBezTo>
                      <a:pt x="339090" y="958850"/>
                      <a:pt x="328930" y="989330"/>
                      <a:pt x="314960" y="1010920"/>
                    </a:cubicBezTo>
                    <a:cubicBezTo>
                      <a:pt x="306070" y="1026160"/>
                      <a:pt x="295910" y="1035050"/>
                      <a:pt x="280670" y="1043940"/>
                    </a:cubicBezTo>
                    <a:cubicBezTo>
                      <a:pt x="259080" y="1056640"/>
                      <a:pt x="214630" y="1068070"/>
                      <a:pt x="189230" y="1069340"/>
                    </a:cubicBezTo>
                    <a:cubicBezTo>
                      <a:pt x="171450" y="1069340"/>
                      <a:pt x="158750" y="1066800"/>
                      <a:pt x="142240" y="1059180"/>
                    </a:cubicBezTo>
                    <a:cubicBezTo>
                      <a:pt x="119380" y="1047750"/>
                      <a:pt x="86360" y="1022350"/>
                      <a:pt x="71120" y="996950"/>
                    </a:cubicBezTo>
                    <a:cubicBezTo>
                      <a:pt x="55880" y="971550"/>
                      <a:pt x="49530" y="930910"/>
                      <a:pt x="50800" y="905510"/>
                    </a:cubicBezTo>
                    <a:cubicBezTo>
                      <a:pt x="50800" y="886460"/>
                      <a:pt x="54610" y="875030"/>
                      <a:pt x="63500" y="858520"/>
                    </a:cubicBezTo>
                    <a:cubicBezTo>
                      <a:pt x="76200" y="836930"/>
                      <a:pt x="106680" y="803910"/>
                      <a:pt x="128270" y="789940"/>
                    </a:cubicBezTo>
                    <a:cubicBezTo>
                      <a:pt x="143510" y="779780"/>
                      <a:pt x="156210" y="775970"/>
                      <a:pt x="173990" y="774700"/>
                    </a:cubicBezTo>
                    <a:cubicBezTo>
                      <a:pt x="199390" y="772160"/>
                      <a:pt x="240030" y="775970"/>
                      <a:pt x="266700" y="789940"/>
                    </a:cubicBezTo>
                    <a:cubicBezTo>
                      <a:pt x="293370" y="803910"/>
                      <a:pt x="320040" y="836930"/>
                      <a:pt x="331470" y="858520"/>
                    </a:cubicBezTo>
                    <a:cubicBezTo>
                      <a:pt x="340360" y="875030"/>
                      <a:pt x="344170" y="886460"/>
                      <a:pt x="345440" y="905510"/>
                    </a:cubicBezTo>
                    <a:cubicBezTo>
                      <a:pt x="345440" y="930910"/>
                      <a:pt x="340360" y="971550"/>
                      <a:pt x="323850" y="996950"/>
                    </a:cubicBezTo>
                    <a:cubicBezTo>
                      <a:pt x="308610" y="1022350"/>
                      <a:pt x="280670" y="1047750"/>
                      <a:pt x="252730" y="1059180"/>
                    </a:cubicBezTo>
                    <a:cubicBezTo>
                      <a:pt x="224790" y="1069340"/>
                      <a:pt x="182880" y="1068070"/>
                      <a:pt x="157480" y="1064260"/>
                    </a:cubicBezTo>
                    <a:cubicBezTo>
                      <a:pt x="139700" y="1060450"/>
                      <a:pt x="128270" y="1055370"/>
                      <a:pt x="114300" y="1043940"/>
                    </a:cubicBezTo>
                    <a:cubicBezTo>
                      <a:pt x="93980" y="1027430"/>
                      <a:pt x="69850" y="1005840"/>
                      <a:pt x="57150" y="967740"/>
                    </a:cubicBezTo>
                    <a:cubicBezTo>
                      <a:pt x="31750" y="895350"/>
                      <a:pt x="57150" y="736600"/>
                      <a:pt x="50800" y="612140"/>
                    </a:cubicBezTo>
                    <a:cubicBezTo>
                      <a:pt x="43180" y="476250"/>
                      <a:pt x="0" y="284480"/>
                      <a:pt x="13970" y="184150"/>
                    </a:cubicBezTo>
                    <a:cubicBezTo>
                      <a:pt x="20320" y="129540"/>
                      <a:pt x="52070" y="57150"/>
                      <a:pt x="59690" y="58420"/>
                    </a:cubicBezTo>
                    <a:cubicBezTo>
                      <a:pt x="68580" y="59690"/>
                      <a:pt x="62230" y="228600"/>
                      <a:pt x="53340" y="229870"/>
                    </a:cubicBezTo>
                    <a:cubicBezTo>
                      <a:pt x="46990" y="231140"/>
                      <a:pt x="24130" y="161290"/>
                      <a:pt x="25400" y="132080"/>
                    </a:cubicBezTo>
                    <a:cubicBezTo>
                      <a:pt x="25400" y="109220"/>
                      <a:pt x="34290" y="86360"/>
                      <a:pt x="45720" y="67310"/>
                    </a:cubicBezTo>
                    <a:cubicBezTo>
                      <a:pt x="58420" y="48260"/>
                      <a:pt x="76200" y="31750"/>
                      <a:pt x="95250" y="20320"/>
                    </a:cubicBezTo>
                    <a:cubicBezTo>
                      <a:pt x="114300" y="8890"/>
                      <a:pt x="138430" y="1270"/>
                      <a:pt x="161290" y="0"/>
                    </a:cubicBezTo>
                    <a:cubicBezTo>
                      <a:pt x="182880" y="0"/>
                      <a:pt x="208280" y="3810"/>
                      <a:pt x="227330" y="13970"/>
                    </a:cubicBezTo>
                    <a:cubicBezTo>
                      <a:pt x="247650" y="22860"/>
                      <a:pt x="264160" y="35560"/>
                      <a:pt x="280670" y="57150"/>
                    </a:cubicBezTo>
                    <a:cubicBezTo>
                      <a:pt x="306070" y="87630"/>
                      <a:pt x="330200" y="132080"/>
                      <a:pt x="345440" y="191770"/>
                    </a:cubicBezTo>
                    <a:cubicBezTo>
                      <a:pt x="370840" y="289560"/>
                      <a:pt x="372110" y="469900"/>
                      <a:pt x="374650" y="599440"/>
                    </a:cubicBezTo>
                    <a:cubicBezTo>
                      <a:pt x="378460" y="717550"/>
                      <a:pt x="383540" y="862330"/>
                      <a:pt x="368300" y="937260"/>
                    </a:cubicBezTo>
                    <a:cubicBezTo>
                      <a:pt x="360680" y="976630"/>
                      <a:pt x="355600" y="1002030"/>
                      <a:pt x="336550" y="1023620"/>
                    </a:cubicBezTo>
                    <a:cubicBezTo>
                      <a:pt x="317500" y="1045210"/>
                      <a:pt x="280670" y="1061720"/>
                      <a:pt x="255270" y="1065530"/>
                    </a:cubicBezTo>
                    <a:cubicBezTo>
                      <a:pt x="233680" y="1070610"/>
                      <a:pt x="213360" y="1068070"/>
                      <a:pt x="193040" y="1059180"/>
                    </a:cubicBezTo>
                    <a:cubicBezTo>
                      <a:pt x="168910" y="1047750"/>
                      <a:pt x="138430" y="1019810"/>
                      <a:pt x="124460" y="998220"/>
                    </a:cubicBezTo>
                    <a:cubicBezTo>
                      <a:pt x="113030" y="979170"/>
                      <a:pt x="110490" y="937260"/>
                      <a:pt x="110490" y="937260"/>
                    </a:cubicBezTo>
                  </a:path>
                </a:pathLst>
              </a:custGeom>
              <a:solidFill>
                <a:srgbClr val="C2E9D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78" name="TextBox 378"/>
            <p:cNvSpPr txBox="1"/>
            <p:nvPr/>
          </p:nvSpPr>
          <p:spPr>
            <a:xfrm rot="5189953">
              <a:off x="6019539" y="3491712"/>
              <a:ext cx="148459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Tylsyys</a:t>
              </a:r>
            </a:p>
          </p:txBody>
        </p:sp>
        <p:grpSp>
          <p:nvGrpSpPr>
            <p:cNvPr id="379" name="Group 379"/>
            <p:cNvGrpSpPr/>
            <p:nvPr/>
          </p:nvGrpSpPr>
          <p:grpSpPr>
            <a:xfrm>
              <a:off x="5964217" y="3227070"/>
              <a:ext cx="505460" cy="814070"/>
              <a:chOff x="0" y="0"/>
              <a:chExt cx="505460" cy="814070"/>
            </a:xfrm>
          </p:grpSpPr>
          <p:sp>
            <p:nvSpPr>
              <p:cNvPr id="380" name="Freeform 380"/>
              <p:cNvSpPr/>
              <p:nvPr/>
            </p:nvSpPr>
            <p:spPr>
              <a:xfrm>
                <a:off x="48260" y="50800"/>
                <a:ext cx="408940" cy="715010"/>
              </a:xfrm>
              <a:custGeom>
                <a:avLst/>
                <a:gdLst/>
                <a:ahLst/>
                <a:cxnLst/>
                <a:rect l="l" t="t" r="r" b="b"/>
                <a:pathLst>
                  <a:path w="408940" h="715010">
                    <a:moveTo>
                      <a:pt x="254000" y="83820"/>
                    </a:moveTo>
                    <a:cubicBezTo>
                      <a:pt x="386080" y="496570"/>
                      <a:pt x="403860" y="560070"/>
                      <a:pt x="392430" y="607060"/>
                    </a:cubicBezTo>
                    <a:cubicBezTo>
                      <a:pt x="384810" y="641350"/>
                      <a:pt x="359410" y="670560"/>
                      <a:pt x="337820" y="688340"/>
                    </a:cubicBezTo>
                    <a:cubicBezTo>
                      <a:pt x="318770" y="703580"/>
                      <a:pt x="298450" y="711200"/>
                      <a:pt x="275590" y="712470"/>
                    </a:cubicBezTo>
                    <a:cubicBezTo>
                      <a:pt x="247650" y="715010"/>
                      <a:pt x="204470" y="704850"/>
                      <a:pt x="180340" y="689610"/>
                    </a:cubicBezTo>
                    <a:cubicBezTo>
                      <a:pt x="160020" y="678180"/>
                      <a:pt x="146050" y="659130"/>
                      <a:pt x="135890" y="640080"/>
                    </a:cubicBezTo>
                    <a:cubicBezTo>
                      <a:pt x="125730" y="621030"/>
                      <a:pt x="120650" y="603250"/>
                      <a:pt x="119380" y="576580"/>
                    </a:cubicBezTo>
                    <a:cubicBezTo>
                      <a:pt x="115570" y="532130"/>
                      <a:pt x="116840" y="445770"/>
                      <a:pt x="133350" y="402590"/>
                    </a:cubicBezTo>
                    <a:cubicBezTo>
                      <a:pt x="146050" y="372110"/>
                      <a:pt x="165100" y="347980"/>
                      <a:pt x="187960" y="332740"/>
                    </a:cubicBezTo>
                    <a:cubicBezTo>
                      <a:pt x="212090" y="316230"/>
                      <a:pt x="246380" y="307340"/>
                      <a:pt x="274320" y="308610"/>
                    </a:cubicBezTo>
                    <a:cubicBezTo>
                      <a:pt x="302260" y="311150"/>
                      <a:pt x="335280" y="323850"/>
                      <a:pt x="356870" y="342900"/>
                    </a:cubicBezTo>
                    <a:cubicBezTo>
                      <a:pt x="378460" y="360680"/>
                      <a:pt x="397510" y="391160"/>
                      <a:pt x="402590" y="419100"/>
                    </a:cubicBezTo>
                    <a:cubicBezTo>
                      <a:pt x="408940" y="447040"/>
                      <a:pt x="405130" y="482600"/>
                      <a:pt x="392430" y="508000"/>
                    </a:cubicBezTo>
                    <a:cubicBezTo>
                      <a:pt x="381000" y="533400"/>
                      <a:pt x="350520" y="560070"/>
                      <a:pt x="330200" y="572770"/>
                    </a:cubicBezTo>
                    <a:cubicBezTo>
                      <a:pt x="316230" y="581660"/>
                      <a:pt x="302260" y="584200"/>
                      <a:pt x="288290" y="586740"/>
                    </a:cubicBezTo>
                    <a:cubicBezTo>
                      <a:pt x="273050" y="589280"/>
                      <a:pt x="259080" y="590550"/>
                      <a:pt x="242570" y="586740"/>
                    </a:cubicBezTo>
                    <a:cubicBezTo>
                      <a:pt x="219710" y="580390"/>
                      <a:pt x="182880" y="565150"/>
                      <a:pt x="163830" y="543560"/>
                    </a:cubicBezTo>
                    <a:cubicBezTo>
                      <a:pt x="144780" y="523240"/>
                      <a:pt x="130810" y="486410"/>
                      <a:pt x="127000" y="462280"/>
                    </a:cubicBezTo>
                    <a:cubicBezTo>
                      <a:pt x="123190" y="445770"/>
                      <a:pt x="124460" y="434340"/>
                      <a:pt x="129540" y="417830"/>
                    </a:cubicBezTo>
                    <a:cubicBezTo>
                      <a:pt x="137160" y="394970"/>
                      <a:pt x="154940" y="359410"/>
                      <a:pt x="176530" y="341630"/>
                    </a:cubicBezTo>
                    <a:cubicBezTo>
                      <a:pt x="198120" y="322580"/>
                      <a:pt x="231140" y="309880"/>
                      <a:pt x="259080" y="308610"/>
                    </a:cubicBezTo>
                    <a:cubicBezTo>
                      <a:pt x="287020" y="307340"/>
                      <a:pt x="322580" y="317500"/>
                      <a:pt x="345440" y="332740"/>
                    </a:cubicBezTo>
                    <a:cubicBezTo>
                      <a:pt x="368300" y="349250"/>
                      <a:pt x="389890" y="382270"/>
                      <a:pt x="398780" y="405130"/>
                    </a:cubicBezTo>
                    <a:cubicBezTo>
                      <a:pt x="405130" y="420370"/>
                      <a:pt x="405130" y="429260"/>
                      <a:pt x="406400" y="449580"/>
                    </a:cubicBezTo>
                    <a:cubicBezTo>
                      <a:pt x="406400" y="490220"/>
                      <a:pt x="400050" y="596900"/>
                      <a:pt x="381000" y="638810"/>
                    </a:cubicBezTo>
                    <a:cubicBezTo>
                      <a:pt x="369570" y="662940"/>
                      <a:pt x="356870" y="676910"/>
                      <a:pt x="337820" y="688340"/>
                    </a:cubicBezTo>
                    <a:cubicBezTo>
                      <a:pt x="313690" y="703580"/>
                      <a:pt x="270510" y="713740"/>
                      <a:pt x="242570" y="712470"/>
                    </a:cubicBezTo>
                    <a:cubicBezTo>
                      <a:pt x="218440" y="711200"/>
                      <a:pt x="198120" y="703580"/>
                      <a:pt x="180340" y="689610"/>
                    </a:cubicBezTo>
                    <a:cubicBezTo>
                      <a:pt x="157480" y="673100"/>
                      <a:pt x="134620" y="638810"/>
                      <a:pt x="123190" y="609600"/>
                    </a:cubicBezTo>
                    <a:cubicBezTo>
                      <a:pt x="113030" y="580390"/>
                      <a:pt x="121920" y="556260"/>
                      <a:pt x="113030" y="515620"/>
                    </a:cubicBezTo>
                    <a:cubicBezTo>
                      <a:pt x="96520" y="431800"/>
                      <a:pt x="8890" y="218440"/>
                      <a:pt x="2540" y="147320"/>
                    </a:cubicBezTo>
                    <a:cubicBezTo>
                      <a:pt x="0" y="118110"/>
                      <a:pt x="1270" y="105410"/>
                      <a:pt x="10160" y="85090"/>
                    </a:cubicBezTo>
                    <a:cubicBezTo>
                      <a:pt x="21590" y="60960"/>
                      <a:pt x="48260" y="29210"/>
                      <a:pt x="71120" y="15240"/>
                    </a:cubicBezTo>
                    <a:cubicBezTo>
                      <a:pt x="90170" y="3810"/>
                      <a:pt x="111760" y="1270"/>
                      <a:pt x="132080" y="0"/>
                    </a:cubicBezTo>
                    <a:cubicBezTo>
                      <a:pt x="152400" y="0"/>
                      <a:pt x="173990" y="3810"/>
                      <a:pt x="191770" y="15240"/>
                    </a:cubicBezTo>
                    <a:cubicBezTo>
                      <a:pt x="214630" y="29210"/>
                      <a:pt x="254000" y="83820"/>
                      <a:pt x="254000" y="83820"/>
                    </a:cubicBezTo>
                  </a:path>
                </a:pathLst>
              </a:custGeom>
              <a:solidFill>
                <a:srgbClr val="C2E9D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81" name="TextBox 381"/>
            <p:cNvSpPr txBox="1"/>
            <p:nvPr/>
          </p:nvSpPr>
          <p:spPr>
            <a:xfrm rot="4715432">
              <a:off x="5501209" y="3573180"/>
              <a:ext cx="148459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Kiireellisyys</a:t>
              </a:r>
            </a:p>
          </p:txBody>
        </p:sp>
        <p:grpSp>
          <p:nvGrpSpPr>
            <p:cNvPr id="382" name="Group 382"/>
            <p:cNvGrpSpPr/>
            <p:nvPr/>
          </p:nvGrpSpPr>
          <p:grpSpPr>
            <a:xfrm>
              <a:off x="5401607" y="3194050"/>
              <a:ext cx="721360" cy="1192530"/>
              <a:chOff x="0" y="0"/>
              <a:chExt cx="721360" cy="1192530"/>
            </a:xfrm>
          </p:grpSpPr>
          <p:sp>
            <p:nvSpPr>
              <p:cNvPr id="383" name="Freeform 383"/>
              <p:cNvSpPr/>
              <p:nvPr/>
            </p:nvSpPr>
            <p:spPr>
              <a:xfrm>
                <a:off x="41910" y="49530"/>
                <a:ext cx="645160" cy="1102360"/>
              </a:xfrm>
              <a:custGeom>
                <a:avLst/>
                <a:gdLst/>
                <a:ahLst/>
                <a:cxnLst/>
                <a:rect l="l" t="t" r="r" b="b"/>
                <a:pathLst>
                  <a:path w="645160" h="1102360">
                    <a:moveTo>
                      <a:pt x="251460" y="77470"/>
                    </a:moveTo>
                    <a:cubicBezTo>
                      <a:pt x="405130" y="347980"/>
                      <a:pt x="407670" y="393700"/>
                      <a:pt x="430530" y="433070"/>
                    </a:cubicBezTo>
                    <a:cubicBezTo>
                      <a:pt x="453390" y="469900"/>
                      <a:pt x="491490" y="492760"/>
                      <a:pt x="518160" y="527050"/>
                    </a:cubicBezTo>
                    <a:cubicBezTo>
                      <a:pt x="544830" y="562610"/>
                      <a:pt x="572770" y="593090"/>
                      <a:pt x="590550" y="641350"/>
                    </a:cubicBezTo>
                    <a:cubicBezTo>
                      <a:pt x="615950" y="709930"/>
                      <a:pt x="645160" y="833120"/>
                      <a:pt x="627380" y="911860"/>
                    </a:cubicBezTo>
                    <a:cubicBezTo>
                      <a:pt x="613410" y="980440"/>
                      <a:pt x="561340" y="1079500"/>
                      <a:pt x="515620" y="1092200"/>
                    </a:cubicBezTo>
                    <a:cubicBezTo>
                      <a:pt x="476250" y="1102360"/>
                      <a:pt x="426720" y="1054100"/>
                      <a:pt x="379730" y="1017270"/>
                    </a:cubicBezTo>
                    <a:cubicBezTo>
                      <a:pt x="316230" y="966470"/>
                      <a:pt x="227330" y="859790"/>
                      <a:pt x="182880" y="793750"/>
                    </a:cubicBezTo>
                    <a:cubicBezTo>
                      <a:pt x="153670" y="751840"/>
                      <a:pt x="130810" y="715010"/>
                      <a:pt x="124460" y="676910"/>
                    </a:cubicBezTo>
                    <a:cubicBezTo>
                      <a:pt x="118110" y="645160"/>
                      <a:pt x="119380" y="610870"/>
                      <a:pt x="130810" y="584200"/>
                    </a:cubicBezTo>
                    <a:cubicBezTo>
                      <a:pt x="143510" y="556260"/>
                      <a:pt x="167640" y="528320"/>
                      <a:pt x="194310" y="513080"/>
                    </a:cubicBezTo>
                    <a:cubicBezTo>
                      <a:pt x="219710" y="499110"/>
                      <a:pt x="260350" y="494030"/>
                      <a:pt x="285750" y="495300"/>
                    </a:cubicBezTo>
                    <a:cubicBezTo>
                      <a:pt x="304800" y="496570"/>
                      <a:pt x="317500" y="502920"/>
                      <a:pt x="331470" y="509270"/>
                    </a:cubicBezTo>
                    <a:cubicBezTo>
                      <a:pt x="345440" y="516890"/>
                      <a:pt x="359410" y="523240"/>
                      <a:pt x="370840" y="537210"/>
                    </a:cubicBezTo>
                    <a:cubicBezTo>
                      <a:pt x="387350" y="556260"/>
                      <a:pt x="408940" y="591820"/>
                      <a:pt x="412750" y="621030"/>
                    </a:cubicBezTo>
                    <a:cubicBezTo>
                      <a:pt x="416560" y="650240"/>
                      <a:pt x="405130" y="690880"/>
                      <a:pt x="394970" y="713740"/>
                    </a:cubicBezTo>
                    <a:cubicBezTo>
                      <a:pt x="387350" y="730250"/>
                      <a:pt x="377190" y="740410"/>
                      <a:pt x="365760" y="750570"/>
                    </a:cubicBezTo>
                    <a:cubicBezTo>
                      <a:pt x="353060" y="762000"/>
                      <a:pt x="341630" y="770890"/>
                      <a:pt x="325120" y="777240"/>
                    </a:cubicBezTo>
                    <a:cubicBezTo>
                      <a:pt x="300990" y="784860"/>
                      <a:pt x="260350" y="791210"/>
                      <a:pt x="231140" y="784860"/>
                    </a:cubicBezTo>
                    <a:cubicBezTo>
                      <a:pt x="203200" y="777240"/>
                      <a:pt x="170180" y="751840"/>
                      <a:pt x="152400" y="734060"/>
                    </a:cubicBezTo>
                    <a:cubicBezTo>
                      <a:pt x="139700" y="721360"/>
                      <a:pt x="134620" y="707390"/>
                      <a:pt x="128270" y="692150"/>
                    </a:cubicBezTo>
                    <a:cubicBezTo>
                      <a:pt x="123190" y="678180"/>
                      <a:pt x="118110" y="664210"/>
                      <a:pt x="119380" y="646430"/>
                    </a:cubicBezTo>
                    <a:cubicBezTo>
                      <a:pt x="120650" y="621030"/>
                      <a:pt x="129540" y="580390"/>
                      <a:pt x="147320" y="556260"/>
                    </a:cubicBezTo>
                    <a:cubicBezTo>
                      <a:pt x="163830" y="532130"/>
                      <a:pt x="194310" y="509270"/>
                      <a:pt x="223520" y="500380"/>
                    </a:cubicBezTo>
                    <a:cubicBezTo>
                      <a:pt x="251460" y="491490"/>
                      <a:pt x="289560" y="492760"/>
                      <a:pt x="317500" y="502920"/>
                    </a:cubicBezTo>
                    <a:cubicBezTo>
                      <a:pt x="345440" y="513080"/>
                      <a:pt x="363220" y="530860"/>
                      <a:pt x="391160" y="561340"/>
                    </a:cubicBezTo>
                    <a:cubicBezTo>
                      <a:pt x="445770" y="623570"/>
                      <a:pt x="609600" y="867410"/>
                      <a:pt x="593090" y="883920"/>
                    </a:cubicBezTo>
                    <a:cubicBezTo>
                      <a:pt x="582930" y="892810"/>
                      <a:pt x="509270" y="808990"/>
                      <a:pt x="466090" y="807720"/>
                    </a:cubicBezTo>
                    <a:cubicBezTo>
                      <a:pt x="422910" y="806450"/>
                      <a:pt x="353060" y="889000"/>
                      <a:pt x="331470" y="876300"/>
                    </a:cubicBezTo>
                    <a:cubicBezTo>
                      <a:pt x="312420" y="863600"/>
                      <a:pt x="347980" y="792480"/>
                      <a:pt x="334010" y="746760"/>
                    </a:cubicBezTo>
                    <a:cubicBezTo>
                      <a:pt x="312420" y="679450"/>
                      <a:pt x="224790" y="612140"/>
                      <a:pt x="176530" y="529590"/>
                    </a:cubicBezTo>
                    <a:cubicBezTo>
                      <a:pt x="118110" y="430530"/>
                      <a:pt x="35560" y="265430"/>
                      <a:pt x="15240" y="186690"/>
                    </a:cubicBezTo>
                    <a:cubicBezTo>
                      <a:pt x="5080" y="147320"/>
                      <a:pt x="0" y="121920"/>
                      <a:pt x="8890" y="93980"/>
                    </a:cubicBezTo>
                    <a:cubicBezTo>
                      <a:pt x="16510" y="66040"/>
                      <a:pt x="43180" y="36830"/>
                      <a:pt x="64770" y="21590"/>
                    </a:cubicBezTo>
                    <a:cubicBezTo>
                      <a:pt x="82550" y="8890"/>
                      <a:pt x="104140" y="3810"/>
                      <a:pt x="124460" y="1270"/>
                    </a:cubicBezTo>
                    <a:cubicBezTo>
                      <a:pt x="143510" y="0"/>
                      <a:pt x="166370" y="2540"/>
                      <a:pt x="185420" y="12700"/>
                    </a:cubicBezTo>
                    <a:cubicBezTo>
                      <a:pt x="208280" y="24130"/>
                      <a:pt x="251460" y="77470"/>
                      <a:pt x="251460" y="77470"/>
                    </a:cubicBezTo>
                  </a:path>
                </a:pathLst>
              </a:custGeom>
              <a:solidFill>
                <a:srgbClr val="C2E9D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84" name="Group 384"/>
            <p:cNvGrpSpPr/>
            <p:nvPr/>
          </p:nvGrpSpPr>
          <p:grpSpPr>
            <a:xfrm>
              <a:off x="4912657" y="3542030"/>
              <a:ext cx="753110" cy="867410"/>
              <a:chOff x="0" y="0"/>
              <a:chExt cx="753110" cy="867410"/>
            </a:xfrm>
          </p:grpSpPr>
          <p:sp>
            <p:nvSpPr>
              <p:cNvPr id="385" name="Freeform 385"/>
              <p:cNvSpPr/>
              <p:nvPr/>
            </p:nvSpPr>
            <p:spPr>
              <a:xfrm>
                <a:off x="48260" y="43180"/>
                <a:ext cx="656590" cy="775970"/>
              </a:xfrm>
              <a:custGeom>
                <a:avLst/>
                <a:gdLst/>
                <a:ahLst/>
                <a:cxnLst/>
                <a:rect l="l" t="t" r="r" b="b"/>
                <a:pathLst>
                  <a:path w="656590" h="775970">
                    <a:moveTo>
                      <a:pt x="233680" y="53340"/>
                    </a:moveTo>
                    <a:cubicBezTo>
                      <a:pt x="557530" y="443230"/>
                      <a:pt x="626110" y="525780"/>
                      <a:pt x="645160" y="584200"/>
                    </a:cubicBezTo>
                    <a:cubicBezTo>
                      <a:pt x="656590" y="618490"/>
                      <a:pt x="656590" y="646430"/>
                      <a:pt x="648970" y="673100"/>
                    </a:cubicBezTo>
                    <a:cubicBezTo>
                      <a:pt x="641350" y="699770"/>
                      <a:pt x="621030" y="728980"/>
                      <a:pt x="598170" y="746760"/>
                    </a:cubicBezTo>
                    <a:cubicBezTo>
                      <a:pt x="575310" y="763270"/>
                      <a:pt x="537210" y="772160"/>
                      <a:pt x="513080" y="773430"/>
                    </a:cubicBezTo>
                    <a:cubicBezTo>
                      <a:pt x="496570" y="774700"/>
                      <a:pt x="485140" y="772160"/>
                      <a:pt x="468630" y="765810"/>
                    </a:cubicBezTo>
                    <a:cubicBezTo>
                      <a:pt x="447040" y="755650"/>
                      <a:pt x="414020" y="728980"/>
                      <a:pt x="398780" y="711200"/>
                    </a:cubicBezTo>
                    <a:cubicBezTo>
                      <a:pt x="388620" y="697230"/>
                      <a:pt x="383540" y="685800"/>
                      <a:pt x="381000" y="669290"/>
                    </a:cubicBezTo>
                    <a:cubicBezTo>
                      <a:pt x="375920" y="646430"/>
                      <a:pt x="375920" y="607060"/>
                      <a:pt x="387350" y="580390"/>
                    </a:cubicBezTo>
                    <a:cubicBezTo>
                      <a:pt x="397510" y="554990"/>
                      <a:pt x="420370" y="528320"/>
                      <a:pt x="445770" y="514350"/>
                    </a:cubicBezTo>
                    <a:cubicBezTo>
                      <a:pt x="469900" y="500380"/>
                      <a:pt x="508000" y="495300"/>
                      <a:pt x="532130" y="496570"/>
                    </a:cubicBezTo>
                    <a:cubicBezTo>
                      <a:pt x="549910" y="496570"/>
                      <a:pt x="561340" y="500380"/>
                      <a:pt x="575310" y="509270"/>
                    </a:cubicBezTo>
                    <a:cubicBezTo>
                      <a:pt x="595630" y="520700"/>
                      <a:pt x="626110" y="549910"/>
                      <a:pt x="638810" y="570230"/>
                    </a:cubicBezTo>
                    <a:cubicBezTo>
                      <a:pt x="647700" y="585470"/>
                      <a:pt x="651510" y="596900"/>
                      <a:pt x="652780" y="613410"/>
                    </a:cubicBezTo>
                    <a:cubicBezTo>
                      <a:pt x="654050" y="637540"/>
                      <a:pt x="650240" y="676910"/>
                      <a:pt x="637540" y="701040"/>
                    </a:cubicBezTo>
                    <a:cubicBezTo>
                      <a:pt x="623570" y="725170"/>
                      <a:pt x="598170" y="749300"/>
                      <a:pt x="571500" y="760730"/>
                    </a:cubicBezTo>
                    <a:cubicBezTo>
                      <a:pt x="546100" y="772160"/>
                      <a:pt x="510540" y="775970"/>
                      <a:pt x="483870" y="769620"/>
                    </a:cubicBezTo>
                    <a:cubicBezTo>
                      <a:pt x="455930" y="763270"/>
                      <a:pt x="435610" y="749300"/>
                      <a:pt x="407670" y="722630"/>
                    </a:cubicBezTo>
                    <a:cubicBezTo>
                      <a:pt x="353060" y="670560"/>
                      <a:pt x="278130" y="528320"/>
                      <a:pt x="212090" y="439420"/>
                    </a:cubicBezTo>
                    <a:cubicBezTo>
                      <a:pt x="151130" y="358140"/>
                      <a:pt x="59690" y="264160"/>
                      <a:pt x="27940" y="212090"/>
                    </a:cubicBezTo>
                    <a:cubicBezTo>
                      <a:pt x="12700" y="187960"/>
                      <a:pt x="5080" y="176530"/>
                      <a:pt x="2540" y="154940"/>
                    </a:cubicBezTo>
                    <a:cubicBezTo>
                      <a:pt x="0" y="128270"/>
                      <a:pt x="5080" y="88900"/>
                      <a:pt x="20320" y="64770"/>
                    </a:cubicBezTo>
                    <a:cubicBezTo>
                      <a:pt x="35560" y="39370"/>
                      <a:pt x="66040" y="16510"/>
                      <a:pt x="92710" y="7620"/>
                    </a:cubicBezTo>
                    <a:cubicBezTo>
                      <a:pt x="120650" y="0"/>
                      <a:pt x="160020" y="5080"/>
                      <a:pt x="185420" y="13970"/>
                    </a:cubicBezTo>
                    <a:cubicBezTo>
                      <a:pt x="205740" y="22860"/>
                      <a:pt x="233680" y="53340"/>
                      <a:pt x="233680" y="53340"/>
                    </a:cubicBezTo>
                  </a:path>
                </a:pathLst>
              </a:custGeom>
              <a:solidFill>
                <a:srgbClr val="C2E9D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86" name="Group 386"/>
            <p:cNvGrpSpPr/>
            <p:nvPr/>
          </p:nvGrpSpPr>
          <p:grpSpPr>
            <a:xfrm>
              <a:off x="4800897" y="3364230"/>
              <a:ext cx="899160" cy="1200150"/>
              <a:chOff x="0" y="0"/>
              <a:chExt cx="899160" cy="1200150"/>
            </a:xfrm>
          </p:grpSpPr>
          <p:sp>
            <p:nvSpPr>
              <p:cNvPr id="387" name="Freeform 387"/>
              <p:cNvSpPr/>
              <p:nvPr/>
            </p:nvSpPr>
            <p:spPr>
              <a:xfrm>
                <a:off x="44450" y="50800"/>
                <a:ext cx="815340" cy="1104900"/>
              </a:xfrm>
              <a:custGeom>
                <a:avLst/>
                <a:gdLst/>
                <a:ahLst/>
                <a:cxnLst/>
                <a:rect l="l" t="t" r="r" b="b"/>
                <a:pathLst>
                  <a:path w="815340" h="1104900">
                    <a:moveTo>
                      <a:pt x="575310" y="1047750"/>
                    </a:moveTo>
                    <a:cubicBezTo>
                      <a:pt x="187960" y="539750"/>
                      <a:pt x="140970" y="461010"/>
                      <a:pt x="99060" y="379730"/>
                    </a:cubicBezTo>
                    <a:cubicBezTo>
                      <a:pt x="60960" y="309880"/>
                      <a:pt x="15240" y="232410"/>
                      <a:pt x="6350" y="177800"/>
                    </a:cubicBezTo>
                    <a:cubicBezTo>
                      <a:pt x="0" y="142240"/>
                      <a:pt x="2540" y="113030"/>
                      <a:pt x="13970" y="86360"/>
                    </a:cubicBezTo>
                    <a:cubicBezTo>
                      <a:pt x="26670" y="59690"/>
                      <a:pt x="55880" y="31750"/>
                      <a:pt x="76200" y="17780"/>
                    </a:cubicBezTo>
                    <a:cubicBezTo>
                      <a:pt x="91440" y="8890"/>
                      <a:pt x="102870" y="3810"/>
                      <a:pt x="120650" y="2540"/>
                    </a:cubicBezTo>
                    <a:cubicBezTo>
                      <a:pt x="144780" y="0"/>
                      <a:pt x="185420" y="2540"/>
                      <a:pt x="210820" y="16510"/>
                    </a:cubicBezTo>
                    <a:cubicBezTo>
                      <a:pt x="237490" y="29210"/>
                      <a:pt x="262890" y="55880"/>
                      <a:pt x="275590" y="81280"/>
                    </a:cubicBezTo>
                    <a:cubicBezTo>
                      <a:pt x="288290" y="107950"/>
                      <a:pt x="289560" y="148590"/>
                      <a:pt x="287020" y="172720"/>
                    </a:cubicBezTo>
                    <a:cubicBezTo>
                      <a:pt x="284480" y="190500"/>
                      <a:pt x="280670" y="201930"/>
                      <a:pt x="270510" y="215900"/>
                    </a:cubicBezTo>
                    <a:cubicBezTo>
                      <a:pt x="256540" y="236220"/>
                      <a:pt x="228600" y="265430"/>
                      <a:pt x="201930" y="276860"/>
                    </a:cubicBezTo>
                    <a:cubicBezTo>
                      <a:pt x="175260" y="288290"/>
                      <a:pt x="134620" y="287020"/>
                      <a:pt x="110490" y="283210"/>
                    </a:cubicBezTo>
                    <a:cubicBezTo>
                      <a:pt x="92710" y="280670"/>
                      <a:pt x="81280" y="275590"/>
                      <a:pt x="67310" y="264160"/>
                    </a:cubicBezTo>
                    <a:cubicBezTo>
                      <a:pt x="48260" y="248920"/>
                      <a:pt x="20320" y="219710"/>
                      <a:pt x="10160" y="193040"/>
                    </a:cubicBezTo>
                    <a:cubicBezTo>
                      <a:pt x="1270" y="165100"/>
                      <a:pt x="0" y="128270"/>
                      <a:pt x="8890" y="100330"/>
                    </a:cubicBezTo>
                    <a:cubicBezTo>
                      <a:pt x="17780" y="72390"/>
                      <a:pt x="39370" y="43180"/>
                      <a:pt x="63500" y="26670"/>
                    </a:cubicBezTo>
                    <a:cubicBezTo>
                      <a:pt x="87630" y="10160"/>
                      <a:pt x="127000" y="1270"/>
                      <a:pt x="151130" y="0"/>
                    </a:cubicBezTo>
                    <a:cubicBezTo>
                      <a:pt x="168910" y="0"/>
                      <a:pt x="181610" y="2540"/>
                      <a:pt x="196850" y="10160"/>
                    </a:cubicBezTo>
                    <a:cubicBezTo>
                      <a:pt x="219710" y="20320"/>
                      <a:pt x="246380" y="39370"/>
                      <a:pt x="267970" y="67310"/>
                    </a:cubicBezTo>
                    <a:cubicBezTo>
                      <a:pt x="299720" y="109220"/>
                      <a:pt x="317500" y="185420"/>
                      <a:pt x="350520" y="250190"/>
                    </a:cubicBezTo>
                    <a:cubicBezTo>
                      <a:pt x="391160" y="328930"/>
                      <a:pt x="435610" y="408940"/>
                      <a:pt x="496570" y="501650"/>
                    </a:cubicBezTo>
                    <a:cubicBezTo>
                      <a:pt x="576580" y="626110"/>
                      <a:pt x="770890" y="830580"/>
                      <a:pt x="802640" y="923290"/>
                    </a:cubicBezTo>
                    <a:cubicBezTo>
                      <a:pt x="815340" y="962660"/>
                      <a:pt x="812800" y="988060"/>
                      <a:pt x="803910" y="1016000"/>
                    </a:cubicBezTo>
                    <a:cubicBezTo>
                      <a:pt x="793750" y="1042670"/>
                      <a:pt x="768350" y="1071880"/>
                      <a:pt x="742950" y="1085850"/>
                    </a:cubicBezTo>
                    <a:cubicBezTo>
                      <a:pt x="717550" y="1099820"/>
                      <a:pt x="679450" y="1104900"/>
                      <a:pt x="651510" y="1098550"/>
                    </a:cubicBezTo>
                    <a:cubicBezTo>
                      <a:pt x="623570" y="1092200"/>
                      <a:pt x="575310" y="1047750"/>
                      <a:pt x="575310" y="1047750"/>
                    </a:cubicBezTo>
                  </a:path>
                </a:pathLst>
              </a:custGeom>
              <a:solidFill>
                <a:srgbClr val="C2E9D6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88" name="TextBox 388"/>
            <p:cNvSpPr txBox="1"/>
            <p:nvPr/>
          </p:nvSpPr>
          <p:spPr>
            <a:xfrm rot="3569318">
              <a:off x="4529846" y="3850236"/>
              <a:ext cx="148459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Väsymys</a:t>
              </a:r>
            </a:p>
          </p:txBody>
        </p:sp>
        <p:sp>
          <p:nvSpPr>
            <p:cNvPr id="389" name="TextBox 389"/>
            <p:cNvSpPr txBox="1"/>
            <p:nvPr/>
          </p:nvSpPr>
          <p:spPr>
            <a:xfrm rot="4092299">
              <a:off x="4766957" y="3693231"/>
              <a:ext cx="1942308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Stressaantuneisuus</a:t>
              </a:r>
            </a:p>
          </p:txBody>
        </p:sp>
        <p:grpSp>
          <p:nvGrpSpPr>
            <p:cNvPr id="390" name="Group 390"/>
            <p:cNvGrpSpPr/>
            <p:nvPr/>
          </p:nvGrpSpPr>
          <p:grpSpPr>
            <a:xfrm>
              <a:off x="3976667" y="1435100"/>
              <a:ext cx="671830" cy="1013460"/>
              <a:chOff x="0" y="0"/>
              <a:chExt cx="671830" cy="1013460"/>
            </a:xfrm>
          </p:grpSpPr>
          <p:sp>
            <p:nvSpPr>
              <p:cNvPr id="391" name="Freeform 391"/>
              <p:cNvSpPr/>
              <p:nvPr/>
            </p:nvSpPr>
            <p:spPr>
              <a:xfrm>
                <a:off x="45720" y="45720"/>
                <a:ext cx="579120" cy="919480"/>
              </a:xfrm>
              <a:custGeom>
                <a:avLst/>
                <a:gdLst/>
                <a:ahLst/>
                <a:cxnLst/>
                <a:rect l="l" t="t" r="r" b="b"/>
                <a:pathLst>
                  <a:path w="579120" h="919480">
                    <a:moveTo>
                      <a:pt x="255270" y="87630"/>
                    </a:moveTo>
                    <a:cubicBezTo>
                      <a:pt x="576580" y="762000"/>
                      <a:pt x="579120" y="783590"/>
                      <a:pt x="571500" y="810260"/>
                    </a:cubicBezTo>
                    <a:cubicBezTo>
                      <a:pt x="563880" y="838200"/>
                      <a:pt x="539750" y="869950"/>
                      <a:pt x="521970" y="886460"/>
                    </a:cubicBezTo>
                    <a:cubicBezTo>
                      <a:pt x="509270" y="897890"/>
                      <a:pt x="497840" y="904240"/>
                      <a:pt x="481330" y="908050"/>
                    </a:cubicBezTo>
                    <a:cubicBezTo>
                      <a:pt x="457200" y="914400"/>
                      <a:pt x="417830" y="918210"/>
                      <a:pt x="391160" y="909320"/>
                    </a:cubicBezTo>
                    <a:cubicBezTo>
                      <a:pt x="363220" y="900430"/>
                      <a:pt x="332740" y="875030"/>
                      <a:pt x="317500" y="855980"/>
                    </a:cubicBezTo>
                    <a:cubicBezTo>
                      <a:pt x="307340" y="842010"/>
                      <a:pt x="300990" y="831850"/>
                      <a:pt x="298450" y="814070"/>
                    </a:cubicBezTo>
                    <a:cubicBezTo>
                      <a:pt x="293370" y="789940"/>
                      <a:pt x="290830" y="750570"/>
                      <a:pt x="302260" y="723900"/>
                    </a:cubicBezTo>
                    <a:cubicBezTo>
                      <a:pt x="312420" y="697230"/>
                      <a:pt x="340360" y="668020"/>
                      <a:pt x="359410" y="654050"/>
                    </a:cubicBezTo>
                    <a:cubicBezTo>
                      <a:pt x="373380" y="643890"/>
                      <a:pt x="384810" y="638810"/>
                      <a:pt x="402590" y="636270"/>
                    </a:cubicBezTo>
                    <a:cubicBezTo>
                      <a:pt x="426720" y="632460"/>
                      <a:pt x="466090" y="633730"/>
                      <a:pt x="492760" y="645160"/>
                    </a:cubicBezTo>
                    <a:cubicBezTo>
                      <a:pt x="518160" y="656590"/>
                      <a:pt x="544830" y="681990"/>
                      <a:pt x="558800" y="706120"/>
                    </a:cubicBezTo>
                    <a:cubicBezTo>
                      <a:pt x="572770" y="731520"/>
                      <a:pt x="579120" y="767080"/>
                      <a:pt x="574040" y="796290"/>
                    </a:cubicBezTo>
                    <a:cubicBezTo>
                      <a:pt x="570230" y="824230"/>
                      <a:pt x="553720" y="855980"/>
                      <a:pt x="533400" y="876300"/>
                    </a:cubicBezTo>
                    <a:cubicBezTo>
                      <a:pt x="513080" y="896620"/>
                      <a:pt x="474980" y="910590"/>
                      <a:pt x="450850" y="915670"/>
                    </a:cubicBezTo>
                    <a:cubicBezTo>
                      <a:pt x="434340" y="919480"/>
                      <a:pt x="421640" y="918210"/>
                      <a:pt x="405130" y="913130"/>
                    </a:cubicBezTo>
                    <a:cubicBezTo>
                      <a:pt x="382270" y="906780"/>
                      <a:pt x="354330" y="897890"/>
                      <a:pt x="327660" y="867410"/>
                    </a:cubicBezTo>
                    <a:cubicBezTo>
                      <a:pt x="262890" y="796290"/>
                      <a:pt x="176530" y="511810"/>
                      <a:pt x="120650" y="397510"/>
                    </a:cubicBezTo>
                    <a:cubicBezTo>
                      <a:pt x="87630" y="331470"/>
                      <a:pt x="53340" y="293370"/>
                      <a:pt x="34290" y="242570"/>
                    </a:cubicBezTo>
                    <a:cubicBezTo>
                      <a:pt x="17780" y="198120"/>
                      <a:pt x="0" y="149860"/>
                      <a:pt x="5080" y="113030"/>
                    </a:cubicBezTo>
                    <a:cubicBezTo>
                      <a:pt x="8890" y="82550"/>
                      <a:pt x="30480" y="50800"/>
                      <a:pt x="49530" y="33020"/>
                    </a:cubicBezTo>
                    <a:cubicBezTo>
                      <a:pt x="64770" y="17780"/>
                      <a:pt x="85090" y="8890"/>
                      <a:pt x="105410" y="5080"/>
                    </a:cubicBezTo>
                    <a:cubicBezTo>
                      <a:pt x="124460" y="0"/>
                      <a:pt x="147320" y="1270"/>
                      <a:pt x="166370" y="6350"/>
                    </a:cubicBezTo>
                    <a:cubicBezTo>
                      <a:pt x="186690" y="11430"/>
                      <a:pt x="205740" y="22860"/>
                      <a:pt x="220980" y="35560"/>
                    </a:cubicBezTo>
                    <a:cubicBezTo>
                      <a:pt x="236220" y="49530"/>
                      <a:pt x="255270" y="87630"/>
                      <a:pt x="255270" y="87630"/>
                    </a:cubicBezTo>
                  </a:path>
                </a:pathLst>
              </a:custGeom>
              <a:solidFill>
                <a:srgbClr val="90D9A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92" name="TextBox 392"/>
            <p:cNvSpPr txBox="1"/>
            <p:nvPr/>
          </p:nvSpPr>
          <p:spPr>
            <a:xfrm rot="3575233">
              <a:off x="3497852" y="1744533"/>
              <a:ext cx="148459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Uneiliaisuus</a:t>
              </a:r>
            </a:p>
          </p:txBody>
        </p:sp>
        <p:grpSp>
          <p:nvGrpSpPr>
            <p:cNvPr id="393" name="Group 393"/>
            <p:cNvGrpSpPr/>
            <p:nvPr/>
          </p:nvGrpSpPr>
          <p:grpSpPr>
            <a:xfrm>
              <a:off x="3358761" y="1410970"/>
              <a:ext cx="1049020" cy="1348740"/>
              <a:chOff x="0" y="0"/>
              <a:chExt cx="1049020" cy="1348740"/>
            </a:xfrm>
          </p:grpSpPr>
          <p:sp>
            <p:nvSpPr>
              <p:cNvPr id="394" name="Freeform 394"/>
              <p:cNvSpPr/>
              <p:nvPr/>
            </p:nvSpPr>
            <p:spPr>
              <a:xfrm>
                <a:off x="45720" y="46990"/>
                <a:ext cx="956310" cy="1252220"/>
              </a:xfrm>
              <a:custGeom>
                <a:avLst/>
                <a:gdLst/>
                <a:ahLst/>
                <a:cxnLst/>
                <a:rect l="l" t="t" r="r" b="b"/>
                <a:pathLst>
                  <a:path w="956310" h="1252220">
                    <a:moveTo>
                      <a:pt x="245110" y="69850"/>
                    </a:moveTo>
                    <a:cubicBezTo>
                      <a:pt x="488950" y="516890"/>
                      <a:pt x="547370" y="579120"/>
                      <a:pt x="612140" y="646430"/>
                    </a:cubicBezTo>
                    <a:cubicBezTo>
                      <a:pt x="679450" y="716280"/>
                      <a:pt x="777240" y="779780"/>
                      <a:pt x="830580" y="843280"/>
                    </a:cubicBezTo>
                    <a:cubicBezTo>
                      <a:pt x="871220" y="891540"/>
                      <a:pt x="897890" y="938530"/>
                      <a:pt x="918210" y="986790"/>
                    </a:cubicBezTo>
                    <a:cubicBezTo>
                      <a:pt x="937260" y="1029970"/>
                      <a:pt x="956310" y="1079500"/>
                      <a:pt x="951230" y="1118870"/>
                    </a:cubicBezTo>
                    <a:cubicBezTo>
                      <a:pt x="948690" y="1153160"/>
                      <a:pt x="929640" y="1189990"/>
                      <a:pt x="905510" y="1211580"/>
                    </a:cubicBezTo>
                    <a:cubicBezTo>
                      <a:pt x="881380" y="1233170"/>
                      <a:pt x="838200" y="1248410"/>
                      <a:pt x="808990" y="1250950"/>
                    </a:cubicBezTo>
                    <a:cubicBezTo>
                      <a:pt x="784860" y="1252220"/>
                      <a:pt x="760730" y="1244600"/>
                      <a:pt x="740410" y="1234440"/>
                    </a:cubicBezTo>
                    <a:cubicBezTo>
                      <a:pt x="720090" y="1224280"/>
                      <a:pt x="702310" y="1211580"/>
                      <a:pt x="687070" y="1189990"/>
                    </a:cubicBezTo>
                    <a:cubicBezTo>
                      <a:pt x="666750" y="1160780"/>
                      <a:pt x="660400" y="1109980"/>
                      <a:pt x="640080" y="1066800"/>
                    </a:cubicBezTo>
                    <a:cubicBezTo>
                      <a:pt x="614680" y="1014730"/>
                      <a:pt x="576580" y="949960"/>
                      <a:pt x="544830" y="902970"/>
                    </a:cubicBezTo>
                    <a:cubicBezTo>
                      <a:pt x="518160" y="864870"/>
                      <a:pt x="490220" y="840740"/>
                      <a:pt x="464820" y="802640"/>
                    </a:cubicBezTo>
                    <a:cubicBezTo>
                      <a:pt x="435610" y="759460"/>
                      <a:pt x="403860" y="702310"/>
                      <a:pt x="381000" y="655320"/>
                    </a:cubicBezTo>
                    <a:cubicBezTo>
                      <a:pt x="360680" y="614680"/>
                      <a:pt x="353060" y="576580"/>
                      <a:pt x="332740" y="535940"/>
                    </a:cubicBezTo>
                    <a:cubicBezTo>
                      <a:pt x="309880" y="490220"/>
                      <a:pt x="259080" y="431800"/>
                      <a:pt x="247650" y="396240"/>
                    </a:cubicBezTo>
                    <a:cubicBezTo>
                      <a:pt x="241300" y="377190"/>
                      <a:pt x="240030" y="365760"/>
                      <a:pt x="242570" y="347980"/>
                    </a:cubicBezTo>
                    <a:cubicBezTo>
                      <a:pt x="246380" y="323850"/>
                      <a:pt x="259080" y="283210"/>
                      <a:pt x="278130" y="261620"/>
                    </a:cubicBezTo>
                    <a:cubicBezTo>
                      <a:pt x="298450" y="238760"/>
                      <a:pt x="330200" y="219710"/>
                      <a:pt x="359410" y="213360"/>
                    </a:cubicBezTo>
                    <a:cubicBezTo>
                      <a:pt x="388620" y="207010"/>
                      <a:pt x="429260" y="215900"/>
                      <a:pt x="453390" y="224790"/>
                    </a:cubicBezTo>
                    <a:cubicBezTo>
                      <a:pt x="469900" y="231140"/>
                      <a:pt x="481330" y="238760"/>
                      <a:pt x="492760" y="251460"/>
                    </a:cubicBezTo>
                    <a:cubicBezTo>
                      <a:pt x="509270" y="270510"/>
                      <a:pt x="530860" y="306070"/>
                      <a:pt x="535940" y="335280"/>
                    </a:cubicBezTo>
                    <a:cubicBezTo>
                      <a:pt x="541020" y="364490"/>
                      <a:pt x="529590" y="405130"/>
                      <a:pt x="519430" y="427990"/>
                    </a:cubicBezTo>
                    <a:cubicBezTo>
                      <a:pt x="511810" y="444500"/>
                      <a:pt x="504190" y="454660"/>
                      <a:pt x="490220" y="466090"/>
                    </a:cubicBezTo>
                    <a:cubicBezTo>
                      <a:pt x="469900" y="481330"/>
                      <a:pt x="429260" y="500380"/>
                      <a:pt x="403860" y="504190"/>
                    </a:cubicBezTo>
                    <a:cubicBezTo>
                      <a:pt x="386080" y="508000"/>
                      <a:pt x="373380" y="506730"/>
                      <a:pt x="356870" y="501650"/>
                    </a:cubicBezTo>
                    <a:cubicBezTo>
                      <a:pt x="332740" y="494030"/>
                      <a:pt x="295910" y="474980"/>
                      <a:pt x="276860" y="452120"/>
                    </a:cubicBezTo>
                    <a:cubicBezTo>
                      <a:pt x="257810" y="429260"/>
                      <a:pt x="243840" y="393700"/>
                      <a:pt x="242570" y="364490"/>
                    </a:cubicBezTo>
                    <a:cubicBezTo>
                      <a:pt x="241300" y="334010"/>
                      <a:pt x="251460" y="298450"/>
                      <a:pt x="269240" y="274320"/>
                    </a:cubicBezTo>
                    <a:cubicBezTo>
                      <a:pt x="285750" y="248920"/>
                      <a:pt x="316230" y="227330"/>
                      <a:pt x="344170" y="217170"/>
                    </a:cubicBezTo>
                    <a:cubicBezTo>
                      <a:pt x="373380" y="208280"/>
                      <a:pt x="414020" y="212090"/>
                      <a:pt x="438150" y="218440"/>
                    </a:cubicBezTo>
                    <a:cubicBezTo>
                      <a:pt x="455930" y="223520"/>
                      <a:pt x="464820" y="227330"/>
                      <a:pt x="480060" y="241300"/>
                    </a:cubicBezTo>
                    <a:cubicBezTo>
                      <a:pt x="510540" y="267970"/>
                      <a:pt x="565150" y="334010"/>
                      <a:pt x="588010" y="388620"/>
                    </a:cubicBezTo>
                    <a:cubicBezTo>
                      <a:pt x="610870" y="440690"/>
                      <a:pt x="598170" y="513080"/>
                      <a:pt x="622300" y="558800"/>
                    </a:cubicBezTo>
                    <a:cubicBezTo>
                      <a:pt x="643890" y="599440"/>
                      <a:pt x="684530" y="615950"/>
                      <a:pt x="718820" y="656590"/>
                    </a:cubicBezTo>
                    <a:cubicBezTo>
                      <a:pt x="764540" y="713740"/>
                      <a:pt x="826770" y="801370"/>
                      <a:pt x="866140" y="872490"/>
                    </a:cubicBezTo>
                    <a:cubicBezTo>
                      <a:pt x="899160" y="932180"/>
                      <a:pt x="930910" y="996950"/>
                      <a:pt x="942340" y="1049020"/>
                    </a:cubicBezTo>
                    <a:cubicBezTo>
                      <a:pt x="949960" y="1087120"/>
                      <a:pt x="952500" y="1123950"/>
                      <a:pt x="943610" y="1153160"/>
                    </a:cubicBezTo>
                    <a:cubicBezTo>
                      <a:pt x="937260" y="1177290"/>
                      <a:pt x="922020" y="1196340"/>
                      <a:pt x="905510" y="1211580"/>
                    </a:cubicBezTo>
                    <a:cubicBezTo>
                      <a:pt x="889000" y="1226820"/>
                      <a:pt x="866140" y="1239520"/>
                      <a:pt x="844550" y="1245870"/>
                    </a:cubicBezTo>
                    <a:cubicBezTo>
                      <a:pt x="821690" y="1250950"/>
                      <a:pt x="796290" y="1252220"/>
                      <a:pt x="773430" y="1247140"/>
                    </a:cubicBezTo>
                    <a:cubicBezTo>
                      <a:pt x="751840" y="1242060"/>
                      <a:pt x="726440" y="1226820"/>
                      <a:pt x="711200" y="1215390"/>
                    </a:cubicBezTo>
                    <a:cubicBezTo>
                      <a:pt x="699770" y="1207770"/>
                      <a:pt x="695960" y="1202690"/>
                      <a:pt x="687070" y="1189990"/>
                    </a:cubicBezTo>
                    <a:cubicBezTo>
                      <a:pt x="668020" y="1159510"/>
                      <a:pt x="655320" y="1082040"/>
                      <a:pt x="617220" y="1028700"/>
                    </a:cubicBezTo>
                    <a:cubicBezTo>
                      <a:pt x="566420" y="957580"/>
                      <a:pt x="464820" y="904240"/>
                      <a:pt x="391160" y="817880"/>
                    </a:cubicBezTo>
                    <a:cubicBezTo>
                      <a:pt x="298450" y="709930"/>
                      <a:pt x="186690" y="542290"/>
                      <a:pt x="119380" y="421640"/>
                    </a:cubicBezTo>
                    <a:cubicBezTo>
                      <a:pt x="68580" y="328930"/>
                      <a:pt x="19050" y="222250"/>
                      <a:pt x="6350" y="165100"/>
                    </a:cubicBezTo>
                    <a:cubicBezTo>
                      <a:pt x="0" y="138430"/>
                      <a:pt x="0" y="123190"/>
                      <a:pt x="5080" y="104140"/>
                    </a:cubicBezTo>
                    <a:cubicBezTo>
                      <a:pt x="8890" y="83820"/>
                      <a:pt x="17780" y="63500"/>
                      <a:pt x="31750" y="48260"/>
                    </a:cubicBezTo>
                    <a:cubicBezTo>
                      <a:pt x="50800" y="29210"/>
                      <a:pt x="83820" y="7620"/>
                      <a:pt x="113030" y="3810"/>
                    </a:cubicBezTo>
                    <a:cubicBezTo>
                      <a:pt x="140970" y="0"/>
                      <a:pt x="179070" y="11430"/>
                      <a:pt x="201930" y="24130"/>
                    </a:cubicBezTo>
                    <a:cubicBezTo>
                      <a:pt x="220980" y="35560"/>
                      <a:pt x="245110" y="69850"/>
                      <a:pt x="245110" y="69850"/>
                    </a:cubicBezTo>
                  </a:path>
                </a:pathLst>
              </a:custGeom>
              <a:solidFill>
                <a:srgbClr val="90D9A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395" name="Group 395"/>
            <p:cNvGrpSpPr/>
            <p:nvPr/>
          </p:nvGrpSpPr>
          <p:grpSpPr>
            <a:xfrm>
              <a:off x="4183042" y="768692"/>
              <a:ext cx="953770" cy="1765300"/>
              <a:chOff x="0" y="0"/>
              <a:chExt cx="953770" cy="1765300"/>
            </a:xfrm>
          </p:grpSpPr>
          <p:sp>
            <p:nvSpPr>
              <p:cNvPr id="396" name="Freeform 396"/>
              <p:cNvSpPr/>
              <p:nvPr/>
            </p:nvSpPr>
            <p:spPr>
              <a:xfrm>
                <a:off x="46990" y="45720"/>
                <a:ext cx="859790" cy="1671320"/>
              </a:xfrm>
              <a:custGeom>
                <a:avLst/>
                <a:gdLst/>
                <a:ahLst/>
                <a:cxnLst/>
                <a:rect l="l" t="t" r="r" b="b"/>
                <a:pathLst>
                  <a:path w="859790" h="1671320">
                    <a:moveTo>
                      <a:pt x="254000" y="93980"/>
                    </a:moveTo>
                    <a:cubicBezTo>
                      <a:pt x="534670" y="784860"/>
                      <a:pt x="530860" y="796290"/>
                      <a:pt x="553720" y="853440"/>
                    </a:cubicBezTo>
                    <a:cubicBezTo>
                      <a:pt x="605790" y="986790"/>
                      <a:pt x="834390" y="1388110"/>
                      <a:pt x="854710" y="1496060"/>
                    </a:cubicBezTo>
                    <a:cubicBezTo>
                      <a:pt x="859790" y="1530350"/>
                      <a:pt x="857250" y="1543050"/>
                      <a:pt x="848360" y="1567180"/>
                    </a:cubicBezTo>
                    <a:cubicBezTo>
                      <a:pt x="836930" y="1595120"/>
                      <a:pt x="810260" y="1631950"/>
                      <a:pt x="781050" y="1648460"/>
                    </a:cubicBezTo>
                    <a:cubicBezTo>
                      <a:pt x="753110" y="1664970"/>
                      <a:pt x="709930" y="1671320"/>
                      <a:pt x="678180" y="1664970"/>
                    </a:cubicBezTo>
                    <a:cubicBezTo>
                      <a:pt x="645160" y="1658620"/>
                      <a:pt x="601980" y="1639570"/>
                      <a:pt x="589280" y="1607820"/>
                    </a:cubicBezTo>
                    <a:cubicBezTo>
                      <a:pt x="570230" y="1562100"/>
                      <a:pt x="610870" y="1418590"/>
                      <a:pt x="638810" y="1388110"/>
                    </a:cubicBezTo>
                    <a:cubicBezTo>
                      <a:pt x="652780" y="1372870"/>
                      <a:pt x="666750" y="1374140"/>
                      <a:pt x="684530" y="1372870"/>
                    </a:cubicBezTo>
                    <a:cubicBezTo>
                      <a:pt x="709930" y="1370330"/>
                      <a:pt x="755650" y="1377950"/>
                      <a:pt x="778510" y="1389380"/>
                    </a:cubicBezTo>
                    <a:cubicBezTo>
                      <a:pt x="795020" y="1395730"/>
                      <a:pt x="805180" y="1404620"/>
                      <a:pt x="816610" y="1418590"/>
                    </a:cubicBezTo>
                    <a:cubicBezTo>
                      <a:pt x="831850" y="1438910"/>
                      <a:pt x="850900" y="1479550"/>
                      <a:pt x="855980" y="1504950"/>
                    </a:cubicBezTo>
                    <a:cubicBezTo>
                      <a:pt x="858520" y="1522730"/>
                      <a:pt x="857250" y="1535430"/>
                      <a:pt x="852170" y="1553210"/>
                    </a:cubicBezTo>
                    <a:cubicBezTo>
                      <a:pt x="844550" y="1577340"/>
                      <a:pt x="825500" y="1614170"/>
                      <a:pt x="802640" y="1633220"/>
                    </a:cubicBezTo>
                    <a:cubicBezTo>
                      <a:pt x="779780" y="1652270"/>
                      <a:pt x="744220" y="1666240"/>
                      <a:pt x="713740" y="1667510"/>
                    </a:cubicBezTo>
                    <a:cubicBezTo>
                      <a:pt x="684530" y="1668780"/>
                      <a:pt x="645160" y="1654810"/>
                      <a:pt x="623570" y="1640840"/>
                    </a:cubicBezTo>
                    <a:cubicBezTo>
                      <a:pt x="607060" y="1631950"/>
                      <a:pt x="598170" y="1620520"/>
                      <a:pt x="588010" y="1607820"/>
                    </a:cubicBezTo>
                    <a:cubicBezTo>
                      <a:pt x="579120" y="1595120"/>
                      <a:pt x="570230" y="1582420"/>
                      <a:pt x="566420" y="1565910"/>
                    </a:cubicBezTo>
                    <a:cubicBezTo>
                      <a:pt x="560070" y="1540510"/>
                      <a:pt x="557530" y="1498600"/>
                      <a:pt x="567690" y="1470660"/>
                    </a:cubicBezTo>
                    <a:cubicBezTo>
                      <a:pt x="576580" y="1442720"/>
                      <a:pt x="600710" y="1412240"/>
                      <a:pt x="624840" y="1395730"/>
                    </a:cubicBezTo>
                    <a:cubicBezTo>
                      <a:pt x="650240" y="1379220"/>
                      <a:pt x="687070" y="1369060"/>
                      <a:pt x="717550" y="1371600"/>
                    </a:cubicBezTo>
                    <a:cubicBezTo>
                      <a:pt x="746760" y="1372870"/>
                      <a:pt x="784860" y="1391920"/>
                      <a:pt x="805180" y="1407160"/>
                    </a:cubicBezTo>
                    <a:cubicBezTo>
                      <a:pt x="819150" y="1417320"/>
                      <a:pt x="828040" y="1427480"/>
                      <a:pt x="835660" y="1443990"/>
                    </a:cubicBezTo>
                    <a:cubicBezTo>
                      <a:pt x="847090" y="1466850"/>
                      <a:pt x="858520" y="1507490"/>
                      <a:pt x="854710" y="1536700"/>
                    </a:cubicBezTo>
                    <a:cubicBezTo>
                      <a:pt x="850900" y="1567180"/>
                      <a:pt x="821690" y="1624330"/>
                      <a:pt x="814070" y="1623060"/>
                    </a:cubicBezTo>
                    <a:cubicBezTo>
                      <a:pt x="805180" y="1620520"/>
                      <a:pt x="815340" y="1432560"/>
                      <a:pt x="826770" y="1430020"/>
                    </a:cubicBezTo>
                    <a:cubicBezTo>
                      <a:pt x="830580" y="1428750"/>
                      <a:pt x="840740" y="1447800"/>
                      <a:pt x="844550" y="1461770"/>
                    </a:cubicBezTo>
                    <a:cubicBezTo>
                      <a:pt x="850900" y="1485900"/>
                      <a:pt x="858520" y="1535430"/>
                      <a:pt x="848360" y="1567180"/>
                    </a:cubicBezTo>
                    <a:cubicBezTo>
                      <a:pt x="838200" y="1597660"/>
                      <a:pt x="810260" y="1631950"/>
                      <a:pt x="781050" y="1648460"/>
                    </a:cubicBezTo>
                    <a:cubicBezTo>
                      <a:pt x="753110" y="1664970"/>
                      <a:pt x="709930" y="1671320"/>
                      <a:pt x="678180" y="1664970"/>
                    </a:cubicBezTo>
                    <a:cubicBezTo>
                      <a:pt x="645160" y="1658620"/>
                      <a:pt x="621030" y="1644650"/>
                      <a:pt x="589280" y="1607820"/>
                    </a:cubicBezTo>
                    <a:cubicBezTo>
                      <a:pt x="508000" y="1515110"/>
                      <a:pt x="347980" y="1113790"/>
                      <a:pt x="303530" y="982980"/>
                    </a:cubicBezTo>
                    <a:cubicBezTo>
                      <a:pt x="283210" y="924560"/>
                      <a:pt x="290830" y="902970"/>
                      <a:pt x="273050" y="853440"/>
                    </a:cubicBezTo>
                    <a:cubicBezTo>
                      <a:pt x="245110" y="777240"/>
                      <a:pt x="157480" y="660400"/>
                      <a:pt x="132080" y="577850"/>
                    </a:cubicBezTo>
                    <a:cubicBezTo>
                      <a:pt x="113030" y="518160"/>
                      <a:pt x="125730" y="467360"/>
                      <a:pt x="110490" y="414020"/>
                    </a:cubicBezTo>
                    <a:cubicBezTo>
                      <a:pt x="93980" y="356870"/>
                      <a:pt x="48260" y="302260"/>
                      <a:pt x="30480" y="247650"/>
                    </a:cubicBezTo>
                    <a:cubicBezTo>
                      <a:pt x="15240" y="200660"/>
                      <a:pt x="0" y="144780"/>
                      <a:pt x="3810" y="109220"/>
                    </a:cubicBezTo>
                    <a:cubicBezTo>
                      <a:pt x="6350" y="85090"/>
                      <a:pt x="15240" y="68580"/>
                      <a:pt x="29210" y="52070"/>
                    </a:cubicBezTo>
                    <a:cubicBezTo>
                      <a:pt x="46990" y="33020"/>
                      <a:pt x="80010" y="10160"/>
                      <a:pt x="107950" y="5080"/>
                    </a:cubicBezTo>
                    <a:cubicBezTo>
                      <a:pt x="135890" y="0"/>
                      <a:pt x="172720" y="6350"/>
                      <a:pt x="198120" y="21590"/>
                    </a:cubicBezTo>
                    <a:cubicBezTo>
                      <a:pt x="222250" y="35560"/>
                      <a:pt x="254000" y="93980"/>
                      <a:pt x="254000" y="93980"/>
                    </a:cubicBezTo>
                  </a:path>
                </a:pathLst>
              </a:custGeom>
              <a:solidFill>
                <a:srgbClr val="90D9A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397" name="TextBox 397"/>
            <p:cNvSpPr txBox="1"/>
            <p:nvPr/>
          </p:nvSpPr>
          <p:spPr>
            <a:xfrm rot="3575233">
              <a:off x="3175222" y="2009657"/>
              <a:ext cx="148459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Epätarkkuus</a:t>
              </a:r>
            </a:p>
          </p:txBody>
        </p:sp>
        <p:grpSp>
          <p:nvGrpSpPr>
            <p:cNvPr id="398" name="Group 398"/>
            <p:cNvGrpSpPr/>
            <p:nvPr/>
          </p:nvGrpSpPr>
          <p:grpSpPr>
            <a:xfrm>
              <a:off x="4618902" y="697865"/>
              <a:ext cx="871220" cy="1697990"/>
              <a:chOff x="0" y="0"/>
              <a:chExt cx="871220" cy="1697990"/>
            </a:xfrm>
          </p:grpSpPr>
          <p:sp>
            <p:nvSpPr>
              <p:cNvPr id="399" name="Freeform 399"/>
              <p:cNvSpPr/>
              <p:nvPr/>
            </p:nvSpPr>
            <p:spPr>
              <a:xfrm>
                <a:off x="50800" y="46990"/>
                <a:ext cx="772160" cy="1602740"/>
              </a:xfrm>
              <a:custGeom>
                <a:avLst/>
                <a:gdLst/>
                <a:ahLst/>
                <a:cxnLst/>
                <a:rect l="l" t="t" r="r" b="b"/>
                <a:pathLst>
                  <a:path w="772160" h="1602740">
                    <a:moveTo>
                      <a:pt x="243840" y="69850"/>
                    </a:moveTo>
                    <a:cubicBezTo>
                      <a:pt x="504190" y="608330"/>
                      <a:pt x="529590" y="814070"/>
                      <a:pt x="586740" y="980440"/>
                    </a:cubicBezTo>
                    <a:cubicBezTo>
                      <a:pt x="638810" y="1134110"/>
                      <a:pt x="749300" y="1320800"/>
                      <a:pt x="764540" y="1413510"/>
                    </a:cubicBezTo>
                    <a:cubicBezTo>
                      <a:pt x="772160" y="1454150"/>
                      <a:pt x="767080" y="1483360"/>
                      <a:pt x="759460" y="1507490"/>
                    </a:cubicBezTo>
                    <a:cubicBezTo>
                      <a:pt x="754380" y="1524000"/>
                      <a:pt x="748030" y="1535430"/>
                      <a:pt x="735330" y="1548130"/>
                    </a:cubicBezTo>
                    <a:cubicBezTo>
                      <a:pt x="717550" y="1565910"/>
                      <a:pt x="683260" y="1590040"/>
                      <a:pt x="655320" y="1596390"/>
                    </a:cubicBezTo>
                    <a:cubicBezTo>
                      <a:pt x="626110" y="1602740"/>
                      <a:pt x="588010" y="1598930"/>
                      <a:pt x="561340" y="1586230"/>
                    </a:cubicBezTo>
                    <a:cubicBezTo>
                      <a:pt x="534670" y="1573530"/>
                      <a:pt x="506730" y="1548130"/>
                      <a:pt x="494030" y="1521460"/>
                    </a:cubicBezTo>
                    <a:cubicBezTo>
                      <a:pt x="480060" y="1494790"/>
                      <a:pt x="476250" y="1454150"/>
                      <a:pt x="478790" y="1428750"/>
                    </a:cubicBezTo>
                    <a:cubicBezTo>
                      <a:pt x="480060" y="1410970"/>
                      <a:pt x="486410" y="1398270"/>
                      <a:pt x="492760" y="1384300"/>
                    </a:cubicBezTo>
                    <a:cubicBezTo>
                      <a:pt x="500380" y="1370330"/>
                      <a:pt x="508000" y="1357630"/>
                      <a:pt x="521970" y="1346200"/>
                    </a:cubicBezTo>
                    <a:cubicBezTo>
                      <a:pt x="542290" y="1329690"/>
                      <a:pt x="582930" y="1311910"/>
                      <a:pt x="607060" y="1306830"/>
                    </a:cubicBezTo>
                    <a:cubicBezTo>
                      <a:pt x="624840" y="1303020"/>
                      <a:pt x="637540" y="1304290"/>
                      <a:pt x="655320" y="1309370"/>
                    </a:cubicBezTo>
                    <a:cubicBezTo>
                      <a:pt x="679450" y="1316990"/>
                      <a:pt x="716280" y="1334770"/>
                      <a:pt x="735330" y="1357630"/>
                    </a:cubicBezTo>
                    <a:cubicBezTo>
                      <a:pt x="754380" y="1380490"/>
                      <a:pt x="768350" y="1414780"/>
                      <a:pt x="769620" y="1443990"/>
                    </a:cubicBezTo>
                    <a:cubicBezTo>
                      <a:pt x="770890" y="1474470"/>
                      <a:pt x="762000" y="1510030"/>
                      <a:pt x="744220" y="1535430"/>
                    </a:cubicBezTo>
                    <a:cubicBezTo>
                      <a:pt x="727710" y="1559560"/>
                      <a:pt x="693420" y="1582420"/>
                      <a:pt x="670560" y="1591310"/>
                    </a:cubicBezTo>
                    <a:cubicBezTo>
                      <a:pt x="654050" y="1598930"/>
                      <a:pt x="641350" y="1601470"/>
                      <a:pt x="623570" y="1598930"/>
                    </a:cubicBezTo>
                    <a:cubicBezTo>
                      <a:pt x="598170" y="1597660"/>
                      <a:pt x="557530" y="1587500"/>
                      <a:pt x="534670" y="1569720"/>
                    </a:cubicBezTo>
                    <a:cubicBezTo>
                      <a:pt x="510540" y="1551940"/>
                      <a:pt x="501650" y="1529080"/>
                      <a:pt x="481330" y="1492250"/>
                    </a:cubicBezTo>
                    <a:cubicBezTo>
                      <a:pt x="440690" y="1413510"/>
                      <a:pt x="372110" y="1225550"/>
                      <a:pt x="331470" y="1106170"/>
                    </a:cubicBezTo>
                    <a:cubicBezTo>
                      <a:pt x="297180" y="1007110"/>
                      <a:pt x="273050" y="923290"/>
                      <a:pt x="248920" y="829310"/>
                    </a:cubicBezTo>
                    <a:cubicBezTo>
                      <a:pt x="226060" y="735330"/>
                      <a:pt x="226060" y="640080"/>
                      <a:pt x="191770" y="542290"/>
                    </a:cubicBezTo>
                    <a:cubicBezTo>
                      <a:pt x="152400" y="429260"/>
                      <a:pt x="41910" y="262890"/>
                      <a:pt x="16510" y="194310"/>
                    </a:cubicBezTo>
                    <a:cubicBezTo>
                      <a:pt x="6350" y="166370"/>
                      <a:pt x="0" y="156210"/>
                      <a:pt x="0" y="134620"/>
                    </a:cubicBezTo>
                    <a:cubicBezTo>
                      <a:pt x="1270" y="107950"/>
                      <a:pt x="12700" y="69850"/>
                      <a:pt x="31750" y="48260"/>
                    </a:cubicBezTo>
                    <a:cubicBezTo>
                      <a:pt x="50800" y="26670"/>
                      <a:pt x="83820" y="7620"/>
                      <a:pt x="113030" y="3810"/>
                    </a:cubicBezTo>
                    <a:cubicBezTo>
                      <a:pt x="140970" y="0"/>
                      <a:pt x="179070" y="11430"/>
                      <a:pt x="201930" y="24130"/>
                    </a:cubicBezTo>
                    <a:cubicBezTo>
                      <a:pt x="220980" y="35560"/>
                      <a:pt x="243840" y="69850"/>
                      <a:pt x="243840" y="69850"/>
                    </a:cubicBezTo>
                  </a:path>
                </a:pathLst>
              </a:custGeom>
              <a:solidFill>
                <a:srgbClr val="90D9A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400" name="TextBox 400"/>
            <p:cNvSpPr txBox="1"/>
            <p:nvPr/>
          </p:nvSpPr>
          <p:spPr>
            <a:xfrm rot="4033253">
              <a:off x="3906844" y="1513238"/>
              <a:ext cx="148459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Kontrollin puute</a:t>
              </a:r>
            </a:p>
          </p:txBody>
        </p:sp>
        <p:grpSp>
          <p:nvGrpSpPr>
            <p:cNvPr id="401" name="Group 401"/>
            <p:cNvGrpSpPr/>
            <p:nvPr/>
          </p:nvGrpSpPr>
          <p:grpSpPr>
            <a:xfrm>
              <a:off x="5180627" y="739140"/>
              <a:ext cx="609600" cy="1261110"/>
              <a:chOff x="0" y="0"/>
              <a:chExt cx="609600" cy="1261110"/>
            </a:xfrm>
          </p:grpSpPr>
          <p:sp>
            <p:nvSpPr>
              <p:cNvPr id="402" name="Freeform 402"/>
              <p:cNvSpPr/>
              <p:nvPr/>
            </p:nvSpPr>
            <p:spPr>
              <a:xfrm>
                <a:off x="45720" y="45720"/>
                <a:ext cx="514350" cy="1167130"/>
              </a:xfrm>
              <a:custGeom>
                <a:avLst/>
                <a:gdLst/>
                <a:ahLst/>
                <a:cxnLst/>
                <a:rect l="l" t="t" r="r" b="b"/>
                <a:pathLst>
                  <a:path w="514350" h="1167130">
                    <a:moveTo>
                      <a:pt x="257810" y="95250"/>
                    </a:moveTo>
                    <a:cubicBezTo>
                      <a:pt x="411480" y="505460"/>
                      <a:pt x="405130" y="582930"/>
                      <a:pt x="422910" y="674370"/>
                    </a:cubicBezTo>
                    <a:cubicBezTo>
                      <a:pt x="444500" y="781050"/>
                      <a:pt x="514350" y="939800"/>
                      <a:pt x="511810" y="1016000"/>
                    </a:cubicBezTo>
                    <a:cubicBezTo>
                      <a:pt x="510540" y="1055370"/>
                      <a:pt x="496570" y="1083310"/>
                      <a:pt x="483870" y="1104900"/>
                    </a:cubicBezTo>
                    <a:cubicBezTo>
                      <a:pt x="474980" y="1120140"/>
                      <a:pt x="463550" y="1129030"/>
                      <a:pt x="450850" y="1137920"/>
                    </a:cubicBezTo>
                    <a:cubicBezTo>
                      <a:pt x="438150" y="1146810"/>
                      <a:pt x="425450" y="1154430"/>
                      <a:pt x="407670" y="1158240"/>
                    </a:cubicBezTo>
                    <a:cubicBezTo>
                      <a:pt x="383540" y="1163320"/>
                      <a:pt x="342900" y="1165860"/>
                      <a:pt x="316230" y="1154430"/>
                    </a:cubicBezTo>
                    <a:cubicBezTo>
                      <a:pt x="288290" y="1144270"/>
                      <a:pt x="259080" y="1116330"/>
                      <a:pt x="243840" y="1096010"/>
                    </a:cubicBezTo>
                    <a:cubicBezTo>
                      <a:pt x="233680" y="1082040"/>
                      <a:pt x="228600" y="1070610"/>
                      <a:pt x="226060" y="1052830"/>
                    </a:cubicBezTo>
                    <a:cubicBezTo>
                      <a:pt x="222250" y="1028700"/>
                      <a:pt x="222250" y="988060"/>
                      <a:pt x="233680" y="961390"/>
                    </a:cubicBezTo>
                    <a:cubicBezTo>
                      <a:pt x="246380" y="934720"/>
                      <a:pt x="270510" y="906780"/>
                      <a:pt x="295910" y="892810"/>
                    </a:cubicBezTo>
                    <a:cubicBezTo>
                      <a:pt x="322580" y="878840"/>
                      <a:pt x="363220" y="873760"/>
                      <a:pt x="387350" y="876300"/>
                    </a:cubicBezTo>
                    <a:cubicBezTo>
                      <a:pt x="405130" y="876300"/>
                      <a:pt x="417830" y="880110"/>
                      <a:pt x="431800" y="890270"/>
                    </a:cubicBezTo>
                    <a:cubicBezTo>
                      <a:pt x="453390" y="902970"/>
                      <a:pt x="485140" y="934720"/>
                      <a:pt x="497840" y="956310"/>
                    </a:cubicBezTo>
                    <a:cubicBezTo>
                      <a:pt x="506730" y="971550"/>
                      <a:pt x="509270" y="985520"/>
                      <a:pt x="510540" y="1000760"/>
                    </a:cubicBezTo>
                    <a:cubicBezTo>
                      <a:pt x="513080" y="1016000"/>
                      <a:pt x="514350" y="1031240"/>
                      <a:pt x="509270" y="1047750"/>
                    </a:cubicBezTo>
                    <a:cubicBezTo>
                      <a:pt x="501650" y="1071880"/>
                      <a:pt x="485140" y="1108710"/>
                      <a:pt x="462280" y="1127760"/>
                    </a:cubicBezTo>
                    <a:cubicBezTo>
                      <a:pt x="440690" y="1146810"/>
                      <a:pt x="402590" y="1159510"/>
                      <a:pt x="377190" y="1163320"/>
                    </a:cubicBezTo>
                    <a:cubicBezTo>
                      <a:pt x="359410" y="1167130"/>
                      <a:pt x="347980" y="1165860"/>
                      <a:pt x="330200" y="1159510"/>
                    </a:cubicBezTo>
                    <a:cubicBezTo>
                      <a:pt x="307340" y="1151890"/>
                      <a:pt x="274320" y="1135380"/>
                      <a:pt x="252730" y="1108710"/>
                    </a:cubicBezTo>
                    <a:cubicBezTo>
                      <a:pt x="226060" y="1075690"/>
                      <a:pt x="212090" y="1021080"/>
                      <a:pt x="195580" y="963930"/>
                    </a:cubicBezTo>
                    <a:cubicBezTo>
                      <a:pt x="173990" y="885190"/>
                      <a:pt x="154940" y="758190"/>
                      <a:pt x="144780" y="674370"/>
                    </a:cubicBezTo>
                    <a:cubicBezTo>
                      <a:pt x="137160" y="610870"/>
                      <a:pt x="146050" y="567690"/>
                      <a:pt x="133350" y="505460"/>
                    </a:cubicBezTo>
                    <a:cubicBezTo>
                      <a:pt x="114300" y="424180"/>
                      <a:pt x="46990" y="308610"/>
                      <a:pt x="26670" y="234950"/>
                    </a:cubicBezTo>
                    <a:cubicBezTo>
                      <a:pt x="12700" y="185420"/>
                      <a:pt x="0" y="142240"/>
                      <a:pt x="5080" y="109220"/>
                    </a:cubicBezTo>
                    <a:cubicBezTo>
                      <a:pt x="7620" y="86360"/>
                      <a:pt x="16510" y="68580"/>
                      <a:pt x="30480" y="52070"/>
                    </a:cubicBezTo>
                    <a:cubicBezTo>
                      <a:pt x="48260" y="33020"/>
                      <a:pt x="81280" y="10160"/>
                      <a:pt x="109220" y="5080"/>
                    </a:cubicBezTo>
                    <a:cubicBezTo>
                      <a:pt x="138430" y="0"/>
                      <a:pt x="176530" y="7620"/>
                      <a:pt x="200660" y="21590"/>
                    </a:cubicBezTo>
                    <a:cubicBezTo>
                      <a:pt x="224790" y="36830"/>
                      <a:pt x="257810" y="95250"/>
                      <a:pt x="257810" y="95250"/>
                    </a:cubicBezTo>
                  </a:path>
                </a:pathLst>
              </a:custGeom>
              <a:solidFill>
                <a:srgbClr val="90D9A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403" name="TextBox 403"/>
            <p:cNvSpPr txBox="1"/>
            <p:nvPr/>
          </p:nvSpPr>
          <p:spPr>
            <a:xfrm rot="4135046">
              <a:off x="4325995" y="1403618"/>
              <a:ext cx="148459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Muserrus</a:t>
              </a:r>
            </a:p>
          </p:txBody>
        </p:sp>
        <p:grpSp>
          <p:nvGrpSpPr>
            <p:cNvPr id="404" name="Group 404"/>
            <p:cNvGrpSpPr/>
            <p:nvPr/>
          </p:nvGrpSpPr>
          <p:grpSpPr>
            <a:xfrm>
              <a:off x="5663227" y="679450"/>
              <a:ext cx="527050" cy="1346200"/>
              <a:chOff x="0" y="0"/>
              <a:chExt cx="527050" cy="1346200"/>
            </a:xfrm>
          </p:grpSpPr>
          <p:sp>
            <p:nvSpPr>
              <p:cNvPr id="405" name="Freeform 405"/>
              <p:cNvSpPr/>
              <p:nvPr/>
            </p:nvSpPr>
            <p:spPr>
              <a:xfrm>
                <a:off x="36830" y="50800"/>
                <a:ext cx="445770" cy="1245870"/>
              </a:xfrm>
              <a:custGeom>
                <a:avLst/>
                <a:gdLst/>
                <a:ahLst/>
                <a:cxnLst/>
                <a:rect l="l" t="t" r="r" b="b"/>
                <a:pathLst>
                  <a:path w="445770" h="1245870">
                    <a:moveTo>
                      <a:pt x="264160" y="115570"/>
                    </a:moveTo>
                    <a:cubicBezTo>
                      <a:pt x="336550" y="532130"/>
                      <a:pt x="330200" y="565150"/>
                      <a:pt x="340360" y="621030"/>
                    </a:cubicBezTo>
                    <a:cubicBezTo>
                      <a:pt x="354330" y="698500"/>
                      <a:pt x="403860" y="807720"/>
                      <a:pt x="420370" y="892810"/>
                    </a:cubicBezTo>
                    <a:cubicBezTo>
                      <a:pt x="434340" y="966470"/>
                      <a:pt x="445770" y="1047750"/>
                      <a:pt x="439420" y="1101090"/>
                    </a:cubicBezTo>
                    <a:cubicBezTo>
                      <a:pt x="434340" y="1137920"/>
                      <a:pt x="425450" y="1165860"/>
                      <a:pt x="407670" y="1188720"/>
                    </a:cubicBezTo>
                    <a:cubicBezTo>
                      <a:pt x="389890" y="1211580"/>
                      <a:pt x="354330" y="1230630"/>
                      <a:pt x="330200" y="1239520"/>
                    </a:cubicBezTo>
                    <a:cubicBezTo>
                      <a:pt x="313690" y="1244600"/>
                      <a:pt x="300990" y="1245870"/>
                      <a:pt x="284480" y="1243330"/>
                    </a:cubicBezTo>
                    <a:cubicBezTo>
                      <a:pt x="259080" y="1239520"/>
                      <a:pt x="220980" y="1226820"/>
                      <a:pt x="198120" y="1207770"/>
                    </a:cubicBezTo>
                    <a:cubicBezTo>
                      <a:pt x="176530" y="1188720"/>
                      <a:pt x="160020" y="1151890"/>
                      <a:pt x="152400" y="1127760"/>
                    </a:cubicBezTo>
                    <a:cubicBezTo>
                      <a:pt x="147320" y="1109980"/>
                      <a:pt x="147320" y="1098550"/>
                      <a:pt x="151130" y="1080770"/>
                    </a:cubicBezTo>
                    <a:cubicBezTo>
                      <a:pt x="156210" y="1056640"/>
                      <a:pt x="170180" y="1018540"/>
                      <a:pt x="190500" y="998220"/>
                    </a:cubicBezTo>
                    <a:cubicBezTo>
                      <a:pt x="212090" y="976630"/>
                      <a:pt x="245110" y="960120"/>
                      <a:pt x="273050" y="956310"/>
                    </a:cubicBezTo>
                    <a:cubicBezTo>
                      <a:pt x="302260" y="951230"/>
                      <a:pt x="339090" y="958850"/>
                      <a:pt x="364490" y="972820"/>
                    </a:cubicBezTo>
                    <a:cubicBezTo>
                      <a:pt x="389890" y="986790"/>
                      <a:pt x="415290" y="1013460"/>
                      <a:pt x="426720" y="1040130"/>
                    </a:cubicBezTo>
                    <a:cubicBezTo>
                      <a:pt x="438150" y="1066800"/>
                      <a:pt x="438150" y="1107440"/>
                      <a:pt x="435610" y="1132840"/>
                    </a:cubicBezTo>
                    <a:cubicBezTo>
                      <a:pt x="431800" y="1150620"/>
                      <a:pt x="427990" y="1162050"/>
                      <a:pt x="416560" y="1176020"/>
                    </a:cubicBezTo>
                    <a:cubicBezTo>
                      <a:pt x="402590" y="1195070"/>
                      <a:pt x="373380" y="1224280"/>
                      <a:pt x="345440" y="1234440"/>
                    </a:cubicBezTo>
                    <a:cubicBezTo>
                      <a:pt x="318770" y="1244600"/>
                      <a:pt x="276860" y="1243330"/>
                      <a:pt x="252730" y="1238250"/>
                    </a:cubicBezTo>
                    <a:cubicBezTo>
                      <a:pt x="236220" y="1234440"/>
                      <a:pt x="224790" y="1228090"/>
                      <a:pt x="210820" y="1216660"/>
                    </a:cubicBezTo>
                    <a:cubicBezTo>
                      <a:pt x="191770" y="1201420"/>
                      <a:pt x="170180" y="1178560"/>
                      <a:pt x="156210" y="1143000"/>
                    </a:cubicBezTo>
                    <a:cubicBezTo>
                      <a:pt x="132080" y="1082040"/>
                      <a:pt x="139700" y="939800"/>
                      <a:pt x="124460" y="864870"/>
                    </a:cubicBezTo>
                    <a:cubicBezTo>
                      <a:pt x="113030" y="812800"/>
                      <a:pt x="92710" y="781050"/>
                      <a:pt x="83820" y="732790"/>
                    </a:cubicBezTo>
                    <a:cubicBezTo>
                      <a:pt x="73660" y="679450"/>
                      <a:pt x="81280" y="624840"/>
                      <a:pt x="72390" y="557530"/>
                    </a:cubicBezTo>
                    <a:cubicBezTo>
                      <a:pt x="62230" y="464820"/>
                      <a:pt x="22860" y="318770"/>
                      <a:pt x="15240" y="229870"/>
                    </a:cubicBezTo>
                    <a:cubicBezTo>
                      <a:pt x="10160" y="171450"/>
                      <a:pt x="0" y="120650"/>
                      <a:pt x="13970" y="82550"/>
                    </a:cubicBezTo>
                    <a:cubicBezTo>
                      <a:pt x="25400" y="52070"/>
                      <a:pt x="53340" y="27940"/>
                      <a:pt x="76200" y="13970"/>
                    </a:cubicBezTo>
                    <a:cubicBezTo>
                      <a:pt x="95250" y="2540"/>
                      <a:pt x="116840" y="0"/>
                      <a:pt x="137160" y="0"/>
                    </a:cubicBezTo>
                    <a:cubicBezTo>
                      <a:pt x="157480" y="0"/>
                      <a:pt x="179070" y="5080"/>
                      <a:pt x="196850" y="15240"/>
                    </a:cubicBezTo>
                    <a:cubicBezTo>
                      <a:pt x="214630" y="24130"/>
                      <a:pt x="232410" y="40640"/>
                      <a:pt x="242570" y="57150"/>
                    </a:cubicBezTo>
                    <a:cubicBezTo>
                      <a:pt x="254000" y="73660"/>
                      <a:pt x="264160" y="115570"/>
                      <a:pt x="264160" y="115570"/>
                    </a:cubicBezTo>
                  </a:path>
                </a:pathLst>
              </a:custGeom>
              <a:solidFill>
                <a:srgbClr val="90D9A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406" name="TextBox 406"/>
            <p:cNvSpPr txBox="1"/>
            <p:nvPr/>
          </p:nvSpPr>
          <p:spPr>
            <a:xfrm rot="4784562">
              <a:off x="5150287" y="1106877"/>
              <a:ext cx="148459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Pakko</a:t>
              </a:r>
            </a:p>
          </p:txBody>
        </p:sp>
        <p:sp>
          <p:nvSpPr>
            <p:cNvPr id="407" name="TextBox 407"/>
            <p:cNvSpPr txBox="1"/>
            <p:nvPr/>
          </p:nvSpPr>
          <p:spPr>
            <a:xfrm rot="4393395">
              <a:off x="4735105" y="1271181"/>
              <a:ext cx="148459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Hätiköinti</a:t>
              </a:r>
            </a:p>
          </p:txBody>
        </p:sp>
        <p:grpSp>
          <p:nvGrpSpPr>
            <p:cNvPr id="408" name="Group 408"/>
            <p:cNvGrpSpPr/>
            <p:nvPr/>
          </p:nvGrpSpPr>
          <p:grpSpPr>
            <a:xfrm>
              <a:off x="6126777" y="640080"/>
              <a:ext cx="466090" cy="1369060"/>
              <a:chOff x="0" y="0"/>
              <a:chExt cx="466090" cy="1369060"/>
            </a:xfrm>
          </p:grpSpPr>
          <p:sp>
            <p:nvSpPr>
              <p:cNvPr id="409" name="Freeform 409"/>
              <p:cNvSpPr/>
              <p:nvPr/>
            </p:nvSpPr>
            <p:spPr>
              <a:xfrm>
                <a:off x="43180" y="46990"/>
                <a:ext cx="375920" cy="1272540"/>
              </a:xfrm>
              <a:custGeom>
                <a:avLst/>
                <a:gdLst/>
                <a:ahLst/>
                <a:cxnLst/>
                <a:rect l="l" t="t" r="r" b="b"/>
                <a:pathLst>
                  <a:path w="375920" h="1272540">
                    <a:moveTo>
                      <a:pt x="270510" y="139700"/>
                    </a:moveTo>
                    <a:cubicBezTo>
                      <a:pt x="269240" y="309880"/>
                      <a:pt x="303530" y="619760"/>
                      <a:pt x="325120" y="770890"/>
                    </a:cubicBezTo>
                    <a:cubicBezTo>
                      <a:pt x="339090" y="873760"/>
                      <a:pt x="364490" y="963930"/>
                      <a:pt x="370840" y="1028700"/>
                    </a:cubicBezTo>
                    <a:cubicBezTo>
                      <a:pt x="373380" y="1068070"/>
                      <a:pt x="375920" y="1094740"/>
                      <a:pt x="370840" y="1125220"/>
                    </a:cubicBezTo>
                    <a:cubicBezTo>
                      <a:pt x="365760" y="1155700"/>
                      <a:pt x="359410" y="1189990"/>
                      <a:pt x="341630" y="1214120"/>
                    </a:cubicBezTo>
                    <a:cubicBezTo>
                      <a:pt x="323850" y="1236980"/>
                      <a:pt x="288290" y="1257300"/>
                      <a:pt x="264160" y="1266190"/>
                    </a:cubicBezTo>
                    <a:cubicBezTo>
                      <a:pt x="247650" y="1271270"/>
                      <a:pt x="234950" y="1272540"/>
                      <a:pt x="217170" y="1271270"/>
                    </a:cubicBezTo>
                    <a:cubicBezTo>
                      <a:pt x="193040" y="1267460"/>
                      <a:pt x="153670" y="1254760"/>
                      <a:pt x="130810" y="1236980"/>
                    </a:cubicBezTo>
                    <a:cubicBezTo>
                      <a:pt x="109220" y="1217930"/>
                      <a:pt x="90170" y="1184910"/>
                      <a:pt x="83820" y="1156970"/>
                    </a:cubicBezTo>
                    <a:cubicBezTo>
                      <a:pt x="77470" y="1127760"/>
                      <a:pt x="81280" y="1090930"/>
                      <a:pt x="93980" y="1064260"/>
                    </a:cubicBezTo>
                    <a:cubicBezTo>
                      <a:pt x="105410" y="1037590"/>
                      <a:pt x="135890" y="1010920"/>
                      <a:pt x="157480" y="996950"/>
                    </a:cubicBezTo>
                    <a:cubicBezTo>
                      <a:pt x="172720" y="986790"/>
                      <a:pt x="184150" y="982980"/>
                      <a:pt x="201930" y="981710"/>
                    </a:cubicBezTo>
                    <a:cubicBezTo>
                      <a:pt x="227330" y="979170"/>
                      <a:pt x="270510" y="986790"/>
                      <a:pt x="293370" y="996950"/>
                    </a:cubicBezTo>
                    <a:cubicBezTo>
                      <a:pt x="309880" y="1003300"/>
                      <a:pt x="320040" y="1010920"/>
                      <a:pt x="331470" y="1024890"/>
                    </a:cubicBezTo>
                    <a:cubicBezTo>
                      <a:pt x="346710" y="1045210"/>
                      <a:pt x="367030" y="1080770"/>
                      <a:pt x="370840" y="1109980"/>
                    </a:cubicBezTo>
                    <a:cubicBezTo>
                      <a:pt x="373380" y="1139190"/>
                      <a:pt x="365760" y="1174750"/>
                      <a:pt x="350520" y="1200150"/>
                    </a:cubicBezTo>
                    <a:cubicBezTo>
                      <a:pt x="335280" y="1225550"/>
                      <a:pt x="302260" y="1249680"/>
                      <a:pt x="279400" y="1261110"/>
                    </a:cubicBezTo>
                    <a:cubicBezTo>
                      <a:pt x="262890" y="1268730"/>
                      <a:pt x="251460" y="1271270"/>
                      <a:pt x="233680" y="1271270"/>
                    </a:cubicBezTo>
                    <a:cubicBezTo>
                      <a:pt x="208280" y="1270000"/>
                      <a:pt x="167640" y="1262380"/>
                      <a:pt x="143510" y="1245870"/>
                    </a:cubicBezTo>
                    <a:cubicBezTo>
                      <a:pt x="119380" y="1229360"/>
                      <a:pt x="97790" y="1202690"/>
                      <a:pt x="87630" y="1172210"/>
                    </a:cubicBezTo>
                    <a:cubicBezTo>
                      <a:pt x="74930" y="1134110"/>
                      <a:pt x="90170" y="1087120"/>
                      <a:pt x="86360" y="1031240"/>
                    </a:cubicBezTo>
                    <a:cubicBezTo>
                      <a:pt x="80010" y="949960"/>
                      <a:pt x="54610" y="845820"/>
                      <a:pt x="41910" y="731520"/>
                    </a:cubicBezTo>
                    <a:cubicBezTo>
                      <a:pt x="26670" y="577850"/>
                      <a:pt x="0" y="312420"/>
                      <a:pt x="7620" y="194310"/>
                    </a:cubicBezTo>
                    <a:cubicBezTo>
                      <a:pt x="11430" y="135890"/>
                      <a:pt x="12700" y="95250"/>
                      <a:pt x="31750" y="63500"/>
                    </a:cubicBezTo>
                    <a:cubicBezTo>
                      <a:pt x="48260" y="36830"/>
                      <a:pt x="80010" y="16510"/>
                      <a:pt x="104140" y="7620"/>
                    </a:cubicBezTo>
                    <a:cubicBezTo>
                      <a:pt x="124460" y="0"/>
                      <a:pt x="146050" y="0"/>
                      <a:pt x="166370" y="3810"/>
                    </a:cubicBezTo>
                    <a:cubicBezTo>
                      <a:pt x="185420" y="7620"/>
                      <a:pt x="207010" y="17780"/>
                      <a:pt x="222250" y="29210"/>
                    </a:cubicBezTo>
                    <a:cubicBezTo>
                      <a:pt x="237490" y="41910"/>
                      <a:pt x="251460" y="59690"/>
                      <a:pt x="260350" y="78740"/>
                    </a:cubicBezTo>
                    <a:cubicBezTo>
                      <a:pt x="267970" y="96520"/>
                      <a:pt x="270510" y="139700"/>
                      <a:pt x="270510" y="139700"/>
                    </a:cubicBezTo>
                  </a:path>
                </a:pathLst>
              </a:custGeom>
              <a:solidFill>
                <a:srgbClr val="90D9A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410" name="Group 410"/>
            <p:cNvGrpSpPr/>
            <p:nvPr/>
          </p:nvGrpSpPr>
          <p:grpSpPr>
            <a:xfrm>
              <a:off x="6108997" y="692150"/>
              <a:ext cx="354330" cy="354330"/>
              <a:chOff x="0" y="0"/>
              <a:chExt cx="354330" cy="354330"/>
            </a:xfrm>
          </p:grpSpPr>
          <p:sp>
            <p:nvSpPr>
              <p:cNvPr id="411" name="Freeform 411"/>
              <p:cNvSpPr/>
              <p:nvPr/>
            </p:nvSpPr>
            <p:spPr>
              <a:xfrm>
                <a:off x="49530" y="46990"/>
                <a:ext cx="250190" cy="25654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256540">
                    <a:moveTo>
                      <a:pt x="250190" y="91440"/>
                    </a:moveTo>
                    <a:cubicBezTo>
                      <a:pt x="250190" y="171450"/>
                      <a:pt x="240030" y="191770"/>
                      <a:pt x="228600" y="207010"/>
                    </a:cubicBezTo>
                    <a:cubicBezTo>
                      <a:pt x="215900" y="222250"/>
                      <a:pt x="198120" y="236220"/>
                      <a:pt x="180340" y="245110"/>
                    </a:cubicBezTo>
                    <a:cubicBezTo>
                      <a:pt x="162560" y="252730"/>
                      <a:pt x="139700" y="256540"/>
                      <a:pt x="120650" y="255270"/>
                    </a:cubicBezTo>
                    <a:cubicBezTo>
                      <a:pt x="101600" y="254000"/>
                      <a:pt x="80010" y="247650"/>
                      <a:pt x="62230" y="237490"/>
                    </a:cubicBezTo>
                    <a:cubicBezTo>
                      <a:pt x="45720" y="227330"/>
                      <a:pt x="29210" y="212090"/>
                      <a:pt x="19050" y="194310"/>
                    </a:cubicBezTo>
                    <a:cubicBezTo>
                      <a:pt x="8890" y="177800"/>
                      <a:pt x="2540" y="156210"/>
                      <a:pt x="1270" y="137160"/>
                    </a:cubicBezTo>
                    <a:cubicBezTo>
                      <a:pt x="0" y="116840"/>
                      <a:pt x="5080" y="95250"/>
                      <a:pt x="12700" y="77470"/>
                    </a:cubicBezTo>
                    <a:cubicBezTo>
                      <a:pt x="20320" y="58420"/>
                      <a:pt x="34290" y="40640"/>
                      <a:pt x="49530" y="29210"/>
                    </a:cubicBezTo>
                    <a:cubicBezTo>
                      <a:pt x="66040" y="16510"/>
                      <a:pt x="86360" y="7620"/>
                      <a:pt x="105410" y="3810"/>
                    </a:cubicBezTo>
                    <a:cubicBezTo>
                      <a:pt x="124460" y="0"/>
                      <a:pt x="147320" y="1270"/>
                      <a:pt x="166370" y="7620"/>
                    </a:cubicBezTo>
                    <a:cubicBezTo>
                      <a:pt x="185420" y="13970"/>
                      <a:pt x="218440" y="39370"/>
                      <a:pt x="218440" y="39370"/>
                    </a:cubicBezTo>
                  </a:path>
                </a:pathLst>
              </a:custGeom>
              <a:solidFill>
                <a:srgbClr val="90D9A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412" name="Group 412"/>
            <p:cNvGrpSpPr/>
            <p:nvPr/>
          </p:nvGrpSpPr>
          <p:grpSpPr>
            <a:xfrm>
              <a:off x="6091217" y="758190"/>
              <a:ext cx="358140" cy="381000"/>
              <a:chOff x="0" y="0"/>
              <a:chExt cx="358140" cy="381000"/>
            </a:xfrm>
          </p:grpSpPr>
          <p:sp>
            <p:nvSpPr>
              <p:cNvPr id="413" name="Freeform 413"/>
              <p:cNvSpPr/>
              <p:nvPr/>
            </p:nvSpPr>
            <p:spPr>
              <a:xfrm>
                <a:off x="48260" y="46990"/>
                <a:ext cx="259080" cy="284480"/>
              </a:xfrm>
              <a:custGeom>
                <a:avLst/>
                <a:gdLst/>
                <a:ahLst/>
                <a:cxnLst/>
                <a:rect l="l" t="t" r="r" b="b"/>
                <a:pathLst>
                  <a:path w="259080" h="284480">
                    <a:moveTo>
                      <a:pt x="257810" y="129540"/>
                    </a:moveTo>
                    <a:cubicBezTo>
                      <a:pt x="242570" y="218440"/>
                      <a:pt x="223520" y="246380"/>
                      <a:pt x="201930" y="260350"/>
                    </a:cubicBezTo>
                    <a:cubicBezTo>
                      <a:pt x="181610" y="275590"/>
                      <a:pt x="146050" y="281940"/>
                      <a:pt x="123190" y="283210"/>
                    </a:cubicBezTo>
                    <a:cubicBezTo>
                      <a:pt x="107950" y="283210"/>
                      <a:pt x="96520" y="279400"/>
                      <a:pt x="83820" y="274320"/>
                    </a:cubicBezTo>
                    <a:cubicBezTo>
                      <a:pt x="71120" y="269240"/>
                      <a:pt x="58420" y="262890"/>
                      <a:pt x="48260" y="252730"/>
                    </a:cubicBezTo>
                    <a:cubicBezTo>
                      <a:pt x="31750" y="237490"/>
                      <a:pt x="11430" y="207010"/>
                      <a:pt x="5080" y="182880"/>
                    </a:cubicBezTo>
                    <a:cubicBezTo>
                      <a:pt x="0" y="157480"/>
                      <a:pt x="6350" y="121920"/>
                      <a:pt x="13970" y="101600"/>
                    </a:cubicBezTo>
                    <a:cubicBezTo>
                      <a:pt x="20320" y="86360"/>
                      <a:pt x="26670" y="77470"/>
                      <a:pt x="38100" y="67310"/>
                    </a:cubicBezTo>
                    <a:cubicBezTo>
                      <a:pt x="54610" y="52070"/>
                      <a:pt x="88900" y="34290"/>
                      <a:pt x="110490" y="27940"/>
                    </a:cubicBezTo>
                    <a:cubicBezTo>
                      <a:pt x="125730" y="24130"/>
                      <a:pt x="135890" y="24130"/>
                      <a:pt x="151130" y="27940"/>
                    </a:cubicBezTo>
                    <a:cubicBezTo>
                      <a:pt x="172720" y="34290"/>
                      <a:pt x="207010" y="52070"/>
                      <a:pt x="223520" y="67310"/>
                    </a:cubicBezTo>
                    <a:cubicBezTo>
                      <a:pt x="234950" y="77470"/>
                      <a:pt x="241300" y="88900"/>
                      <a:pt x="246380" y="101600"/>
                    </a:cubicBezTo>
                    <a:cubicBezTo>
                      <a:pt x="252730" y="113030"/>
                      <a:pt x="257810" y="125730"/>
                      <a:pt x="257810" y="140970"/>
                    </a:cubicBezTo>
                    <a:cubicBezTo>
                      <a:pt x="259080" y="162560"/>
                      <a:pt x="250190" y="200660"/>
                      <a:pt x="240030" y="220980"/>
                    </a:cubicBezTo>
                    <a:cubicBezTo>
                      <a:pt x="233680" y="234950"/>
                      <a:pt x="226060" y="243840"/>
                      <a:pt x="213360" y="252730"/>
                    </a:cubicBezTo>
                    <a:cubicBezTo>
                      <a:pt x="195580" y="265430"/>
                      <a:pt x="163830" y="281940"/>
                      <a:pt x="137160" y="283210"/>
                    </a:cubicBezTo>
                    <a:cubicBezTo>
                      <a:pt x="111760" y="284480"/>
                      <a:pt x="77470" y="271780"/>
                      <a:pt x="58420" y="260350"/>
                    </a:cubicBezTo>
                    <a:cubicBezTo>
                      <a:pt x="45720" y="252730"/>
                      <a:pt x="36830" y="245110"/>
                      <a:pt x="29210" y="232410"/>
                    </a:cubicBezTo>
                    <a:cubicBezTo>
                      <a:pt x="16510" y="213360"/>
                      <a:pt x="5080" y="179070"/>
                      <a:pt x="2540" y="154940"/>
                    </a:cubicBezTo>
                    <a:cubicBezTo>
                      <a:pt x="0" y="134620"/>
                      <a:pt x="1270" y="116840"/>
                      <a:pt x="7620" y="99060"/>
                    </a:cubicBezTo>
                    <a:cubicBezTo>
                      <a:pt x="12700" y="80010"/>
                      <a:pt x="20320" y="60960"/>
                      <a:pt x="35560" y="45720"/>
                    </a:cubicBezTo>
                    <a:cubicBezTo>
                      <a:pt x="53340" y="26670"/>
                      <a:pt x="90170" y="7620"/>
                      <a:pt x="115570" y="3810"/>
                    </a:cubicBezTo>
                    <a:cubicBezTo>
                      <a:pt x="135890" y="0"/>
                      <a:pt x="157480" y="3810"/>
                      <a:pt x="175260" y="10160"/>
                    </a:cubicBezTo>
                    <a:cubicBezTo>
                      <a:pt x="194310" y="17780"/>
                      <a:pt x="213360" y="29210"/>
                      <a:pt x="226060" y="45720"/>
                    </a:cubicBezTo>
                    <a:cubicBezTo>
                      <a:pt x="242570" y="66040"/>
                      <a:pt x="257810" y="129540"/>
                      <a:pt x="257810" y="129540"/>
                    </a:cubicBezTo>
                  </a:path>
                </a:pathLst>
              </a:custGeom>
              <a:solidFill>
                <a:srgbClr val="90D9A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414" name="TextBox 414"/>
            <p:cNvSpPr txBox="1"/>
            <p:nvPr/>
          </p:nvSpPr>
          <p:spPr>
            <a:xfrm rot="4952504">
              <a:off x="5578707" y="1149516"/>
              <a:ext cx="1484597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Turtumus</a:t>
              </a:r>
            </a:p>
          </p:txBody>
        </p:sp>
        <p:grpSp>
          <p:nvGrpSpPr>
            <p:cNvPr id="415" name="Group 415"/>
            <p:cNvGrpSpPr/>
            <p:nvPr/>
          </p:nvGrpSpPr>
          <p:grpSpPr>
            <a:xfrm>
              <a:off x="6581437" y="270289"/>
              <a:ext cx="421640" cy="2047240"/>
              <a:chOff x="0" y="0"/>
              <a:chExt cx="421640" cy="2047240"/>
            </a:xfrm>
          </p:grpSpPr>
          <p:sp>
            <p:nvSpPr>
              <p:cNvPr id="416" name="Freeform 416"/>
              <p:cNvSpPr/>
              <p:nvPr/>
            </p:nvSpPr>
            <p:spPr>
              <a:xfrm>
                <a:off x="41910" y="46990"/>
                <a:ext cx="340360" cy="1957070"/>
              </a:xfrm>
              <a:custGeom>
                <a:avLst/>
                <a:gdLst/>
                <a:ahLst/>
                <a:cxnLst/>
                <a:rect l="l" t="t" r="r" b="b"/>
                <a:pathLst>
                  <a:path w="340360" h="1957070">
                    <a:moveTo>
                      <a:pt x="274320" y="132080"/>
                    </a:moveTo>
                    <a:cubicBezTo>
                      <a:pt x="328930" y="1605280"/>
                      <a:pt x="340360" y="1724660"/>
                      <a:pt x="327660" y="1803400"/>
                    </a:cubicBezTo>
                    <a:cubicBezTo>
                      <a:pt x="321310" y="1845310"/>
                      <a:pt x="314960" y="1870710"/>
                      <a:pt x="297180" y="1894840"/>
                    </a:cubicBezTo>
                    <a:cubicBezTo>
                      <a:pt x="278130" y="1918970"/>
                      <a:pt x="246380" y="1940560"/>
                      <a:pt x="217170" y="1948180"/>
                    </a:cubicBezTo>
                    <a:cubicBezTo>
                      <a:pt x="189230" y="1957070"/>
                      <a:pt x="149860" y="1954530"/>
                      <a:pt x="121920" y="1943100"/>
                    </a:cubicBezTo>
                    <a:cubicBezTo>
                      <a:pt x="93980" y="1931670"/>
                      <a:pt x="64770" y="1902460"/>
                      <a:pt x="49530" y="1880870"/>
                    </a:cubicBezTo>
                    <a:cubicBezTo>
                      <a:pt x="38100" y="1866900"/>
                      <a:pt x="33020" y="1854200"/>
                      <a:pt x="31750" y="1836420"/>
                    </a:cubicBezTo>
                    <a:cubicBezTo>
                      <a:pt x="27940" y="1811020"/>
                      <a:pt x="29210" y="1769110"/>
                      <a:pt x="41910" y="1741170"/>
                    </a:cubicBezTo>
                    <a:cubicBezTo>
                      <a:pt x="54610" y="1713230"/>
                      <a:pt x="85090" y="1685290"/>
                      <a:pt x="107950" y="1671320"/>
                    </a:cubicBezTo>
                    <a:cubicBezTo>
                      <a:pt x="123190" y="1661160"/>
                      <a:pt x="137160" y="1658620"/>
                      <a:pt x="153670" y="1656080"/>
                    </a:cubicBezTo>
                    <a:cubicBezTo>
                      <a:pt x="168910" y="1653540"/>
                      <a:pt x="184150" y="1651000"/>
                      <a:pt x="201930" y="1656080"/>
                    </a:cubicBezTo>
                    <a:cubicBezTo>
                      <a:pt x="227330" y="1662430"/>
                      <a:pt x="265430" y="1678940"/>
                      <a:pt x="287020" y="1700530"/>
                    </a:cubicBezTo>
                    <a:cubicBezTo>
                      <a:pt x="307340" y="1723390"/>
                      <a:pt x="323850" y="1757680"/>
                      <a:pt x="326390" y="1788160"/>
                    </a:cubicBezTo>
                    <a:cubicBezTo>
                      <a:pt x="330200" y="1817370"/>
                      <a:pt x="321310" y="1855470"/>
                      <a:pt x="306070" y="1880870"/>
                    </a:cubicBezTo>
                    <a:cubicBezTo>
                      <a:pt x="290830" y="1907540"/>
                      <a:pt x="261620" y="1931670"/>
                      <a:pt x="233680" y="1943100"/>
                    </a:cubicBezTo>
                    <a:cubicBezTo>
                      <a:pt x="204470" y="1954530"/>
                      <a:pt x="166370" y="1957070"/>
                      <a:pt x="137160" y="1948180"/>
                    </a:cubicBezTo>
                    <a:cubicBezTo>
                      <a:pt x="107950" y="1940560"/>
                      <a:pt x="74930" y="1913890"/>
                      <a:pt x="58420" y="1894840"/>
                    </a:cubicBezTo>
                    <a:cubicBezTo>
                      <a:pt x="45720" y="1880870"/>
                      <a:pt x="41910" y="1875790"/>
                      <a:pt x="35560" y="1851660"/>
                    </a:cubicBezTo>
                    <a:cubicBezTo>
                      <a:pt x="11430" y="1761490"/>
                      <a:pt x="12700" y="1350010"/>
                      <a:pt x="15240" y="1173480"/>
                    </a:cubicBezTo>
                    <a:cubicBezTo>
                      <a:pt x="17780" y="1061720"/>
                      <a:pt x="35560" y="974090"/>
                      <a:pt x="33020" y="897890"/>
                    </a:cubicBezTo>
                    <a:cubicBezTo>
                      <a:pt x="30480" y="843280"/>
                      <a:pt x="16510" y="811530"/>
                      <a:pt x="12700" y="758190"/>
                    </a:cubicBezTo>
                    <a:cubicBezTo>
                      <a:pt x="6350" y="683260"/>
                      <a:pt x="8890" y="585470"/>
                      <a:pt x="8890" y="490220"/>
                    </a:cubicBezTo>
                    <a:cubicBezTo>
                      <a:pt x="8890" y="379730"/>
                      <a:pt x="0" y="210820"/>
                      <a:pt x="13970" y="132080"/>
                    </a:cubicBezTo>
                    <a:cubicBezTo>
                      <a:pt x="21590" y="92710"/>
                      <a:pt x="27940" y="68580"/>
                      <a:pt x="46990" y="46990"/>
                    </a:cubicBezTo>
                    <a:cubicBezTo>
                      <a:pt x="66040" y="25400"/>
                      <a:pt x="102870" y="8890"/>
                      <a:pt x="128270" y="3810"/>
                    </a:cubicBezTo>
                    <a:cubicBezTo>
                      <a:pt x="149860" y="0"/>
                      <a:pt x="170180" y="2540"/>
                      <a:pt x="190500" y="11430"/>
                    </a:cubicBezTo>
                    <a:cubicBezTo>
                      <a:pt x="214630" y="21590"/>
                      <a:pt x="245110" y="49530"/>
                      <a:pt x="259080" y="72390"/>
                    </a:cubicBezTo>
                    <a:cubicBezTo>
                      <a:pt x="270510" y="91440"/>
                      <a:pt x="274320" y="132080"/>
                      <a:pt x="274320" y="132080"/>
                    </a:cubicBezTo>
                  </a:path>
                </a:pathLst>
              </a:custGeom>
              <a:solidFill>
                <a:srgbClr val="90D9A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417" name="TextBox 417"/>
            <p:cNvSpPr txBox="1"/>
            <p:nvPr/>
          </p:nvSpPr>
          <p:spPr>
            <a:xfrm rot="5229993">
              <a:off x="5753383" y="1202121"/>
              <a:ext cx="2071295" cy="213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Välinpitämättömyys</a:t>
              </a:r>
            </a:p>
          </p:txBody>
        </p:sp>
      </p:grpSp>
      <p:sp>
        <p:nvSpPr>
          <p:cNvPr id="418" name="TextBox 418"/>
          <p:cNvSpPr txBox="1"/>
          <p:nvPr/>
        </p:nvSpPr>
        <p:spPr>
          <a:xfrm>
            <a:off x="10264140" y="1114425"/>
            <a:ext cx="6995160" cy="1156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4"/>
              </a:lnSpc>
            </a:pPr>
            <a:r>
              <a:rPr lang="en-US" sz="5600" spc="-347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Tunteiden kiekko</a:t>
            </a:r>
          </a:p>
          <a:p>
            <a:pPr algn="ctr">
              <a:lnSpc>
                <a:spcPts val="3328"/>
              </a:lnSpc>
            </a:pPr>
            <a:r>
              <a:rPr lang="en-US" sz="3200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The Wheel of Emotions</a:t>
            </a:r>
          </a:p>
        </p:txBody>
      </p:sp>
      <p:sp>
        <p:nvSpPr>
          <p:cNvPr id="419" name="TextBox 419"/>
          <p:cNvSpPr txBox="1"/>
          <p:nvPr/>
        </p:nvSpPr>
        <p:spPr>
          <a:xfrm>
            <a:off x="11083276" y="2734286"/>
            <a:ext cx="5969612" cy="87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0241" lvl="1" indent="-270121" algn="l">
              <a:lnSpc>
                <a:spcPts val="3503"/>
              </a:lnSpc>
              <a:buFont typeface="Arial"/>
              <a:buChar char="•"/>
            </a:pPr>
            <a:r>
              <a:rPr lang="en-US" sz="2502">
                <a:solidFill>
                  <a:srgbClr val="000000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Voitte käyttää tätä tunteiden kiekkoa apuna</a:t>
            </a:r>
          </a:p>
        </p:txBody>
      </p:sp>
      <p:sp>
        <p:nvSpPr>
          <p:cNvPr id="420" name="Otsikko 419">
            <a:extLst>
              <a:ext uri="{FF2B5EF4-FFF2-40B4-BE49-F238E27FC236}">
                <a16:creationId xmlns:a16="http://schemas.microsoft.com/office/drawing/2014/main" id="{B1C161A4-364F-338E-17BC-830A6E5109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Tunteiden kiekko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960559" y="-4137462"/>
            <a:ext cx="12366881" cy="18561923"/>
          </a:xfrm>
          <a:custGeom>
            <a:avLst/>
            <a:gdLst/>
            <a:ahLst/>
            <a:cxnLst/>
            <a:rect l="l" t="t" r="r" b="b"/>
            <a:pathLst>
              <a:path w="12366881" h="18561923">
                <a:moveTo>
                  <a:pt x="0" y="0"/>
                </a:moveTo>
                <a:lnTo>
                  <a:pt x="12366882" y="0"/>
                </a:lnTo>
                <a:lnTo>
                  <a:pt x="12366882" y="18561924"/>
                </a:lnTo>
                <a:lnTo>
                  <a:pt x="0" y="18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502973" y="3501281"/>
            <a:ext cx="13282054" cy="31891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2" b="0" i="0" u="none" strike="noStrike" kern="1200" cap="none" spc="0" normalizeH="0" baseline="0" noProof="0" dirty="0">
                <a:ln>
                  <a:noFill/>
                </a:ln>
                <a:solidFill>
                  <a:srgbClr val="60386B"/>
                </a:solidFill>
                <a:effectLst/>
                <a:uLnTx/>
                <a:uFillTx/>
                <a:latin typeface="Mokoto Glitch 2"/>
                <a:ea typeface="Mokoto Glitch 2"/>
                <a:cs typeface="Mokoto Glitch 2"/>
                <a:sym typeface="Mokoto Glitch 2"/>
              </a:rPr>
              <a:t>Kiitos </a:t>
            </a:r>
          </a:p>
          <a:p>
            <a:pPr marL="0" marR="0" lvl="0" indent="0" algn="ctr" defTabSz="914400" rtl="0" eaLnBrk="1" fontAlgn="auto" latinLnBrk="0" hangingPunct="1">
              <a:lnSpc>
                <a:spcPts val="1300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2" b="0" i="0" u="none" strike="noStrike" kern="1200" cap="none" spc="0" normalizeH="0" baseline="0" noProof="0" dirty="0" err="1">
                <a:ln>
                  <a:noFill/>
                </a:ln>
                <a:solidFill>
                  <a:srgbClr val="60386B"/>
                </a:solidFill>
                <a:effectLst/>
                <a:uLnTx/>
                <a:uFillTx/>
                <a:latin typeface="Mokoto Glitch 2"/>
                <a:ea typeface="Mokoto Glitch 2"/>
                <a:cs typeface="Mokoto Glitch 2"/>
                <a:sym typeface="Mokoto Glitch 2"/>
              </a:rPr>
              <a:t>oppitunnista</a:t>
            </a:r>
            <a:r>
              <a:rPr kumimoji="0" lang="en-US" sz="10002" b="0" i="0" u="none" strike="noStrike" kern="1200" cap="none" spc="0" normalizeH="0" baseline="0" noProof="0" dirty="0">
                <a:ln>
                  <a:noFill/>
                </a:ln>
                <a:solidFill>
                  <a:srgbClr val="60386B"/>
                </a:solidFill>
                <a:effectLst/>
                <a:uLnTx/>
                <a:uFillTx/>
                <a:latin typeface="Mokoto Glitch 2"/>
                <a:ea typeface="Mokoto Glitch 2"/>
                <a:cs typeface="Mokoto Glitch 2"/>
                <a:sym typeface="Mokoto Glitch 2"/>
              </a:rPr>
              <a:t>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47944" y="962025"/>
            <a:ext cx="16411356" cy="9069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Lähteet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368"/>
              </a:lnSpc>
            </a:pPr>
            <a:r>
              <a:rPr lang="en-US" sz="24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2" tooltip="https://www.booky.fi/kirjailija/Knut+K.+Gundersen"/>
              </a:rPr>
              <a:t>Gundersen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-US" sz="24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 tooltip="https://www.booky.fi/kirjailija/Tutte+M.+Olsen"/>
              </a:rPr>
              <a:t> Olsen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u="sng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 tooltip="https://www.booky.fi/kirjailija/Johannes+Finne"/>
              </a:rPr>
              <a:t>Finne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 tooltip="https://www.booky.fi/kirjailija/Borge+Stromgren"/>
              </a:rPr>
              <a:t> </a:t>
            </a:r>
            <a:r>
              <a:rPr lang="en-US" sz="2400" u="sng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 tooltip="https://www.booky.fi/kirjailija/Borge+Stromgren"/>
              </a:rPr>
              <a:t>Stromgren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Dalefold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2018. </a:t>
            </a: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AART - adapted aggression replacement training : </a:t>
            </a:r>
            <a:r>
              <a:rPr lang="en-US" sz="2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sosiaalisen</a:t>
            </a: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kyvykkyyden</a:t>
            </a: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harjoitusmenetelmä</a:t>
            </a: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Helsinki: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Suomen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ART ry.</a:t>
            </a:r>
          </a:p>
          <a:p>
            <a:pPr marL="518160" lvl="1" indent="-259080" algn="l">
              <a:lnSpc>
                <a:spcPts val="4368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Mieli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ry</a:t>
            </a:r>
            <a:endParaRPr lang="en-US" sz="2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368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https://mieli.fi/vahvista-mielenterveyttasi/tunteet-ja-tunnetaidot/tunteen-ilmaiseminen/</a:t>
            </a:r>
          </a:p>
          <a:p>
            <a:pPr marL="518160" lvl="1" indent="-259080" algn="l">
              <a:lnSpc>
                <a:spcPts val="4368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Opetushallitus</a:t>
            </a:r>
            <a:endParaRPr lang="en-US" sz="2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368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https://www.oph.fi/fi/oppimateriaali/mun-elama/tunnetaidot/tunteiden-ilmaiseminen</a:t>
            </a:r>
          </a:p>
          <a:p>
            <a:pPr marL="518160" lvl="1" indent="-259080" algn="l">
              <a:lnSpc>
                <a:spcPts val="4368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Hyvä</a:t>
            </a: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kysymys</a:t>
            </a:r>
            <a:endParaRPr lang="en-US" sz="2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368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https://www.hyvakysymys.fi/artikkeli/mita-tunteet-ovat/</a:t>
            </a:r>
          </a:p>
          <a:p>
            <a:pPr marL="518160" lvl="1" indent="-259080" algn="l">
              <a:lnSpc>
                <a:spcPts val="4368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Mielenterveystalo</a:t>
            </a:r>
            <a:endParaRPr lang="en-US" sz="2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368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https://www.mielenterveystalo.fi/fi/ahdistus/mita-tunteet-ovat</a:t>
            </a:r>
          </a:p>
          <a:p>
            <a:pPr marL="518160" lvl="1" indent="-259080" algn="l">
              <a:lnSpc>
                <a:spcPts val="4368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Terveyskirjasto</a:t>
            </a:r>
            <a:endParaRPr lang="en-US" sz="2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368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https://www.terveyskirjasto.fi/dlk01398</a:t>
            </a:r>
            <a:endParaRPr lang="en-US" sz="2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indent="-342900" algn="l">
              <a:lnSpc>
                <a:spcPts val="4368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Leikkipankki.fi</a:t>
            </a:r>
          </a:p>
          <a:p>
            <a:pPr algn="l">
              <a:lnSpc>
                <a:spcPts val="4368"/>
              </a:lnSpc>
            </a:pPr>
            <a:r>
              <a: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https://leikkipankki.fi/Leikit/Tiedot/346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B3F971C1-5DEE-58A2-40AB-461C7C2153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Lähteet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2745112" y="-3617713"/>
            <a:ext cx="12429646" cy="18656129"/>
          </a:xfrm>
          <a:custGeom>
            <a:avLst/>
            <a:gdLst/>
            <a:ahLst/>
            <a:cxnLst/>
            <a:rect l="l" t="t" r="r" b="b"/>
            <a:pathLst>
              <a:path w="12429646" h="18656129">
                <a:moveTo>
                  <a:pt x="0" y="0"/>
                </a:moveTo>
                <a:lnTo>
                  <a:pt x="12429646" y="0"/>
                </a:lnTo>
                <a:lnTo>
                  <a:pt x="12429646" y="18656130"/>
                </a:lnTo>
                <a:lnTo>
                  <a:pt x="0" y="18656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43582" y="1028700"/>
            <a:ext cx="15232706" cy="8229600"/>
            <a:chOff x="0" y="0"/>
            <a:chExt cx="401190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11906" cy="2167467"/>
            </a:xfrm>
            <a:custGeom>
              <a:avLst/>
              <a:gdLst/>
              <a:ahLst/>
              <a:cxnLst/>
              <a:rect l="l" t="t" r="r" b="b"/>
              <a:pathLst>
                <a:path w="4011906" h="2167467">
                  <a:moveTo>
                    <a:pt x="0" y="0"/>
                  </a:moveTo>
                  <a:lnTo>
                    <a:pt x="4011906" y="0"/>
                  </a:lnTo>
                  <a:lnTo>
                    <a:pt x="401190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1EBF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1190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12560">
            <a:off x="739852" y="8413727"/>
            <a:ext cx="2143342" cy="766245"/>
          </a:xfrm>
          <a:custGeom>
            <a:avLst/>
            <a:gdLst/>
            <a:ahLst/>
            <a:cxnLst/>
            <a:rect l="l" t="t" r="r" b="b"/>
            <a:pathLst>
              <a:path w="2143342" h="766245">
                <a:moveTo>
                  <a:pt x="0" y="0"/>
                </a:moveTo>
                <a:lnTo>
                  <a:pt x="2143342" y="0"/>
                </a:lnTo>
                <a:lnTo>
                  <a:pt x="2143342" y="766245"/>
                </a:lnTo>
                <a:lnTo>
                  <a:pt x="0" y="7662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02000">
            <a:off x="14659020" y="1181202"/>
            <a:ext cx="2574602" cy="828700"/>
          </a:xfrm>
          <a:custGeom>
            <a:avLst/>
            <a:gdLst/>
            <a:ahLst/>
            <a:cxnLst/>
            <a:rect l="l" t="t" r="r" b="b"/>
            <a:pathLst>
              <a:path w="2574602" h="828700">
                <a:moveTo>
                  <a:pt x="0" y="0"/>
                </a:moveTo>
                <a:lnTo>
                  <a:pt x="2574602" y="0"/>
                </a:lnTo>
                <a:lnTo>
                  <a:pt x="2574602" y="828700"/>
                </a:lnTo>
                <a:lnTo>
                  <a:pt x="0" y="8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3467352" y="1276055"/>
            <a:ext cx="10703221" cy="11042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9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396" normalizeH="0" baseline="0" noProof="0" dirty="0">
                <a:ln>
                  <a:noFill/>
                </a:ln>
                <a:solidFill>
                  <a:srgbClr val="AE5BA1"/>
                </a:solidFill>
                <a:effectLst/>
                <a:uLnTx/>
                <a:uFillTx/>
                <a:latin typeface="More Sugar"/>
                <a:ea typeface="More Sugar"/>
                <a:cs typeface="More Sugar"/>
                <a:sym typeface="More Sugar"/>
              </a:rPr>
              <a:t>TUNNIN SUUNNITELMA</a:t>
            </a:r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08028" y="2782263"/>
            <a:ext cx="1118648" cy="1113414"/>
          </a:xfrm>
          <a:custGeom>
            <a:avLst/>
            <a:gdLst/>
            <a:ahLst/>
            <a:cxnLst/>
            <a:rect l="l" t="t" r="r" b="b"/>
            <a:pathLst>
              <a:path w="1118648" h="1113414">
                <a:moveTo>
                  <a:pt x="0" y="0"/>
                </a:moveTo>
                <a:lnTo>
                  <a:pt x="1118648" y="0"/>
                </a:lnTo>
                <a:lnTo>
                  <a:pt x="1118648" y="1113414"/>
                </a:lnTo>
                <a:lnTo>
                  <a:pt x="0" y="11134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08028" y="4005117"/>
            <a:ext cx="1118648" cy="1113414"/>
          </a:xfrm>
          <a:custGeom>
            <a:avLst/>
            <a:gdLst/>
            <a:ahLst/>
            <a:cxnLst/>
            <a:rect l="l" t="t" r="r" b="b"/>
            <a:pathLst>
              <a:path w="1118648" h="1113414">
                <a:moveTo>
                  <a:pt x="0" y="0"/>
                </a:moveTo>
                <a:lnTo>
                  <a:pt x="1118648" y="0"/>
                </a:lnTo>
                <a:lnTo>
                  <a:pt x="1118648" y="1113414"/>
                </a:lnTo>
                <a:lnTo>
                  <a:pt x="0" y="11134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08028" y="5231223"/>
            <a:ext cx="1118648" cy="1113414"/>
          </a:xfrm>
          <a:custGeom>
            <a:avLst/>
            <a:gdLst/>
            <a:ahLst/>
            <a:cxnLst/>
            <a:rect l="l" t="t" r="r" b="b"/>
            <a:pathLst>
              <a:path w="1118648" h="1113414">
                <a:moveTo>
                  <a:pt x="0" y="0"/>
                </a:moveTo>
                <a:lnTo>
                  <a:pt x="1118648" y="0"/>
                </a:lnTo>
                <a:lnTo>
                  <a:pt x="1118648" y="1113414"/>
                </a:lnTo>
                <a:lnTo>
                  <a:pt x="0" y="11134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08028" y="6457329"/>
            <a:ext cx="1118648" cy="1113414"/>
          </a:xfrm>
          <a:custGeom>
            <a:avLst/>
            <a:gdLst/>
            <a:ahLst/>
            <a:cxnLst/>
            <a:rect l="l" t="t" r="r" b="b"/>
            <a:pathLst>
              <a:path w="1118648" h="1113414">
                <a:moveTo>
                  <a:pt x="0" y="0"/>
                </a:moveTo>
                <a:lnTo>
                  <a:pt x="1118648" y="0"/>
                </a:lnTo>
                <a:lnTo>
                  <a:pt x="1118648" y="1113414"/>
                </a:lnTo>
                <a:lnTo>
                  <a:pt x="0" y="11134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3" name="TextBox 13"/>
          <p:cNvSpPr txBox="1"/>
          <p:nvPr/>
        </p:nvSpPr>
        <p:spPr>
          <a:xfrm>
            <a:off x="3101965" y="2737364"/>
            <a:ext cx="730774" cy="475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3"/>
              </a:lnSpc>
            </a:pPr>
            <a:r>
              <a:rPr lang="en-US" sz="6599">
                <a:solidFill>
                  <a:srgbClr val="000000"/>
                </a:solidFill>
                <a:latin typeface="Balabeloo"/>
                <a:ea typeface="Balabeloo"/>
                <a:cs typeface="Balabeloo"/>
                <a:sym typeface="Balabeloo"/>
              </a:rPr>
              <a:t>1</a:t>
            </a:r>
          </a:p>
          <a:p>
            <a:pPr algn="ctr">
              <a:lnSpc>
                <a:spcPts val="9503"/>
              </a:lnSpc>
            </a:pPr>
            <a:r>
              <a:rPr lang="en-US" sz="6599">
                <a:solidFill>
                  <a:srgbClr val="000000"/>
                </a:solidFill>
                <a:latin typeface="Balabeloo"/>
                <a:ea typeface="Balabeloo"/>
                <a:cs typeface="Balabeloo"/>
                <a:sym typeface="Balabeloo"/>
              </a:rPr>
              <a:t>2</a:t>
            </a:r>
          </a:p>
          <a:p>
            <a:pPr algn="ctr">
              <a:lnSpc>
                <a:spcPts val="9503"/>
              </a:lnSpc>
            </a:pPr>
            <a:r>
              <a:rPr lang="en-US" sz="6599">
                <a:solidFill>
                  <a:srgbClr val="000000"/>
                </a:solidFill>
                <a:latin typeface="Balabeloo"/>
                <a:ea typeface="Balabeloo"/>
                <a:cs typeface="Balabeloo"/>
                <a:sym typeface="Balabeloo"/>
              </a:rPr>
              <a:t>3</a:t>
            </a:r>
          </a:p>
          <a:p>
            <a:pPr algn="ctr">
              <a:lnSpc>
                <a:spcPts val="9503"/>
              </a:lnSpc>
            </a:pPr>
            <a:r>
              <a:rPr lang="en-US" sz="6599">
                <a:solidFill>
                  <a:srgbClr val="000000"/>
                </a:solidFill>
                <a:latin typeface="Balabeloo"/>
                <a:ea typeface="Balabeloo"/>
                <a:cs typeface="Balabeloo"/>
                <a:sym typeface="Balabeloo"/>
              </a:rPr>
              <a:t>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17176" y="4161050"/>
            <a:ext cx="8329190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460"/>
              </a:lnSpc>
            </a:pPr>
            <a:r>
              <a:rPr lang="en-US" sz="4200">
                <a:solidFill>
                  <a:srgbClr val="AE5BA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Lämmittelyleikki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75782" y="5346497"/>
            <a:ext cx="9086362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460"/>
              </a:lnSpc>
            </a:pPr>
            <a:r>
              <a:rPr lang="en-US" sz="4200">
                <a:solidFill>
                  <a:srgbClr val="AE5BA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Tunnin aihe: Tunteiden ilmaiseminen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17176" y="6409704"/>
            <a:ext cx="8329190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460"/>
              </a:lnSpc>
            </a:pPr>
            <a:r>
              <a:rPr lang="en-US" sz="4200">
                <a:solidFill>
                  <a:srgbClr val="AE5BA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Yhteenveto ja lopetus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17176" y="2975604"/>
            <a:ext cx="8329190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4200">
                <a:solidFill>
                  <a:srgbClr val="AE5BA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Miltä tänään tuntuu?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33228" y="0"/>
            <a:ext cx="8654772" cy="8949355"/>
          </a:xfrm>
          <a:custGeom>
            <a:avLst/>
            <a:gdLst/>
            <a:ahLst/>
            <a:cxnLst/>
            <a:rect l="l" t="t" r="r" b="b"/>
            <a:pathLst>
              <a:path w="8654772" h="8949355">
                <a:moveTo>
                  <a:pt x="0" y="0"/>
                </a:moveTo>
                <a:lnTo>
                  <a:pt x="8654772" y="0"/>
                </a:lnTo>
                <a:lnTo>
                  <a:pt x="8654772" y="8949355"/>
                </a:lnTo>
                <a:lnTo>
                  <a:pt x="0" y="8949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88079">
            <a:off x="448085" y="277281"/>
            <a:ext cx="7709219" cy="8394793"/>
          </a:xfrm>
          <a:custGeom>
            <a:avLst/>
            <a:gdLst/>
            <a:ahLst/>
            <a:cxnLst/>
            <a:rect l="l" t="t" r="r" b="b"/>
            <a:pathLst>
              <a:path w="7709219" h="8394793">
                <a:moveTo>
                  <a:pt x="0" y="0"/>
                </a:moveTo>
                <a:lnTo>
                  <a:pt x="7709219" y="0"/>
                </a:lnTo>
                <a:lnTo>
                  <a:pt x="7709219" y="8394793"/>
                </a:lnTo>
                <a:lnTo>
                  <a:pt x="0" y="8394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45264" y="2402445"/>
            <a:ext cx="10397471" cy="4144465"/>
            <a:chOff x="0" y="0"/>
            <a:chExt cx="13863295" cy="5525953"/>
          </a:xfrm>
        </p:grpSpPr>
        <p:sp>
          <p:nvSpPr>
            <p:cNvPr id="5" name="TextBox 5"/>
            <p:cNvSpPr txBox="1"/>
            <p:nvPr/>
          </p:nvSpPr>
          <p:spPr>
            <a:xfrm>
              <a:off x="0" y="-238125"/>
              <a:ext cx="13863295" cy="5764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628"/>
                </a:lnSpc>
              </a:pPr>
              <a:r>
                <a:rPr lang="en-US" sz="12591">
                  <a:solidFill>
                    <a:srgbClr val="FF00A9"/>
                  </a:solidFill>
                  <a:latin typeface="Bimbo"/>
                  <a:ea typeface="Bimbo"/>
                  <a:cs typeface="Bimbo"/>
                  <a:sym typeface="Bimbo"/>
                </a:rPr>
                <a:t>Miltä tänään tuntuu?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84432" y="-238125"/>
              <a:ext cx="11894432" cy="5764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628"/>
                </a:lnSpc>
                <a:spcBef>
                  <a:spcPct val="0"/>
                </a:spcBef>
              </a:pPr>
              <a:r>
                <a:rPr lang="en-US" sz="12591" dirty="0" err="1">
                  <a:solidFill>
                    <a:srgbClr val="000000"/>
                  </a:solidFill>
                  <a:latin typeface="Bimbo"/>
                  <a:ea typeface="Bimbo"/>
                  <a:cs typeface="Bimbo"/>
                  <a:sym typeface="Bimbo"/>
                </a:rPr>
                <a:t>Miltä</a:t>
              </a:r>
              <a:r>
                <a:rPr lang="en-US" sz="12591" dirty="0">
                  <a:solidFill>
                    <a:srgbClr val="000000"/>
                  </a:solidFill>
                  <a:latin typeface="Bimbo"/>
                  <a:ea typeface="Bimbo"/>
                  <a:cs typeface="Bimbo"/>
                  <a:sym typeface="Bimbo"/>
                </a:rPr>
                <a:t> </a:t>
              </a:r>
              <a:r>
                <a:rPr lang="en-US" sz="12591" dirty="0" err="1">
                  <a:solidFill>
                    <a:srgbClr val="000000"/>
                  </a:solidFill>
                  <a:latin typeface="Bimbo"/>
                  <a:ea typeface="Bimbo"/>
                  <a:cs typeface="Bimbo"/>
                  <a:sym typeface="Bimbo"/>
                </a:rPr>
                <a:t>tänään</a:t>
              </a:r>
              <a:r>
                <a:rPr lang="en-US" sz="12591" dirty="0">
                  <a:solidFill>
                    <a:srgbClr val="000000"/>
                  </a:solidFill>
                  <a:latin typeface="Bimbo"/>
                  <a:ea typeface="Bimbo"/>
                  <a:cs typeface="Bimbo"/>
                  <a:sym typeface="Bimbo"/>
                </a:rPr>
                <a:t> </a:t>
              </a:r>
              <a:r>
                <a:rPr lang="en-US" sz="12591" dirty="0" err="1">
                  <a:solidFill>
                    <a:srgbClr val="000000"/>
                  </a:solidFill>
                  <a:latin typeface="Bimbo"/>
                  <a:ea typeface="Bimbo"/>
                  <a:cs typeface="Bimbo"/>
                  <a:sym typeface="Bimbo"/>
                </a:rPr>
                <a:t>tuntuu</a:t>
              </a:r>
              <a:r>
                <a:rPr lang="en-US" sz="12591" dirty="0">
                  <a:solidFill>
                    <a:srgbClr val="000000"/>
                  </a:solidFill>
                  <a:latin typeface="Bimbo"/>
                  <a:ea typeface="Bimbo"/>
                  <a:cs typeface="Bimbo"/>
                  <a:sym typeface="Bimbo"/>
                </a:rPr>
                <a:t>?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648487" y="7506128"/>
            <a:ext cx="10991026" cy="144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3"/>
              </a:lnSpc>
            </a:pPr>
            <a:r>
              <a:rPr lang="en-US" sz="4044" spc="181">
                <a:solidFill>
                  <a:srgbClr val="4A0627"/>
                </a:solidFill>
                <a:latin typeface="Ribeye"/>
                <a:ea typeface="Ribeye"/>
                <a:cs typeface="Ribeye"/>
                <a:sym typeface="Ribeye"/>
              </a:rPr>
              <a:t>Ota itsellesi kortti/kuva, joka kuvaa sitä tunnetta, joka sinulla on nyt.</a:t>
            </a:r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5EC1A55F-67C8-C932-3241-8D750780C2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Miltä tänään tuntuu?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840664" y="-289398"/>
            <a:ext cx="7239336" cy="10865796"/>
          </a:xfrm>
          <a:custGeom>
            <a:avLst/>
            <a:gdLst/>
            <a:ahLst/>
            <a:cxnLst/>
            <a:rect l="l" t="t" r="r" b="b"/>
            <a:pathLst>
              <a:path w="7239336" h="10865796">
                <a:moveTo>
                  <a:pt x="0" y="0"/>
                </a:moveTo>
                <a:lnTo>
                  <a:pt x="7239336" y="0"/>
                </a:lnTo>
                <a:lnTo>
                  <a:pt x="7239336" y="10865796"/>
                </a:lnTo>
                <a:lnTo>
                  <a:pt x="0" y="10865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729199" y="904875"/>
            <a:ext cx="12174554" cy="10453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93" b="0" i="0" u="none" strike="noStrike" kern="1200" cap="none" spc="0" normalizeH="0" baseline="0" noProof="0" dirty="0">
                <a:ln>
                  <a:noFill/>
                </a:ln>
                <a:solidFill>
                  <a:srgbClr val="AE5BA1"/>
                </a:solidFill>
                <a:effectLst/>
                <a:uLnTx/>
                <a:uFillTx/>
                <a:latin typeface="More Sugar"/>
                <a:ea typeface="More Sugar"/>
                <a:cs typeface="More Sugar"/>
                <a:sym typeface="More Sugar"/>
              </a:rPr>
              <a:t>LÄMMITTELYLEIKKI: AALTOILU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4214" y="2405921"/>
            <a:ext cx="14033137" cy="630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9885" lvl="1" indent="-344943" algn="l">
              <a:lnSpc>
                <a:spcPts val="5591"/>
              </a:lnSpc>
              <a:buFont typeface="Arial"/>
              <a:buChar char="•"/>
            </a:pPr>
            <a:r>
              <a:rPr lang="en-US" sz="3195">
                <a:solidFill>
                  <a:srgbClr val="60386B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Asettukaa piiriin. </a:t>
            </a:r>
          </a:p>
          <a:p>
            <a:pPr marL="689885" lvl="1" indent="-344943" algn="l">
              <a:lnSpc>
                <a:spcPts val="5591"/>
              </a:lnSpc>
              <a:buFont typeface="Arial"/>
              <a:buChar char="•"/>
            </a:pPr>
            <a:r>
              <a:rPr lang="en-US" sz="3195">
                <a:solidFill>
                  <a:srgbClr val="60386B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Ohjaaja tekee jonkin liikkeen, esim. kääntää päänsä oikealle, ja näin laittaa aallon liikkeelle. </a:t>
            </a:r>
          </a:p>
          <a:p>
            <a:pPr marL="689885" lvl="1" indent="-344943" algn="l">
              <a:lnSpc>
                <a:spcPts val="5591"/>
              </a:lnSpc>
              <a:buFont typeface="Arial"/>
              <a:buChar char="•"/>
            </a:pPr>
            <a:r>
              <a:rPr lang="en-US" sz="3195">
                <a:solidFill>
                  <a:srgbClr val="60386B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Seuraava osallistuja hänen vasemmalla puolellaan tekee saman liikkeen heti perässä. Samoin kolmas osallistuja jne. Kaikki piirissä olevat tekevät saman. </a:t>
            </a:r>
          </a:p>
          <a:p>
            <a:pPr marL="689885" lvl="1" indent="-344943" algn="l">
              <a:lnSpc>
                <a:spcPts val="5591"/>
              </a:lnSpc>
              <a:buFont typeface="Arial"/>
              <a:buChar char="•"/>
            </a:pPr>
            <a:r>
              <a:rPr lang="en-US" sz="3195">
                <a:solidFill>
                  <a:srgbClr val="60386B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Kun ohjaaja huomaa, että liike on kulkenut piirin ympäri, hän aloittaa uuden liikkeen, esimerkiksi nostaa käden ylös. "Suuri aalto" toteutuu taas. </a:t>
            </a:r>
          </a:p>
          <a:p>
            <a:pPr marL="689885" lvl="1" indent="-344943" algn="l">
              <a:lnSpc>
                <a:spcPts val="5591"/>
              </a:lnSpc>
              <a:buFont typeface="Arial"/>
              <a:buChar char="•"/>
            </a:pPr>
            <a:r>
              <a:rPr lang="en-US" sz="3195">
                <a:solidFill>
                  <a:srgbClr val="60386B"/>
                </a:solidFill>
                <a:latin typeface="Core Bandi Face"/>
                <a:ea typeface="Core Bandi Face"/>
                <a:cs typeface="Core Bandi Face"/>
                <a:sym typeface="Core Bandi Face"/>
              </a:rPr>
              <a:t>Kun liike on kulkenut piirin ympäri, aloitetaan uusi liike (niiaus, kumarrus, pyörähdys tms.).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99999">
            <a:off x="6948568" y="-4000500"/>
            <a:ext cx="4390863" cy="18288000"/>
          </a:xfrm>
          <a:custGeom>
            <a:avLst/>
            <a:gdLst/>
            <a:ahLst/>
            <a:cxnLst/>
            <a:rect l="l" t="t" r="r" b="b"/>
            <a:pathLst>
              <a:path w="4390863" h="18288000">
                <a:moveTo>
                  <a:pt x="0" y="0"/>
                </a:moveTo>
                <a:lnTo>
                  <a:pt x="4390864" y="0"/>
                </a:lnTo>
                <a:lnTo>
                  <a:pt x="4390864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46355" r="-131138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141220" y="2533718"/>
            <a:ext cx="2574602" cy="828700"/>
          </a:xfrm>
          <a:custGeom>
            <a:avLst/>
            <a:gdLst/>
            <a:ahLst/>
            <a:cxnLst/>
            <a:rect l="l" t="t" r="r" b="b"/>
            <a:pathLst>
              <a:path w="2574602" h="828700">
                <a:moveTo>
                  <a:pt x="0" y="0"/>
                </a:moveTo>
                <a:lnTo>
                  <a:pt x="2574602" y="0"/>
                </a:lnTo>
                <a:lnTo>
                  <a:pt x="2574602" y="828700"/>
                </a:lnTo>
                <a:lnTo>
                  <a:pt x="0" y="8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6714" y="6955809"/>
            <a:ext cx="2143342" cy="766245"/>
          </a:xfrm>
          <a:custGeom>
            <a:avLst/>
            <a:gdLst/>
            <a:ahLst/>
            <a:cxnLst/>
            <a:rect l="l" t="t" r="r" b="b"/>
            <a:pathLst>
              <a:path w="2143342" h="766245">
                <a:moveTo>
                  <a:pt x="0" y="0"/>
                </a:moveTo>
                <a:lnTo>
                  <a:pt x="2143341" y="0"/>
                </a:lnTo>
                <a:lnTo>
                  <a:pt x="2143341" y="766245"/>
                </a:lnTo>
                <a:lnTo>
                  <a:pt x="0" y="7662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70055" y="2624123"/>
            <a:ext cx="1930400" cy="647891"/>
          </a:xfrm>
          <a:custGeom>
            <a:avLst/>
            <a:gdLst/>
            <a:ahLst/>
            <a:cxnLst/>
            <a:rect l="l" t="t" r="r" b="b"/>
            <a:pathLst>
              <a:path w="1930400" h="647891">
                <a:moveTo>
                  <a:pt x="0" y="0"/>
                </a:moveTo>
                <a:lnTo>
                  <a:pt x="1930401" y="0"/>
                </a:lnTo>
                <a:lnTo>
                  <a:pt x="1930401" y="647891"/>
                </a:lnTo>
                <a:lnTo>
                  <a:pt x="0" y="6478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30147" y="6933867"/>
            <a:ext cx="1857030" cy="810129"/>
          </a:xfrm>
          <a:custGeom>
            <a:avLst/>
            <a:gdLst/>
            <a:ahLst/>
            <a:cxnLst/>
            <a:rect l="l" t="t" r="r" b="b"/>
            <a:pathLst>
              <a:path w="1857030" h="810129">
                <a:moveTo>
                  <a:pt x="0" y="0"/>
                </a:moveTo>
                <a:lnTo>
                  <a:pt x="1857030" y="0"/>
                </a:lnTo>
                <a:lnTo>
                  <a:pt x="1857030" y="810129"/>
                </a:lnTo>
                <a:lnTo>
                  <a:pt x="0" y="810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1028700" y="3512185"/>
            <a:ext cx="15908198" cy="30816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9" b="0" i="0" u="none" strike="noStrike" kern="1200" cap="none" spc="0" normalizeH="0" baseline="0" noProof="0" dirty="0">
                <a:ln>
                  <a:noFill/>
                </a:ln>
                <a:solidFill>
                  <a:srgbClr val="AE5BA1"/>
                </a:solidFill>
                <a:effectLst/>
                <a:uLnTx/>
                <a:uFillTx/>
                <a:latin typeface="More Sugar"/>
                <a:ea typeface="More Sugar"/>
                <a:cs typeface="More Sugar"/>
                <a:sym typeface="More Sugar"/>
              </a:rPr>
              <a:t>TUNNIN AIHE: TUNTEIDEN ILMAISEMINEN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960559" y="-4137462"/>
            <a:ext cx="12366881" cy="18561923"/>
          </a:xfrm>
          <a:custGeom>
            <a:avLst/>
            <a:gdLst/>
            <a:ahLst/>
            <a:cxnLst/>
            <a:rect l="l" t="t" r="r" b="b"/>
            <a:pathLst>
              <a:path w="12366881" h="18561923">
                <a:moveTo>
                  <a:pt x="0" y="0"/>
                </a:moveTo>
                <a:lnTo>
                  <a:pt x="12366882" y="0"/>
                </a:lnTo>
                <a:lnTo>
                  <a:pt x="12366882" y="18561924"/>
                </a:lnTo>
                <a:lnTo>
                  <a:pt x="0" y="18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1213" y="797639"/>
            <a:ext cx="15952261" cy="8691722"/>
            <a:chOff x="0" y="0"/>
            <a:chExt cx="4201418" cy="2289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1418" cy="2289178"/>
            </a:xfrm>
            <a:custGeom>
              <a:avLst/>
              <a:gdLst/>
              <a:ahLst/>
              <a:cxnLst/>
              <a:rect l="l" t="t" r="r" b="b"/>
              <a:pathLst>
                <a:path w="4201418" h="2289178">
                  <a:moveTo>
                    <a:pt x="0" y="0"/>
                  </a:moveTo>
                  <a:lnTo>
                    <a:pt x="4201418" y="0"/>
                  </a:lnTo>
                  <a:lnTo>
                    <a:pt x="4201418" y="2289178"/>
                  </a:lnTo>
                  <a:lnTo>
                    <a:pt x="0" y="2289178"/>
                  </a:lnTo>
                  <a:close/>
                </a:path>
              </a:pathLst>
            </a:custGeom>
            <a:solidFill>
              <a:srgbClr val="F1EBF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1418" cy="2327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4378359" y="1270407"/>
            <a:ext cx="9217969" cy="10532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55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10" b="0" i="0" u="none" strike="noStrike" kern="1200" cap="none" spc="0" normalizeH="0" baseline="0" noProof="0" dirty="0">
                <a:ln>
                  <a:noFill/>
                </a:ln>
                <a:solidFill>
                  <a:srgbClr val="AE5BA1"/>
                </a:solidFill>
                <a:effectLst/>
                <a:uLnTx/>
                <a:uFillTx/>
                <a:latin typeface="More Sugar"/>
                <a:ea typeface="More Sugar"/>
                <a:cs typeface="More Sugar"/>
                <a:sym typeface="More Sugar"/>
              </a:rPr>
              <a:t>MITÄ TUNTEET OVAT?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64206" y="2580828"/>
            <a:ext cx="14046275" cy="5866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Tunne on lyhytkestoinen kokemus.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Tunteet ovat eri asia, kuin mieliala, luonne tai teko.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Ajatukset vaikuttavat tunteisiin.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Tunteet vaikuttavat kehoon ja toimintaan.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Tunteet vaikuttavat siihen, miten olemme vuorovaikutuksessa toisten ihmisten kanssa.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Perustunteisiin kuuluvat ilo, viha, suru, hämmästys, pelko ja inho.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Lisäksi koemme lukemattomia tunteita, jotka ovat perustunteiden eri asteita ja yhdistelmiä</a:t>
            </a:r>
          </a:p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       - Huvittuneisuus, ärtymys, kaipaus, säikähdys, epävarmuus, tylsyys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960559" y="-4137462"/>
            <a:ext cx="12366881" cy="18561923"/>
          </a:xfrm>
          <a:custGeom>
            <a:avLst/>
            <a:gdLst/>
            <a:ahLst/>
            <a:cxnLst/>
            <a:rect l="l" t="t" r="r" b="b"/>
            <a:pathLst>
              <a:path w="12366881" h="18561923">
                <a:moveTo>
                  <a:pt x="0" y="0"/>
                </a:moveTo>
                <a:lnTo>
                  <a:pt x="12366882" y="0"/>
                </a:lnTo>
                <a:lnTo>
                  <a:pt x="12366882" y="18561924"/>
                </a:lnTo>
                <a:lnTo>
                  <a:pt x="0" y="18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6739" y="688088"/>
            <a:ext cx="15734521" cy="8910824"/>
            <a:chOff x="0" y="0"/>
            <a:chExt cx="4144072" cy="2346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44071" cy="2346884"/>
            </a:xfrm>
            <a:custGeom>
              <a:avLst/>
              <a:gdLst/>
              <a:ahLst/>
              <a:cxnLst/>
              <a:rect l="l" t="t" r="r" b="b"/>
              <a:pathLst>
                <a:path w="4144071" h="2346884">
                  <a:moveTo>
                    <a:pt x="0" y="0"/>
                  </a:moveTo>
                  <a:lnTo>
                    <a:pt x="4144071" y="0"/>
                  </a:lnTo>
                  <a:lnTo>
                    <a:pt x="4144071" y="2346884"/>
                  </a:lnTo>
                  <a:lnTo>
                    <a:pt x="0" y="2346884"/>
                  </a:lnTo>
                  <a:close/>
                </a:path>
              </a:pathLst>
            </a:custGeom>
            <a:solidFill>
              <a:srgbClr val="F1EBF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44072" cy="2384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78367" y="7274424"/>
            <a:ext cx="6328557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60386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Ilo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Ilo ohjaa tekemään lisää sitä, mikä tuntuu hyvältä.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08505" y="6931524"/>
            <a:ext cx="7414781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60386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Viha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Vihantunne auttaa tunnistamaan omat rajat ja itselle tärkeät asiat.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08505" y="2996138"/>
            <a:ext cx="6660459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60386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Suru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Suru auttaa huomaamaan sen, minkä kokee elämässä tärkeäksi.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78367" y="4840469"/>
            <a:ext cx="6921553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60386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Hämmästys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Hämmästyksentunne voi olla miellyttäväksi koettua yllättyneisyyttä tai kielteiseksi koettua säikähtämistä.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78367" y="2996138"/>
            <a:ext cx="6750977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60386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Pelko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Pelko auttaa valmistautumaan pakenemiseen.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08505" y="4840469"/>
            <a:ext cx="7414781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60386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Inho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Ihminen tuntee inhoa silloin, kun jokin asia on todella epämiellyttävää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90741" y="9798834"/>
            <a:ext cx="6621294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b="1" u="sng">
                <a:solidFill>
                  <a:srgbClr val="60386B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www.mielenterveystalo.fi/fi/ahdistus/mita-tunteet-ovat"/>
              </a:rPr>
              <a:t>https://www.mielenterveystalo.fi/fi/ahdistus/mita-tunteet-ovat</a:t>
            </a:r>
          </a:p>
        </p:txBody>
      </p:sp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2263587" y="1324622"/>
            <a:ext cx="13533676" cy="10532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55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10" b="0" i="0" u="none" strike="noStrike" kern="1200" cap="none" spc="0" normalizeH="0" baseline="0" noProof="0" dirty="0">
                <a:ln>
                  <a:noFill/>
                </a:ln>
                <a:solidFill>
                  <a:srgbClr val="AE5BA1"/>
                </a:solidFill>
                <a:effectLst/>
                <a:uLnTx/>
                <a:uFillTx/>
                <a:latin typeface="More Sugar"/>
                <a:ea typeface="More Sugar"/>
                <a:cs typeface="More Sugar"/>
                <a:sym typeface="More Sugar"/>
              </a:rPr>
              <a:t>MIHIN TARVITSEMME TUNTEITA?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960559" y="-4137462"/>
            <a:ext cx="12366881" cy="18561923"/>
          </a:xfrm>
          <a:custGeom>
            <a:avLst/>
            <a:gdLst/>
            <a:ahLst/>
            <a:cxnLst/>
            <a:rect l="l" t="t" r="r" b="b"/>
            <a:pathLst>
              <a:path w="12366881" h="18561923">
                <a:moveTo>
                  <a:pt x="0" y="0"/>
                </a:moveTo>
                <a:lnTo>
                  <a:pt x="12366882" y="0"/>
                </a:lnTo>
                <a:lnTo>
                  <a:pt x="12366882" y="18561924"/>
                </a:lnTo>
                <a:lnTo>
                  <a:pt x="0" y="18561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1028700"/>
            <a:ext cx="15952261" cy="8691722"/>
            <a:chOff x="0" y="0"/>
            <a:chExt cx="4201418" cy="2289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1418" cy="2289178"/>
            </a:xfrm>
            <a:custGeom>
              <a:avLst/>
              <a:gdLst/>
              <a:ahLst/>
              <a:cxnLst/>
              <a:rect l="l" t="t" r="r" b="b"/>
              <a:pathLst>
                <a:path w="4201418" h="2289178">
                  <a:moveTo>
                    <a:pt x="0" y="0"/>
                  </a:moveTo>
                  <a:lnTo>
                    <a:pt x="4201418" y="0"/>
                  </a:lnTo>
                  <a:lnTo>
                    <a:pt x="4201418" y="2289178"/>
                  </a:lnTo>
                  <a:lnTo>
                    <a:pt x="0" y="2289178"/>
                  </a:lnTo>
                  <a:close/>
                </a:path>
              </a:pathLst>
            </a:custGeom>
            <a:solidFill>
              <a:srgbClr val="F1EBF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1418" cy="2327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1133108" y="3708534"/>
            <a:ext cx="15743444" cy="27080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81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24" b="0" i="0" u="none" strike="noStrike" kern="1200" cap="none" spc="0" normalizeH="0" baseline="0" noProof="0" dirty="0">
                <a:ln>
                  <a:noFill/>
                </a:ln>
                <a:solidFill>
                  <a:srgbClr val="AE5BA1"/>
                </a:solidFill>
                <a:effectLst/>
                <a:uLnTx/>
                <a:uFillTx/>
                <a:latin typeface="More Sugar"/>
                <a:ea typeface="More Sugar"/>
                <a:cs typeface="More Sugar"/>
                <a:sym typeface="More Sugar"/>
              </a:rPr>
              <a:t>ARVAATKO, KUINKA KAUAN TUNNE KESTÄÄ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400000">
            <a:off x="2929177" y="-3818195"/>
            <a:ext cx="12429646" cy="18656129"/>
          </a:xfrm>
          <a:custGeom>
            <a:avLst/>
            <a:gdLst/>
            <a:ahLst/>
            <a:cxnLst/>
            <a:rect l="l" t="t" r="r" b="b"/>
            <a:pathLst>
              <a:path w="12429646" h="18656129">
                <a:moveTo>
                  <a:pt x="0" y="0"/>
                </a:moveTo>
                <a:lnTo>
                  <a:pt x="12429646" y="0"/>
                </a:lnTo>
                <a:lnTo>
                  <a:pt x="12429646" y="18656129"/>
                </a:lnTo>
                <a:lnTo>
                  <a:pt x="0" y="18656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7870" y="1164009"/>
            <a:ext cx="15952261" cy="8691722"/>
            <a:chOff x="0" y="0"/>
            <a:chExt cx="4201418" cy="2289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1418" cy="2289178"/>
            </a:xfrm>
            <a:custGeom>
              <a:avLst/>
              <a:gdLst/>
              <a:ahLst/>
              <a:cxnLst/>
              <a:rect l="l" t="t" r="r" b="b"/>
              <a:pathLst>
                <a:path w="4201418" h="2289178">
                  <a:moveTo>
                    <a:pt x="0" y="0"/>
                  </a:moveTo>
                  <a:lnTo>
                    <a:pt x="4201418" y="0"/>
                  </a:lnTo>
                  <a:lnTo>
                    <a:pt x="4201418" y="2289178"/>
                  </a:lnTo>
                  <a:lnTo>
                    <a:pt x="0" y="2289178"/>
                  </a:lnTo>
                  <a:close/>
                </a:path>
              </a:pathLst>
            </a:custGeom>
            <a:solidFill>
              <a:srgbClr val="F1EBF1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1418" cy="2327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02000">
            <a:off x="15024551" y="1337858"/>
            <a:ext cx="2574602" cy="828700"/>
          </a:xfrm>
          <a:custGeom>
            <a:avLst/>
            <a:gdLst/>
            <a:ahLst/>
            <a:cxnLst/>
            <a:rect l="l" t="t" r="r" b="b"/>
            <a:pathLst>
              <a:path w="2574602" h="828700">
                <a:moveTo>
                  <a:pt x="0" y="0"/>
                </a:moveTo>
                <a:lnTo>
                  <a:pt x="2574602" y="0"/>
                </a:lnTo>
                <a:lnTo>
                  <a:pt x="2574602" y="828700"/>
                </a:lnTo>
                <a:lnTo>
                  <a:pt x="0" y="8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42" y="7411364"/>
            <a:ext cx="2659314" cy="3366220"/>
          </a:xfrm>
          <a:custGeom>
            <a:avLst/>
            <a:gdLst/>
            <a:ahLst/>
            <a:cxnLst/>
            <a:rect l="l" t="t" r="r" b="b"/>
            <a:pathLst>
              <a:path w="2659314" h="3366220">
                <a:moveTo>
                  <a:pt x="0" y="0"/>
                </a:moveTo>
                <a:lnTo>
                  <a:pt x="2659314" y="0"/>
                </a:lnTo>
                <a:lnTo>
                  <a:pt x="2659314" y="3366220"/>
                </a:lnTo>
                <a:lnTo>
                  <a:pt x="0" y="3366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800000">
            <a:off x="13488047" y="9094474"/>
            <a:ext cx="4389666" cy="1192526"/>
          </a:xfrm>
          <a:custGeom>
            <a:avLst/>
            <a:gdLst/>
            <a:ahLst/>
            <a:cxnLst/>
            <a:rect l="l" t="t" r="r" b="b"/>
            <a:pathLst>
              <a:path w="4389666" h="1192526">
                <a:moveTo>
                  <a:pt x="0" y="0"/>
                </a:moveTo>
                <a:lnTo>
                  <a:pt x="4389666" y="0"/>
                </a:lnTo>
                <a:lnTo>
                  <a:pt x="4389666" y="1192526"/>
                </a:lnTo>
                <a:lnTo>
                  <a:pt x="0" y="1192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3493112" y="1827876"/>
            <a:ext cx="11301775" cy="18018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6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86" b="0" i="0" u="none" strike="noStrike" kern="1200" cap="none" spc="0" normalizeH="0" baseline="0" noProof="0" dirty="0">
                <a:ln>
                  <a:noFill/>
                </a:ln>
                <a:solidFill>
                  <a:srgbClr val="AE5BA1"/>
                </a:solidFill>
                <a:effectLst/>
                <a:uLnTx/>
                <a:uFillTx/>
                <a:latin typeface="More Sugar"/>
                <a:ea typeface="More Sugar"/>
                <a:cs typeface="More Sugar"/>
                <a:sym typeface="More Sugar"/>
              </a:rPr>
              <a:t>MITÄ TUNTEIDEN ILMAISEMINEN TARKOITTAA?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25460" y="3958252"/>
            <a:ext cx="14453075" cy="389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2609" lvl="1" indent="-341304" algn="l">
              <a:lnSpc>
                <a:spcPts val="4426"/>
              </a:lnSpc>
              <a:buFont typeface="Arial"/>
              <a:buChar char="•"/>
            </a:pPr>
            <a:r>
              <a:rPr lang="en-US" sz="3161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Tunteiden säätely</a:t>
            </a:r>
          </a:p>
          <a:p>
            <a:pPr marL="682609" lvl="1" indent="-341304" algn="l">
              <a:lnSpc>
                <a:spcPts val="4426"/>
              </a:lnSpc>
              <a:buFont typeface="Arial"/>
              <a:buChar char="•"/>
            </a:pPr>
            <a:r>
              <a:rPr lang="en-US" sz="3161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Tunteiden ei anneta purkautua hallitsemattomasti</a:t>
            </a:r>
          </a:p>
          <a:p>
            <a:pPr marL="682609" lvl="1" indent="-341304" algn="l">
              <a:lnSpc>
                <a:spcPts val="4426"/>
              </a:lnSpc>
              <a:buFont typeface="Arial"/>
              <a:buChar char="•"/>
            </a:pPr>
            <a:r>
              <a:rPr lang="en-US" sz="3161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Osataan näyttää tunteita niin, että kukaan ei loukkaannu.</a:t>
            </a:r>
          </a:p>
          <a:p>
            <a:pPr marL="682609" lvl="1" indent="-341304" algn="l">
              <a:lnSpc>
                <a:spcPts val="4426"/>
              </a:lnSpc>
              <a:buFont typeface="Arial"/>
              <a:buChar char="•"/>
            </a:pPr>
            <a:r>
              <a:rPr lang="en-US" sz="3161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Tunteiden ilmaisemiseen liittyy itsehillintä. Itsehillintä tarkoittaa kykyä hallita reaktioita, tunteita ja tekoja</a:t>
            </a:r>
          </a:p>
          <a:p>
            <a:pPr marL="682609" lvl="1" indent="-341304" algn="l">
              <a:lnSpc>
                <a:spcPts val="4426"/>
              </a:lnSpc>
              <a:buFont typeface="Arial"/>
              <a:buChar char="•"/>
            </a:pPr>
            <a:r>
              <a:rPr lang="en-US" sz="3161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Tunteiden tunnistaminen ja ilmaiseminen on tärkeä osa sosiaalisia taitoja</a:t>
            </a:r>
          </a:p>
          <a:p>
            <a:pPr marL="682609" lvl="1" indent="-341304" algn="l">
              <a:lnSpc>
                <a:spcPts val="4426"/>
              </a:lnSpc>
              <a:buFont typeface="Arial"/>
              <a:buChar char="•"/>
            </a:pPr>
            <a:r>
              <a:rPr lang="en-US" sz="3161">
                <a:solidFill>
                  <a:srgbClr val="60386B"/>
                </a:solidFill>
                <a:latin typeface="Open Sans"/>
                <a:ea typeface="Open Sans"/>
                <a:cs typeface="Open Sans"/>
                <a:sym typeface="Open Sans"/>
              </a:rPr>
              <a:t>Kaikki tunteet ovat sallittuja.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963</Words>
  <Application>Microsoft Office PowerPoint</Application>
  <PresentationFormat>Mukautettu</PresentationFormat>
  <Paragraphs>254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34" baseType="lpstr">
      <vt:lpstr>Bimbo</vt:lpstr>
      <vt:lpstr>Open Sans Bold</vt:lpstr>
      <vt:lpstr>Calibri</vt:lpstr>
      <vt:lpstr>Mokoto Glitch 2</vt:lpstr>
      <vt:lpstr>ไอติม</vt:lpstr>
      <vt:lpstr>Ribeye</vt:lpstr>
      <vt:lpstr>Balabeloo</vt:lpstr>
      <vt:lpstr>Stadio Now Display Bold</vt:lpstr>
      <vt:lpstr>Core Bandi Face</vt:lpstr>
      <vt:lpstr>More Sugar</vt:lpstr>
      <vt:lpstr>Open Sans</vt:lpstr>
      <vt:lpstr>Poppins Bold</vt:lpstr>
      <vt:lpstr>Arial</vt:lpstr>
      <vt:lpstr>Stadio Now Display</vt:lpstr>
      <vt:lpstr>Poppins</vt:lpstr>
      <vt:lpstr>Office Theme</vt:lpstr>
      <vt:lpstr>SOPU-tunti</vt:lpstr>
      <vt:lpstr>TUNNIN SUUNNITELMA</vt:lpstr>
      <vt:lpstr>Miltä tänään tuntuu?</vt:lpstr>
      <vt:lpstr>LÄMMITTELYLEIKKI: AALTOILU</vt:lpstr>
      <vt:lpstr>TUNNIN AIHE: TUNTEIDEN ILMAISEMINEN</vt:lpstr>
      <vt:lpstr>MITÄ TUNTEET OVAT?</vt:lpstr>
      <vt:lpstr>MIHIN TARVITSEMME TUNTEITA?</vt:lpstr>
      <vt:lpstr>ARVAATKO, KUINKA KAUAN TUNNE KESTÄÄ</vt:lpstr>
      <vt:lpstr>MITÄ TUNTEIDEN ILMAISEMINEN TARKOITTAA?</vt:lpstr>
      <vt:lpstr>HYVIÄ JA HUONOJA TAPOJA TUNTEIDEN ILMAISEISEEN</vt:lpstr>
      <vt:lpstr>TUNTEIDEN ILMAISEMISEN VAIHEET:</vt:lpstr>
      <vt:lpstr>Kokeillaan!</vt:lpstr>
      <vt:lpstr>TUNNESANAKISA</vt:lpstr>
      <vt:lpstr>TUNNEPILVET</vt:lpstr>
      <vt:lpstr>Tunnepilvet-pohja</vt:lpstr>
      <vt:lpstr>Tunteiden kiekko</vt:lpstr>
      <vt:lpstr>Kiitos  oppitunnista!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valmis SOPU 05: Tunteiden ilmaiseminen</dc:title>
  <cp:lastModifiedBy>Heiskari Venla</cp:lastModifiedBy>
  <cp:revision>3</cp:revision>
  <dcterms:created xsi:type="dcterms:W3CDTF">2006-08-16T00:00:00Z</dcterms:created>
  <dcterms:modified xsi:type="dcterms:W3CDTF">2024-11-12T13:05:38Z</dcterms:modified>
  <dc:identifier>DAGIeJsWPrc</dc:identifier>
</cp:coreProperties>
</file>