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67" r:id="rId4"/>
    <p:sldId id="27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87744C-4D8B-4ECB-CD54-034F79E7B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B73398-7DE4-E24C-08AF-1D1E04115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C25612-9E90-02CD-52E8-A96C6987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4E044D-1152-2F9A-92C8-5DA30962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244ACD-0DB2-528F-66F0-AED1E1A8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15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983ADA-6B44-8ECE-91BC-3DC73D0D9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294A8B7-3469-CDF1-BE14-657B2B393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7108CB-1A44-ADB1-E102-51B29BB4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3B28245-6AB9-18E1-1A99-7A16A307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1201F4-3FDC-6060-9C41-05D80BC7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914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D8585DD-DAB1-54E9-2795-64B6716685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D2C9988-6D15-D881-81BB-8A8960BE5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574FE2-326E-A8D1-4A57-8FD04A48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EFE06E-CB81-C9CD-7E07-0B81F3A2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14D7B2-4806-BC92-D14C-0509862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5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C574E-5076-15EB-8476-AFCD17F3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EB790B-107D-7792-D9FE-F7B509D6B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C835A7B-5D99-9E4F-947B-30D57B93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84A3543-FE61-CD43-3553-CA47AD9C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9A6C8E-311D-D14E-7467-AB7DDD75D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29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AE1B7-692C-5602-FFE1-FEA765B3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B6C0ED-7592-DBA2-DD58-619447EFF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FCF0FE-D3C8-7EBA-1222-2F34A400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9DFF34-99E1-C1F9-E801-BB47F247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BD2F71-B797-3B67-8D6F-1A6E2391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2975D7-3A8A-394D-E55B-697E9FBC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267B30-6220-82A0-2D9B-063A45B52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09FE2B-F45D-AEEF-EA39-37BDC69CD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A8A9CB5-97E2-3FCC-4DA6-AC31A845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4AB763B-75D1-053E-A13C-581DB010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9490A7-FBFA-C27B-9970-C653941B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42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245AB7-D470-EECC-3B18-20EB07BD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499CAB-FEC7-7F2C-389F-858942ABF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D64584-0EF7-EA5C-F810-C96B67F60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B7FDCD1-0575-C9C4-A7A2-799323EE9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8D547A5-25FE-9785-8DEB-C4E25D48F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E61B5D2-6BE7-A9F8-9A16-DF7BFB23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CDC3F69-E7CB-6D41-04D3-9813D7FAE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72D6F07-7533-3C94-1F83-537A219F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40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3C5DA4-87BB-80D2-3B2C-29B9E827F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559EC2F-051E-6ADD-A193-50428DF0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B4B0D5B-39C2-5D65-C096-D50FBA4B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B10EFB5-DF90-42CC-3F2A-2FE6DDE1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3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7275C2-937B-25AA-33C5-08C0010A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D22CB03-E532-B52F-B71D-0676CB71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4DB36B9-DDBA-5A69-0BFC-07D46895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50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C3F56-5B2C-49D9-4D8A-50856C9B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8B2698-3749-F27E-F21E-5FD0FE80D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33A53D5-13FA-AF81-0CCE-278B016E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680880-A524-54B3-E395-2BD897BF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37E0B02-8ACA-A1A9-999C-A18B1001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EC33CF9-647F-4905-AE10-D7CA9A3D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517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5380B8-53A1-9A7F-B75F-66968B8DC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CABE8FF-D8B3-CC35-46C8-BD19AE4C3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5A57302-9433-07B8-F7BD-394A26371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8F8EC4-785B-8D6F-0EAB-9539AA4E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E2E5657-1747-4372-5880-95977147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D71F30-78E3-1B27-221A-5CF61ADF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86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F2C0ECA-A8FE-9F6D-CDF1-38F37072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FA5A39F-B2DD-89B4-AD76-40653FCB1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C283DA5-FDA0-C7EE-DB46-65A4B52A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6E3F-5D02-4CDE-9628-E1A694417474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E593A2-66A9-0048-8623-9ECC9FAD1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E51D0FD-95CD-9381-1664-B7077A857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88117-A222-48BD-9908-FF1BF83C82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26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FEF3EC-3A48-4059-8772-8FECC733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Tyypillisiä kasvatuskeskusteluasioita ovat: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5E69E1-DFED-48D4-9AB3-BC2CD98D7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835" y="18256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YHDESTÄ KERRASTA KAKE:</a:t>
            </a:r>
            <a:br>
              <a:rPr lang="fi-FI" dirty="0"/>
            </a:b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Lunttaaminen</a:t>
            </a:r>
            <a:r>
              <a:rPr lang="fi-FI" dirty="0"/>
              <a:t>, väärentäminen tai muu vilppi </a:t>
            </a:r>
          </a:p>
          <a:p>
            <a:pPr marL="0" indent="0">
              <a:buNone/>
            </a:pPr>
            <a:r>
              <a:rPr lang="fi-FI" dirty="0"/>
              <a:t>• Toisen omaisuuden </a:t>
            </a:r>
            <a:r>
              <a:rPr lang="fi-FI" b="1" dirty="0"/>
              <a:t>varastaminen</a:t>
            </a:r>
            <a:r>
              <a:rPr lang="fi-FI" dirty="0"/>
              <a:t> ja </a:t>
            </a:r>
            <a:r>
              <a:rPr lang="fi-FI" b="1" dirty="0"/>
              <a:t>turmeleminen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• Lumipallolla heittäminen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Väkivaltainen käytös </a:t>
            </a:r>
            <a:r>
              <a:rPr lang="fi-FI" dirty="0"/>
              <a:t>toista kohtaan (POL 29§) </a:t>
            </a:r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Kiusaaminen</a:t>
            </a:r>
            <a:r>
              <a:rPr lang="fi-FI" dirty="0"/>
              <a:t> (POL 29§)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C9877E-BB68-48BD-9FBC-48D97193E9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/>
              <a:t>TOISTUVASTA KÄYTTÄYTYMISESTÄ KAKE: 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oppituntien häirintä</a:t>
            </a:r>
            <a:br>
              <a:rPr lang="fi-FI" b="1" dirty="0"/>
            </a:br>
            <a:endParaRPr lang="fi-FI" b="1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kotitehtävien laiminlyönti </a:t>
            </a:r>
            <a:r>
              <a:rPr lang="fi-FI" dirty="0"/>
              <a:t>tai </a:t>
            </a:r>
            <a:r>
              <a:rPr lang="fi-FI" b="1" dirty="0"/>
              <a:t>koulutarvikkeiden unohtaminen</a:t>
            </a:r>
            <a:br>
              <a:rPr lang="fi-FI" b="1" dirty="0"/>
            </a:br>
            <a:endParaRPr lang="fi-FI" b="1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myöhästely</a:t>
            </a:r>
            <a:r>
              <a:rPr lang="fi-FI" dirty="0"/>
              <a:t> oppitunneilta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Toistuva </a:t>
            </a:r>
            <a:r>
              <a:rPr lang="fi-FI" b="1" dirty="0"/>
              <a:t>oleilu käytävillä välituntien </a:t>
            </a:r>
            <a:r>
              <a:rPr lang="fi-FI" dirty="0"/>
              <a:t>aikana 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r>
              <a:rPr lang="fi-FI" dirty="0"/>
              <a:t>• </a:t>
            </a:r>
            <a:r>
              <a:rPr lang="fi-FI" b="1" dirty="0"/>
              <a:t>Epäasiallinen käytös </a:t>
            </a:r>
            <a:r>
              <a:rPr lang="fi-FI" dirty="0"/>
              <a:t>tai </a:t>
            </a:r>
            <a:r>
              <a:rPr lang="fi-FI" b="1" dirty="0"/>
              <a:t>kielenkäyttö</a:t>
            </a:r>
            <a:br>
              <a:rPr lang="fi-FI" b="1" dirty="0"/>
            </a:br>
            <a:endParaRPr lang="fi-FI" b="1" dirty="0"/>
          </a:p>
          <a:p>
            <a:pPr marL="0" indent="0">
              <a:buNone/>
            </a:pPr>
            <a:r>
              <a:rPr lang="fi-FI" dirty="0"/>
              <a:t>• Muu toistuva </a:t>
            </a:r>
            <a:r>
              <a:rPr lang="fi-FI" b="1" dirty="0"/>
              <a:t>koulun sääntöjen rikkominen</a:t>
            </a:r>
            <a:br>
              <a:rPr lang="fi-FI" dirty="0"/>
            </a:br>
            <a:br>
              <a:rPr lang="fi-FI" dirty="0"/>
            </a:br>
            <a:br>
              <a:rPr lang="fi-FI" sz="2200" dirty="0"/>
            </a:br>
            <a:endParaRPr lang="fi-FI" sz="22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ECFFE16-1876-45AB-8830-78EDA130A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25" y="4027573"/>
            <a:ext cx="3101419" cy="301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DCC7D5-CEE2-4F49-96DD-B88FC3812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fi-FI" sz="5400"/>
              <a:t>Kasvatuskeskustelun vaiheet:</a:t>
            </a:r>
          </a:p>
        </p:txBody>
      </p:sp>
      <p:pic>
        <p:nvPicPr>
          <p:cNvPr id="3074" name="Picture 2" descr="Yhteystiedot ja henkilökunta 2021-2022 - Nokian kaupunki">
            <a:extLst>
              <a:ext uri="{FF2B5EF4-FFF2-40B4-BE49-F238E27FC236}">
                <a16:creationId xmlns:a16="http://schemas.microsoft.com/office/drawing/2014/main" id="{E9ED1C68-7A64-4085-8807-DAC4B55275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" r="8016" b="1"/>
          <a:stretch/>
        </p:blipFill>
        <p:spPr bwMode="auto"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956CB9-BCF5-48E4-B9D4-C6685A747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i-FI" sz="1500" b="1" dirty="0"/>
              <a:t>RIKE TAPAHTUU</a:t>
            </a:r>
          </a:p>
          <a:p>
            <a:pPr marL="0" indent="0">
              <a:buNone/>
            </a:pPr>
            <a:r>
              <a:rPr lang="fi-FI" sz="1500" dirty="0"/>
              <a:t>- Koulun henkilökuntaan kuuluva tiedottaa opettajaa asiasta.</a:t>
            </a:r>
          </a:p>
          <a:p>
            <a:pPr marL="0" indent="0">
              <a:buNone/>
            </a:pPr>
            <a:r>
              <a:rPr lang="fi-FI" sz="1500" dirty="0"/>
              <a:t>- Opettaja ilmoittaa ajankohdan, jolloin kasvatuskeskustelu tapahtuu.</a:t>
            </a:r>
          </a:p>
          <a:p>
            <a:pPr marL="0" indent="0">
              <a:buNone/>
            </a:pPr>
            <a:r>
              <a:rPr lang="fi-FI" sz="1500" dirty="0"/>
              <a:t>- Keskustelun voi pitää kuka tahansa koulun ope tai rehtori  </a:t>
            </a:r>
          </a:p>
          <a:p>
            <a:pPr>
              <a:buFontTx/>
              <a:buChar char="-"/>
            </a:pPr>
            <a:endParaRPr lang="fi-FI" sz="1500" dirty="0"/>
          </a:p>
          <a:p>
            <a:pPr marL="0" indent="0">
              <a:buNone/>
            </a:pPr>
            <a:r>
              <a:rPr lang="fi-FI" sz="1500" b="1" dirty="0"/>
              <a:t>KASVATUSKESKUSTELUSSA </a:t>
            </a:r>
          </a:p>
          <a:p>
            <a:pPr marL="0" indent="0">
              <a:buNone/>
            </a:pPr>
            <a:r>
              <a:rPr lang="fi-FI" sz="1500" dirty="0"/>
              <a:t>- Oppilas kertoo omin sanoin, mitä on tapahtunut ja mikä meni väärin. </a:t>
            </a:r>
          </a:p>
          <a:p>
            <a:pPr marL="0" indent="0">
              <a:buNone/>
            </a:pPr>
            <a:r>
              <a:rPr lang="fi-FI" sz="1500" dirty="0"/>
              <a:t>- Sovitaan yhdessä oppilaan kanssa oikea toimintamalli vastaavissa tilanteissa jatkossa. </a:t>
            </a:r>
          </a:p>
          <a:p>
            <a:pPr marL="0" indent="0">
              <a:buNone/>
            </a:pPr>
            <a:r>
              <a:rPr lang="fi-FI" sz="1500" b="1" dirty="0">
                <a:solidFill>
                  <a:srgbClr val="C00000"/>
                </a:solidFill>
              </a:rPr>
              <a:t>- Oppilas soittaa huoltajalle yhdessä keskustelun pitäjän kanssa. </a:t>
            </a:r>
            <a:endParaRPr lang="fi-FI" sz="1500" dirty="0"/>
          </a:p>
          <a:p>
            <a:pPr marL="0" indent="0">
              <a:buNone/>
            </a:pPr>
            <a:r>
              <a:rPr lang="fi-FI" sz="1500" dirty="0"/>
              <a:t>- Kasvatuskeskustelun kulku kirjataan Wilmaan.                                                                                  </a:t>
            </a:r>
          </a:p>
          <a:p>
            <a:pPr>
              <a:buFontTx/>
              <a:buChar char="-"/>
            </a:pPr>
            <a:endParaRPr lang="fi-FI" sz="1500" dirty="0"/>
          </a:p>
          <a:p>
            <a:pPr>
              <a:buFontTx/>
              <a:buChar char="-"/>
            </a:pPr>
            <a:endParaRPr lang="fi-FI" sz="1500" dirty="0"/>
          </a:p>
          <a:p>
            <a:pPr>
              <a:buFontTx/>
              <a:buChar char="-"/>
            </a:pPr>
            <a:endParaRPr lang="fi-FI" sz="1500" dirty="0"/>
          </a:p>
          <a:p>
            <a:pPr>
              <a:buFontTx/>
              <a:buChar char="-"/>
            </a:pPr>
            <a:endParaRPr lang="fi-FI" sz="1500" dirty="0"/>
          </a:p>
          <a:p>
            <a:pPr>
              <a:buFontTx/>
              <a:buChar char="-"/>
            </a:pPr>
            <a:endParaRPr lang="fi-FI" sz="1500" dirty="0"/>
          </a:p>
          <a:p>
            <a:pPr>
              <a:buFontTx/>
              <a:buChar char="-"/>
            </a:pP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282488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08AFF9-B89D-4E87-87E2-4F0A3964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D1901D0A-1530-4BCF-8B03-6C3BD6B03F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680" y="0"/>
            <a:ext cx="12695259" cy="7157775"/>
          </a:xfrm>
        </p:spPr>
      </p:pic>
    </p:spTree>
    <p:extLst>
      <p:ext uri="{BB962C8B-B14F-4D97-AF65-F5344CB8AC3E}">
        <p14:creationId xmlns:p14="http://schemas.microsoft.com/office/powerpoint/2010/main" val="347144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A38806-94E6-7EB0-B7CF-D79214A34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12000" dirty="0">
                <a:latin typeface="Modern Love" panose="04090805081005020601" pitchFamily="82" charset="0"/>
              </a:rPr>
              <a:t>KIITOS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D7A816D-FCE9-29DB-C186-D7FA2CE7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306" y="3429000"/>
            <a:ext cx="13518776" cy="2039470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2848A03-258B-2274-81CA-0FB1EA7F8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13313"/>
            <a:ext cx="6858000" cy="434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68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7f2b28d-54cf-44b6-aad9-6a2b7fb652a6}" enabled="1" method="Standard" siteId="{5cc89a67-fa29-4356-af5d-f436abc7c21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160</Words>
  <Application>Microsoft Office PowerPoint</Application>
  <PresentationFormat>Laajakuva</PresentationFormat>
  <Paragraphs>30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Modern Love</vt:lpstr>
      <vt:lpstr>Office-teema</vt:lpstr>
      <vt:lpstr>Tyypillisiä kasvatuskeskusteluasioita ovat:</vt:lpstr>
      <vt:lpstr>Kasvatuskeskustelun vaiheet:</vt:lpstr>
      <vt:lpstr>PowerPoint-esitys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MADEKOSKEN KOULUN JÄRJESTYSSÄÄNTÖJÄ JA KÄYTÄNTÖJÄ</dc:title>
  <dc:creator>Jokikokko Tiina</dc:creator>
  <cp:lastModifiedBy>Heikura Jouni</cp:lastModifiedBy>
  <cp:revision>4</cp:revision>
  <dcterms:created xsi:type="dcterms:W3CDTF">2023-11-27T10:12:56Z</dcterms:created>
  <dcterms:modified xsi:type="dcterms:W3CDTF">2024-10-01T14:09:31Z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2023-11-27T11:43:09Z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34456af9-44d5-4416-b978-6d39c5304fc0</vt:lpwstr>
  </property>
  <property fmtid="{D5CDD505-2E9C-101B-9397-08002B2CF9AE}" pid="8" name="MSIP_Label_e7f2b28d-54cf-44b6-aad9-6a2b7fb652a6_ContentBits">
    <vt:lpwstr>0</vt:lpwstr>
  </property>
</Properties>
</file>