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660" r:id="rId6"/>
  </p:sldMasterIdLst>
  <p:notesMasterIdLst>
    <p:notesMasterId r:id="rId15"/>
  </p:notesMasterIdLst>
  <p:sldIdLst>
    <p:sldId id="256" r:id="rId7"/>
    <p:sldId id="257" r:id="rId8"/>
    <p:sldId id="264" r:id="rId9"/>
    <p:sldId id="261" r:id="rId10"/>
    <p:sldId id="258" r:id="rId11"/>
    <p:sldId id="265" r:id="rId12"/>
    <p:sldId id="266" r:id="rId13"/>
    <p:sldId id="262"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A91"/>
    <a:srgbClr val="1651BD"/>
    <a:srgbClr val="2457BF"/>
    <a:srgbClr val="D60B71"/>
    <a:srgbClr val="36A7DB"/>
    <a:srgbClr val="FFFFFF"/>
    <a:srgbClr val="000000"/>
    <a:srgbClr val="522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48"/>
  </p:normalViewPr>
  <p:slideViewPr>
    <p:cSldViewPr snapToGrid="0" snapToObjects="1"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eriaho Maiju" userId="f9ff66ac-842d-422e-9640-0db2c1f800c2" providerId="ADAL" clId="{252781F1-E2E5-4F06-9EF1-64A564837EFB}"/>
    <pc:docChg chg="custSel modSld">
      <pc:chgData name="Teeriaho Maiju" userId="f9ff66ac-842d-422e-9640-0db2c1f800c2" providerId="ADAL" clId="{252781F1-E2E5-4F06-9EF1-64A564837EFB}" dt="2024-09-30T09:48:04.170" v="1" actId="27636"/>
      <pc:docMkLst>
        <pc:docMk/>
      </pc:docMkLst>
      <pc:sldChg chg="modSp mod">
        <pc:chgData name="Teeriaho Maiju" userId="f9ff66ac-842d-422e-9640-0db2c1f800c2" providerId="ADAL" clId="{252781F1-E2E5-4F06-9EF1-64A564837EFB}" dt="2024-09-30T09:48:04.170" v="1" actId="27636"/>
        <pc:sldMkLst>
          <pc:docMk/>
          <pc:sldMk cId="4122483803" sldId="266"/>
        </pc:sldMkLst>
        <pc:spChg chg="mod">
          <ac:chgData name="Teeriaho Maiju" userId="f9ff66ac-842d-422e-9640-0db2c1f800c2" providerId="ADAL" clId="{252781F1-E2E5-4F06-9EF1-64A564837EFB}" dt="2024-09-30T09:48:04.170" v="1" actId="27636"/>
          <ac:spMkLst>
            <pc:docMk/>
            <pc:sldMk cId="4122483803" sldId="266"/>
            <ac:spMk id="3" creationId="{9201ED93-0EFA-2835-E7DC-FEE9D501D0BF}"/>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01190-1117-4ED5-92E8-B4A367BA5494}"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fi-FI"/>
        </a:p>
      </dgm:t>
    </dgm:pt>
    <dgm:pt modelId="{9263AAFC-D61D-4102-966B-DD858B98A63C}">
      <dgm:prSet phldrT="[Teksti]" custT="1"/>
      <dgm:spPr>
        <a:ln>
          <a:solidFill>
            <a:srgbClr val="D60B71"/>
          </a:solidFill>
        </a:ln>
      </dgm:spPr>
      <dgm:t>
        <a:bodyPr/>
        <a:lstStyle/>
        <a:p>
          <a:r>
            <a:rPr lang="fi-FI" sz="1600" baseline="0" dirty="0"/>
            <a:t>Ennen hakuaikaa</a:t>
          </a:r>
        </a:p>
        <a:p>
          <a:r>
            <a:rPr lang="fi-FI" sz="1600" baseline="0" dirty="0"/>
            <a:t>Hakijan vastuulla on hoitaa Suomi.fi-valtuutensa kuntoon</a:t>
          </a:r>
        </a:p>
      </dgm:t>
    </dgm:pt>
    <dgm:pt modelId="{DE0FBF9C-FD49-4EA1-83D0-8B4FD5EB627D}" type="parTrans" cxnId="{578D7E9B-5A83-4F3C-8ED6-A0FAB2AE50FB}">
      <dgm:prSet/>
      <dgm:spPr/>
      <dgm:t>
        <a:bodyPr/>
        <a:lstStyle/>
        <a:p>
          <a:endParaRPr lang="fi-FI"/>
        </a:p>
      </dgm:t>
    </dgm:pt>
    <dgm:pt modelId="{318E7B81-A892-4B40-BC43-364EC8A25B9A}" type="sibTrans" cxnId="{578D7E9B-5A83-4F3C-8ED6-A0FAB2AE50FB}">
      <dgm:prSet/>
      <dgm:spPr>
        <a:solidFill>
          <a:srgbClr val="D60B71"/>
        </a:solidFill>
      </dgm:spPr>
      <dgm:t>
        <a:bodyPr/>
        <a:lstStyle/>
        <a:p>
          <a:endParaRPr lang="fi-FI"/>
        </a:p>
      </dgm:t>
    </dgm:pt>
    <dgm:pt modelId="{112F0B7C-A9B5-4A6C-96E7-6A8523442D99}">
      <dgm:prSet phldrT="[Teksti]" custT="1"/>
      <dgm:spPr>
        <a:ln>
          <a:solidFill>
            <a:srgbClr val="1651BD"/>
          </a:solidFill>
        </a:ln>
      </dgm:spPr>
      <dgm:t>
        <a:bodyPr/>
        <a:lstStyle/>
        <a:p>
          <a:pPr>
            <a:lnSpc>
              <a:spcPct val="100000"/>
            </a:lnSpc>
          </a:pPr>
          <a:r>
            <a:rPr lang="fi-FI" sz="1600" baseline="0" dirty="0"/>
            <a:t>Hakuaika</a:t>
          </a:r>
        </a:p>
        <a:p>
          <a:pPr>
            <a:lnSpc>
              <a:spcPct val="100000"/>
            </a:lnSpc>
          </a:pPr>
          <a:r>
            <a:rPr lang="fi-FI" sz="1600" b="1" baseline="0" dirty="0"/>
            <a:t>1.10.-15.10.2024</a:t>
          </a:r>
        </a:p>
        <a:p>
          <a:pPr>
            <a:lnSpc>
              <a:spcPct val="100000"/>
            </a:lnSpc>
          </a:pPr>
          <a:r>
            <a:rPr lang="fi-FI" sz="1600" b="1" baseline="0" dirty="0"/>
            <a:t>klo 15.30 mennessä </a:t>
          </a:r>
        </a:p>
      </dgm:t>
    </dgm:pt>
    <dgm:pt modelId="{4AA4EC23-6ADD-49EB-B830-A9157F7A48BA}" type="parTrans" cxnId="{6E237CFE-B4DC-42F9-BBD5-6C6226BEFF45}">
      <dgm:prSet/>
      <dgm:spPr/>
      <dgm:t>
        <a:bodyPr/>
        <a:lstStyle/>
        <a:p>
          <a:endParaRPr lang="fi-FI"/>
        </a:p>
      </dgm:t>
    </dgm:pt>
    <dgm:pt modelId="{8145FD33-5D59-4AE8-9009-F03F54EFCD3F}" type="sibTrans" cxnId="{6E237CFE-B4DC-42F9-BBD5-6C6226BEFF45}">
      <dgm:prSet/>
      <dgm:spPr>
        <a:solidFill>
          <a:srgbClr val="1651BD"/>
        </a:solidFill>
      </dgm:spPr>
      <dgm:t>
        <a:bodyPr/>
        <a:lstStyle/>
        <a:p>
          <a:endParaRPr lang="fi-FI"/>
        </a:p>
      </dgm:t>
    </dgm:pt>
    <dgm:pt modelId="{D09D4747-B178-4EB0-A403-026A62E03322}">
      <dgm:prSet phldrT="[Teksti]" custT="1"/>
      <dgm:spPr>
        <a:ln>
          <a:solidFill>
            <a:srgbClr val="36A7DB"/>
          </a:solidFill>
        </a:ln>
      </dgm:spPr>
      <dgm:t>
        <a:bodyPr/>
        <a:lstStyle/>
        <a:p>
          <a:r>
            <a:rPr lang="fi-FI" sz="1600" baseline="0" dirty="0"/>
            <a:t>Hakemusten esikäsittely yhteisötoiminnassa</a:t>
          </a:r>
        </a:p>
      </dgm:t>
    </dgm:pt>
    <dgm:pt modelId="{FBFD943F-220C-4818-9588-D4BFE37AE93B}" type="parTrans" cxnId="{BF29B0AB-5485-45B6-87A4-825E89F67FA4}">
      <dgm:prSet/>
      <dgm:spPr/>
      <dgm:t>
        <a:bodyPr/>
        <a:lstStyle/>
        <a:p>
          <a:endParaRPr lang="fi-FI"/>
        </a:p>
      </dgm:t>
    </dgm:pt>
    <dgm:pt modelId="{5E8B5B58-4A5B-46B4-89EC-77C3D15A41D8}" type="sibTrans" cxnId="{BF29B0AB-5485-45B6-87A4-825E89F67FA4}">
      <dgm:prSet/>
      <dgm:spPr>
        <a:solidFill>
          <a:srgbClr val="36A7DB"/>
        </a:solidFill>
      </dgm:spPr>
      <dgm:t>
        <a:bodyPr/>
        <a:lstStyle/>
        <a:p>
          <a:endParaRPr lang="fi-FI"/>
        </a:p>
      </dgm:t>
    </dgm:pt>
    <dgm:pt modelId="{C0D1AC60-5459-46B9-80FB-C09DF98BD8D8}">
      <dgm:prSet phldrT="[Teksti]" custT="1"/>
      <dgm:spPr>
        <a:ln>
          <a:solidFill>
            <a:srgbClr val="522478"/>
          </a:solidFill>
        </a:ln>
      </dgm:spPr>
      <dgm:t>
        <a:bodyPr/>
        <a:lstStyle/>
        <a:p>
          <a:r>
            <a:rPr lang="fi-FI" sz="1600" baseline="0" dirty="0"/>
            <a:t>Asukasillat</a:t>
          </a:r>
        </a:p>
      </dgm:t>
    </dgm:pt>
    <dgm:pt modelId="{4115A0F9-645C-4B4C-81CC-BCECD06F9F78}" type="parTrans" cxnId="{2A61388D-11B4-47C1-BBBF-BFB054B6A18F}">
      <dgm:prSet/>
      <dgm:spPr/>
      <dgm:t>
        <a:bodyPr/>
        <a:lstStyle/>
        <a:p>
          <a:endParaRPr lang="fi-FI"/>
        </a:p>
      </dgm:t>
    </dgm:pt>
    <dgm:pt modelId="{351443F8-5571-4B0B-87DB-9751489E1B8A}" type="sibTrans" cxnId="{2A61388D-11B4-47C1-BBBF-BFB054B6A18F}">
      <dgm:prSet/>
      <dgm:spPr>
        <a:solidFill>
          <a:srgbClr val="522478"/>
        </a:solidFill>
      </dgm:spPr>
      <dgm:t>
        <a:bodyPr/>
        <a:lstStyle/>
        <a:p>
          <a:endParaRPr lang="fi-FI"/>
        </a:p>
      </dgm:t>
    </dgm:pt>
    <dgm:pt modelId="{FF8341B0-FB40-4D49-B1C9-484FAEA11D9D}">
      <dgm:prSet phldrT="[Teksti]" custT="1"/>
      <dgm:spPr>
        <a:ln>
          <a:solidFill>
            <a:srgbClr val="2457BF"/>
          </a:solidFill>
        </a:ln>
      </dgm:spPr>
      <dgm:t>
        <a:bodyPr/>
        <a:lstStyle/>
        <a:p>
          <a:pPr>
            <a:lnSpc>
              <a:spcPct val="100000"/>
            </a:lnSpc>
          </a:pPr>
          <a:r>
            <a:rPr lang="fi-FI" sz="1600" baseline="0" dirty="0"/>
            <a:t>Lähidemokratiatoimi-kunnan kokous</a:t>
          </a:r>
        </a:p>
      </dgm:t>
    </dgm:pt>
    <dgm:pt modelId="{C90C1F08-47B2-452C-8507-63969A778675}" type="parTrans" cxnId="{75E9AAF1-BB43-438B-A8E0-35E1666F8E9F}">
      <dgm:prSet/>
      <dgm:spPr/>
      <dgm:t>
        <a:bodyPr/>
        <a:lstStyle/>
        <a:p>
          <a:endParaRPr lang="fi-FI"/>
        </a:p>
      </dgm:t>
    </dgm:pt>
    <dgm:pt modelId="{BA091134-B5AB-420E-B103-D9883F323E5B}" type="sibTrans" cxnId="{75E9AAF1-BB43-438B-A8E0-35E1666F8E9F}">
      <dgm:prSet/>
      <dgm:spPr>
        <a:solidFill>
          <a:srgbClr val="2457BF"/>
        </a:solidFill>
      </dgm:spPr>
      <dgm:t>
        <a:bodyPr/>
        <a:lstStyle/>
        <a:p>
          <a:endParaRPr lang="fi-FI"/>
        </a:p>
      </dgm:t>
    </dgm:pt>
    <dgm:pt modelId="{AEC1246B-20AF-4DC7-9291-8B998925ECE0}">
      <dgm:prSet phldrT="[Teksti]" custT="1"/>
      <dgm:spPr>
        <a:ln>
          <a:solidFill>
            <a:srgbClr val="A53A91"/>
          </a:solidFill>
        </a:ln>
      </dgm:spPr>
      <dgm:t>
        <a:bodyPr/>
        <a:lstStyle/>
        <a:p>
          <a:r>
            <a:rPr lang="fi-FI" sz="1600" baseline="0" dirty="0"/>
            <a:t>Alueellisen toimintarahan käyttö</a:t>
          </a:r>
        </a:p>
      </dgm:t>
    </dgm:pt>
    <dgm:pt modelId="{3C235D9F-DB5C-4D24-A7AB-53FCF44A7A6E}" type="parTrans" cxnId="{6C912FF3-0335-48EA-9831-8E0051ACFA51}">
      <dgm:prSet/>
      <dgm:spPr/>
      <dgm:t>
        <a:bodyPr/>
        <a:lstStyle/>
        <a:p>
          <a:endParaRPr lang="fi-FI"/>
        </a:p>
      </dgm:t>
    </dgm:pt>
    <dgm:pt modelId="{409EEA42-A155-4645-B0D9-D80431B91CBF}" type="sibTrans" cxnId="{6C912FF3-0335-48EA-9831-8E0051ACFA51}">
      <dgm:prSet/>
      <dgm:spPr>
        <a:solidFill>
          <a:srgbClr val="A53A91"/>
        </a:solidFill>
      </dgm:spPr>
      <dgm:t>
        <a:bodyPr/>
        <a:lstStyle/>
        <a:p>
          <a:endParaRPr lang="fi-FI"/>
        </a:p>
      </dgm:t>
    </dgm:pt>
    <dgm:pt modelId="{3C570946-5F24-4CDA-8E60-419E55A7DBED}">
      <dgm:prSet phldrT="[Teksti]" custT="1"/>
      <dgm:spPr>
        <a:ln>
          <a:solidFill>
            <a:srgbClr val="D60B71"/>
          </a:solidFill>
        </a:ln>
      </dgm:spPr>
      <dgm:t>
        <a:bodyPr/>
        <a:lstStyle/>
        <a:p>
          <a:r>
            <a:rPr lang="fi-FI" sz="1600" baseline="0" dirty="0"/>
            <a:t>Raportointi</a:t>
          </a:r>
        </a:p>
      </dgm:t>
    </dgm:pt>
    <dgm:pt modelId="{787CAF4E-41F2-48C8-ADCE-909F07278CEE}" type="parTrans" cxnId="{162CF9E6-DB66-42D8-83B2-94F0E5FFD95A}">
      <dgm:prSet/>
      <dgm:spPr/>
      <dgm:t>
        <a:bodyPr/>
        <a:lstStyle/>
        <a:p>
          <a:endParaRPr lang="fi-FI"/>
        </a:p>
      </dgm:t>
    </dgm:pt>
    <dgm:pt modelId="{1910375B-9C7A-4C41-9E4D-9C2A2BBAD92E}" type="sibTrans" cxnId="{162CF9E6-DB66-42D8-83B2-94F0E5FFD95A}">
      <dgm:prSet/>
      <dgm:spPr/>
      <dgm:t>
        <a:bodyPr/>
        <a:lstStyle/>
        <a:p>
          <a:endParaRPr lang="fi-FI"/>
        </a:p>
      </dgm:t>
    </dgm:pt>
    <dgm:pt modelId="{37FE7854-1B79-446C-B186-DC7A7B88EF21}" type="pres">
      <dgm:prSet presAssocID="{CE101190-1117-4ED5-92E8-B4A367BA5494}" presName="Name0" presStyleCnt="0">
        <dgm:presLayoutVars>
          <dgm:dir/>
          <dgm:resizeHandles/>
        </dgm:presLayoutVars>
      </dgm:prSet>
      <dgm:spPr/>
    </dgm:pt>
    <dgm:pt modelId="{41F92164-0896-4E3D-B13C-60997C3DD9FB}" type="pres">
      <dgm:prSet presAssocID="{9263AAFC-D61D-4102-966B-DD858B98A63C}" presName="compNode" presStyleCnt="0"/>
      <dgm:spPr/>
    </dgm:pt>
    <dgm:pt modelId="{5F1AD61B-503E-4CD1-A66B-F46FF5A0BF32}" type="pres">
      <dgm:prSet presAssocID="{9263AAFC-D61D-4102-966B-DD858B98A63C}" presName="dummyConnPt" presStyleCnt="0"/>
      <dgm:spPr/>
    </dgm:pt>
    <dgm:pt modelId="{3E63A6E0-6FE2-4679-AEB5-03A611317500}" type="pres">
      <dgm:prSet presAssocID="{9263AAFC-D61D-4102-966B-DD858B98A63C}" presName="node" presStyleLbl="node1" presStyleIdx="0" presStyleCnt="7">
        <dgm:presLayoutVars>
          <dgm:bulletEnabled val="1"/>
        </dgm:presLayoutVars>
      </dgm:prSet>
      <dgm:spPr/>
    </dgm:pt>
    <dgm:pt modelId="{4329627B-96AB-4C08-A079-769EB6A3DA3E}" type="pres">
      <dgm:prSet presAssocID="{318E7B81-A892-4B40-BC43-364EC8A25B9A}" presName="sibTrans" presStyleLbl="bgSibTrans2D1" presStyleIdx="0" presStyleCnt="6"/>
      <dgm:spPr/>
    </dgm:pt>
    <dgm:pt modelId="{6D810ADF-6D55-40BE-B96A-D14C7B63B7FE}" type="pres">
      <dgm:prSet presAssocID="{112F0B7C-A9B5-4A6C-96E7-6A8523442D99}" presName="compNode" presStyleCnt="0"/>
      <dgm:spPr/>
    </dgm:pt>
    <dgm:pt modelId="{40E6BA06-27CF-44BD-B744-DBC792E7764B}" type="pres">
      <dgm:prSet presAssocID="{112F0B7C-A9B5-4A6C-96E7-6A8523442D99}" presName="dummyConnPt" presStyleCnt="0"/>
      <dgm:spPr/>
    </dgm:pt>
    <dgm:pt modelId="{04941352-4C50-4A78-B355-151262806B6A}" type="pres">
      <dgm:prSet presAssocID="{112F0B7C-A9B5-4A6C-96E7-6A8523442D99}" presName="node" presStyleLbl="node1" presStyleIdx="1" presStyleCnt="7">
        <dgm:presLayoutVars>
          <dgm:bulletEnabled val="1"/>
        </dgm:presLayoutVars>
      </dgm:prSet>
      <dgm:spPr/>
    </dgm:pt>
    <dgm:pt modelId="{2BC86636-7E4A-4A65-B564-A91E9556350A}" type="pres">
      <dgm:prSet presAssocID="{8145FD33-5D59-4AE8-9009-F03F54EFCD3F}" presName="sibTrans" presStyleLbl="bgSibTrans2D1" presStyleIdx="1" presStyleCnt="6"/>
      <dgm:spPr/>
    </dgm:pt>
    <dgm:pt modelId="{84483CEA-77DA-4DE8-B67C-E4FD5436CE6F}" type="pres">
      <dgm:prSet presAssocID="{D09D4747-B178-4EB0-A403-026A62E03322}" presName="compNode" presStyleCnt="0"/>
      <dgm:spPr/>
    </dgm:pt>
    <dgm:pt modelId="{2E906B6F-AFF2-4F7B-975A-6A0FC7103DCA}" type="pres">
      <dgm:prSet presAssocID="{D09D4747-B178-4EB0-A403-026A62E03322}" presName="dummyConnPt" presStyleCnt="0"/>
      <dgm:spPr/>
    </dgm:pt>
    <dgm:pt modelId="{6C0C0C91-6029-4F40-B5B4-07DA5F3BE5AC}" type="pres">
      <dgm:prSet presAssocID="{D09D4747-B178-4EB0-A403-026A62E03322}" presName="node" presStyleLbl="node1" presStyleIdx="2" presStyleCnt="7">
        <dgm:presLayoutVars>
          <dgm:bulletEnabled val="1"/>
        </dgm:presLayoutVars>
      </dgm:prSet>
      <dgm:spPr/>
    </dgm:pt>
    <dgm:pt modelId="{47A16285-ED58-45E4-A110-009EACD8EFA7}" type="pres">
      <dgm:prSet presAssocID="{5E8B5B58-4A5B-46B4-89EC-77C3D15A41D8}" presName="sibTrans" presStyleLbl="bgSibTrans2D1" presStyleIdx="2" presStyleCnt="6"/>
      <dgm:spPr/>
    </dgm:pt>
    <dgm:pt modelId="{13F52FFF-47D2-4494-B0B3-16E674B1B56A}" type="pres">
      <dgm:prSet presAssocID="{C0D1AC60-5459-46B9-80FB-C09DF98BD8D8}" presName="compNode" presStyleCnt="0"/>
      <dgm:spPr/>
    </dgm:pt>
    <dgm:pt modelId="{0F5EE7F8-F9D3-4FC1-946B-75956FA357F7}" type="pres">
      <dgm:prSet presAssocID="{C0D1AC60-5459-46B9-80FB-C09DF98BD8D8}" presName="dummyConnPt" presStyleCnt="0"/>
      <dgm:spPr/>
    </dgm:pt>
    <dgm:pt modelId="{B26AEFB8-FFED-4FF8-AC0F-3B74AF70E9E4}" type="pres">
      <dgm:prSet presAssocID="{C0D1AC60-5459-46B9-80FB-C09DF98BD8D8}" presName="node" presStyleLbl="node1" presStyleIdx="3" presStyleCnt="7">
        <dgm:presLayoutVars>
          <dgm:bulletEnabled val="1"/>
        </dgm:presLayoutVars>
      </dgm:prSet>
      <dgm:spPr/>
    </dgm:pt>
    <dgm:pt modelId="{F868CA41-836D-4761-9110-C2E89CE684DA}" type="pres">
      <dgm:prSet presAssocID="{351443F8-5571-4B0B-87DB-9751489E1B8A}" presName="sibTrans" presStyleLbl="bgSibTrans2D1" presStyleIdx="3" presStyleCnt="6"/>
      <dgm:spPr/>
    </dgm:pt>
    <dgm:pt modelId="{4EF94D89-099A-4D3F-96B4-BC8FDC4EF38F}" type="pres">
      <dgm:prSet presAssocID="{FF8341B0-FB40-4D49-B1C9-484FAEA11D9D}" presName="compNode" presStyleCnt="0"/>
      <dgm:spPr/>
    </dgm:pt>
    <dgm:pt modelId="{2E340344-34FF-433E-A950-45DAF9D7283C}" type="pres">
      <dgm:prSet presAssocID="{FF8341B0-FB40-4D49-B1C9-484FAEA11D9D}" presName="dummyConnPt" presStyleCnt="0"/>
      <dgm:spPr/>
    </dgm:pt>
    <dgm:pt modelId="{BC1DA89D-C951-4870-98E7-8A482B410F1F}" type="pres">
      <dgm:prSet presAssocID="{FF8341B0-FB40-4D49-B1C9-484FAEA11D9D}" presName="node" presStyleLbl="node1" presStyleIdx="4" presStyleCnt="7">
        <dgm:presLayoutVars>
          <dgm:bulletEnabled val="1"/>
        </dgm:presLayoutVars>
      </dgm:prSet>
      <dgm:spPr/>
    </dgm:pt>
    <dgm:pt modelId="{40DEA0EA-5E60-44B8-9622-DC0C8595D21C}" type="pres">
      <dgm:prSet presAssocID="{BA091134-B5AB-420E-B103-D9883F323E5B}" presName="sibTrans" presStyleLbl="bgSibTrans2D1" presStyleIdx="4" presStyleCnt="6"/>
      <dgm:spPr/>
    </dgm:pt>
    <dgm:pt modelId="{4DF36863-A19C-42CD-AFEF-18B72D60BEC5}" type="pres">
      <dgm:prSet presAssocID="{AEC1246B-20AF-4DC7-9291-8B998925ECE0}" presName="compNode" presStyleCnt="0"/>
      <dgm:spPr/>
    </dgm:pt>
    <dgm:pt modelId="{E6695503-81C4-4855-8314-4E124A6EE056}" type="pres">
      <dgm:prSet presAssocID="{AEC1246B-20AF-4DC7-9291-8B998925ECE0}" presName="dummyConnPt" presStyleCnt="0"/>
      <dgm:spPr/>
    </dgm:pt>
    <dgm:pt modelId="{A0C4BA97-6BE2-4838-AC53-F7F3C039651D}" type="pres">
      <dgm:prSet presAssocID="{AEC1246B-20AF-4DC7-9291-8B998925ECE0}" presName="node" presStyleLbl="node1" presStyleIdx="5" presStyleCnt="7">
        <dgm:presLayoutVars>
          <dgm:bulletEnabled val="1"/>
        </dgm:presLayoutVars>
      </dgm:prSet>
      <dgm:spPr/>
    </dgm:pt>
    <dgm:pt modelId="{D8914A4F-E3E2-4482-B285-0C3689ADFEEC}" type="pres">
      <dgm:prSet presAssocID="{409EEA42-A155-4645-B0D9-D80431B91CBF}" presName="sibTrans" presStyleLbl="bgSibTrans2D1" presStyleIdx="5" presStyleCnt="6"/>
      <dgm:spPr/>
    </dgm:pt>
    <dgm:pt modelId="{6F0B4CCB-9831-4F63-86D0-E0060DCFC8D4}" type="pres">
      <dgm:prSet presAssocID="{3C570946-5F24-4CDA-8E60-419E55A7DBED}" presName="compNode" presStyleCnt="0"/>
      <dgm:spPr/>
    </dgm:pt>
    <dgm:pt modelId="{630659ED-5369-4D0A-B228-C1ADFFECD96D}" type="pres">
      <dgm:prSet presAssocID="{3C570946-5F24-4CDA-8E60-419E55A7DBED}" presName="dummyConnPt" presStyleCnt="0"/>
      <dgm:spPr/>
    </dgm:pt>
    <dgm:pt modelId="{DA0D1DE1-6919-49E8-8EB8-304941E2F8DB}" type="pres">
      <dgm:prSet presAssocID="{3C570946-5F24-4CDA-8E60-419E55A7DBED}" presName="node" presStyleLbl="node1" presStyleIdx="6" presStyleCnt="7" custScaleY="207382">
        <dgm:presLayoutVars>
          <dgm:bulletEnabled val="1"/>
        </dgm:presLayoutVars>
      </dgm:prSet>
      <dgm:spPr/>
    </dgm:pt>
  </dgm:ptLst>
  <dgm:cxnLst>
    <dgm:cxn modelId="{90ACE408-1388-4895-ACAB-A3F10FFC5F3E}" type="presOf" srcId="{112F0B7C-A9B5-4A6C-96E7-6A8523442D99}" destId="{04941352-4C50-4A78-B355-151262806B6A}" srcOrd="0" destOrd="0" presId="urn:microsoft.com/office/officeart/2005/8/layout/bProcess4"/>
    <dgm:cxn modelId="{60A0F810-DE67-41CD-857C-DE2A5587C870}" type="presOf" srcId="{AEC1246B-20AF-4DC7-9291-8B998925ECE0}" destId="{A0C4BA97-6BE2-4838-AC53-F7F3C039651D}" srcOrd="0" destOrd="0" presId="urn:microsoft.com/office/officeart/2005/8/layout/bProcess4"/>
    <dgm:cxn modelId="{5BC53E19-E2BE-4926-83D5-9DC04B9A7F41}" type="presOf" srcId="{CE101190-1117-4ED5-92E8-B4A367BA5494}" destId="{37FE7854-1B79-446C-B186-DC7A7B88EF21}" srcOrd="0" destOrd="0" presId="urn:microsoft.com/office/officeart/2005/8/layout/bProcess4"/>
    <dgm:cxn modelId="{6F60FB1D-A907-4B88-B85F-40E947560CC2}" type="presOf" srcId="{9263AAFC-D61D-4102-966B-DD858B98A63C}" destId="{3E63A6E0-6FE2-4679-AEB5-03A611317500}" srcOrd="0" destOrd="0" presId="urn:microsoft.com/office/officeart/2005/8/layout/bProcess4"/>
    <dgm:cxn modelId="{E2E06D29-FB0B-432E-8B56-8DADFC420A7D}" type="presOf" srcId="{C0D1AC60-5459-46B9-80FB-C09DF98BD8D8}" destId="{B26AEFB8-FFED-4FF8-AC0F-3B74AF70E9E4}" srcOrd="0" destOrd="0" presId="urn:microsoft.com/office/officeart/2005/8/layout/bProcess4"/>
    <dgm:cxn modelId="{97E48249-DC81-4822-8264-B21B83C80309}" type="presOf" srcId="{FF8341B0-FB40-4D49-B1C9-484FAEA11D9D}" destId="{BC1DA89D-C951-4870-98E7-8A482B410F1F}" srcOrd="0" destOrd="0" presId="urn:microsoft.com/office/officeart/2005/8/layout/bProcess4"/>
    <dgm:cxn modelId="{18D9026C-3C4A-429B-978E-6798F7F9D7A3}" type="presOf" srcId="{8145FD33-5D59-4AE8-9009-F03F54EFCD3F}" destId="{2BC86636-7E4A-4A65-B564-A91E9556350A}" srcOrd="0" destOrd="0" presId="urn:microsoft.com/office/officeart/2005/8/layout/bProcess4"/>
    <dgm:cxn modelId="{ED16188B-2B66-4FEC-8843-B98101CB80F6}" type="presOf" srcId="{351443F8-5571-4B0B-87DB-9751489E1B8A}" destId="{F868CA41-836D-4761-9110-C2E89CE684DA}" srcOrd="0" destOrd="0" presId="urn:microsoft.com/office/officeart/2005/8/layout/bProcess4"/>
    <dgm:cxn modelId="{2A61388D-11B4-47C1-BBBF-BFB054B6A18F}" srcId="{CE101190-1117-4ED5-92E8-B4A367BA5494}" destId="{C0D1AC60-5459-46B9-80FB-C09DF98BD8D8}" srcOrd="3" destOrd="0" parTransId="{4115A0F9-645C-4B4C-81CC-BCECD06F9F78}" sibTransId="{351443F8-5571-4B0B-87DB-9751489E1B8A}"/>
    <dgm:cxn modelId="{578D7E9B-5A83-4F3C-8ED6-A0FAB2AE50FB}" srcId="{CE101190-1117-4ED5-92E8-B4A367BA5494}" destId="{9263AAFC-D61D-4102-966B-DD858B98A63C}" srcOrd="0" destOrd="0" parTransId="{DE0FBF9C-FD49-4EA1-83D0-8B4FD5EB627D}" sibTransId="{318E7B81-A892-4B40-BC43-364EC8A25B9A}"/>
    <dgm:cxn modelId="{BF29B0AB-5485-45B6-87A4-825E89F67FA4}" srcId="{CE101190-1117-4ED5-92E8-B4A367BA5494}" destId="{D09D4747-B178-4EB0-A403-026A62E03322}" srcOrd="2" destOrd="0" parTransId="{FBFD943F-220C-4818-9588-D4BFE37AE93B}" sibTransId="{5E8B5B58-4A5B-46B4-89EC-77C3D15A41D8}"/>
    <dgm:cxn modelId="{C5AE97AD-6CB9-4426-8940-33102DE9EE0A}" type="presOf" srcId="{BA091134-B5AB-420E-B103-D9883F323E5B}" destId="{40DEA0EA-5E60-44B8-9622-DC0C8595D21C}" srcOrd="0" destOrd="0" presId="urn:microsoft.com/office/officeart/2005/8/layout/bProcess4"/>
    <dgm:cxn modelId="{4248DABA-0483-4B9A-8C78-8325E72FFC38}" type="presOf" srcId="{5E8B5B58-4A5B-46B4-89EC-77C3D15A41D8}" destId="{47A16285-ED58-45E4-A110-009EACD8EFA7}" srcOrd="0" destOrd="0" presId="urn:microsoft.com/office/officeart/2005/8/layout/bProcess4"/>
    <dgm:cxn modelId="{97A924C9-EA22-46AC-B4DA-EA60BAE85E04}" type="presOf" srcId="{3C570946-5F24-4CDA-8E60-419E55A7DBED}" destId="{DA0D1DE1-6919-49E8-8EB8-304941E2F8DB}" srcOrd="0" destOrd="0" presId="urn:microsoft.com/office/officeart/2005/8/layout/bProcess4"/>
    <dgm:cxn modelId="{162CF9E6-DB66-42D8-83B2-94F0E5FFD95A}" srcId="{CE101190-1117-4ED5-92E8-B4A367BA5494}" destId="{3C570946-5F24-4CDA-8E60-419E55A7DBED}" srcOrd="6" destOrd="0" parTransId="{787CAF4E-41F2-48C8-ADCE-909F07278CEE}" sibTransId="{1910375B-9C7A-4C41-9E4D-9C2A2BBAD92E}"/>
    <dgm:cxn modelId="{228823E8-59A4-409D-96A4-A4E92114BEDA}" type="presOf" srcId="{318E7B81-A892-4B40-BC43-364EC8A25B9A}" destId="{4329627B-96AB-4C08-A079-769EB6A3DA3E}" srcOrd="0" destOrd="0" presId="urn:microsoft.com/office/officeart/2005/8/layout/bProcess4"/>
    <dgm:cxn modelId="{75E9AAF1-BB43-438B-A8E0-35E1666F8E9F}" srcId="{CE101190-1117-4ED5-92E8-B4A367BA5494}" destId="{FF8341B0-FB40-4D49-B1C9-484FAEA11D9D}" srcOrd="4" destOrd="0" parTransId="{C90C1F08-47B2-452C-8507-63969A778675}" sibTransId="{BA091134-B5AB-420E-B103-D9883F323E5B}"/>
    <dgm:cxn modelId="{6C912FF3-0335-48EA-9831-8E0051ACFA51}" srcId="{CE101190-1117-4ED5-92E8-B4A367BA5494}" destId="{AEC1246B-20AF-4DC7-9291-8B998925ECE0}" srcOrd="5" destOrd="0" parTransId="{3C235D9F-DB5C-4D24-A7AB-53FCF44A7A6E}" sibTransId="{409EEA42-A155-4645-B0D9-D80431B91CBF}"/>
    <dgm:cxn modelId="{1025BCF3-6D8C-4500-B3AA-85440F9F9175}" type="presOf" srcId="{D09D4747-B178-4EB0-A403-026A62E03322}" destId="{6C0C0C91-6029-4F40-B5B4-07DA5F3BE5AC}" srcOrd="0" destOrd="0" presId="urn:microsoft.com/office/officeart/2005/8/layout/bProcess4"/>
    <dgm:cxn modelId="{1B66D3F3-2CD8-43AA-A916-3040D8A2FB3B}" type="presOf" srcId="{409EEA42-A155-4645-B0D9-D80431B91CBF}" destId="{D8914A4F-E3E2-4482-B285-0C3689ADFEEC}" srcOrd="0" destOrd="0" presId="urn:microsoft.com/office/officeart/2005/8/layout/bProcess4"/>
    <dgm:cxn modelId="{6E237CFE-B4DC-42F9-BBD5-6C6226BEFF45}" srcId="{CE101190-1117-4ED5-92E8-B4A367BA5494}" destId="{112F0B7C-A9B5-4A6C-96E7-6A8523442D99}" srcOrd="1" destOrd="0" parTransId="{4AA4EC23-6ADD-49EB-B830-A9157F7A48BA}" sibTransId="{8145FD33-5D59-4AE8-9009-F03F54EFCD3F}"/>
    <dgm:cxn modelId="{C7C661E5-A1F6-4FDB-8009-38D8104CC095}" type="presParOf" srcId="{37FE7854-1B79-446C-B186-DC7A7B88EF21}" destId="{41F92164-0896-4E3D-B13C-60997C3DD9FB}" srcOrd="0" destOrd="0" presId="urn:microsoft.com/office/officeart/2005/8/layout/bProcess4"/>
    <dgm:cxn modelId="{57EEF5F4-C53D-4101-9D39-8CFB492B6FB5}" type="presParOf" srcId="{41F92164-0896-4E3D-B13C-60997C3DD9FB}" destId="{5F1AD61B-503E-4CD1-A66B-F46FF5A0BF32}" srcOrd="0" destOrd="0" presId="urn:microsoft.com/office/officeart/2005/8/layout/bProcess4"/>
    <dgm:cxn modelId="{819CE789-9278-446C-8452-4BAF5BBDC011}" type="presParOf" srcId="{41F92164-0896-4E3D-B13C-60997C3DD9FB}" destId="{3E63A6E0-6FE2-4679-AEB5-03A611317500}" srcOrd="1" destOrd="0" presId="urn:microsoft.com/office/officeart/2005/8/layout/bProcess4"/>
    <dgm:cxn modelId="{EF8067CB-FDEE-492D-AD6C-145A175A72FC}" type="presParOf" srcId="{37FE7854-1B79-446C-B186-DC7A7B88EF21}" destId="{4329627B-96AB-4C08-A079-769EB6A3DA3E}" srcOrd="1" destOrd="0" presId="urn:microsoft.com/office/officeart/2005/8/layout/bProcess4"/>
    <dgm:cxn modelId="{F670C22B-970C-4D92-969E-B920015449C5}" type="presParOf" srcId="{37FE7854-1B79-446C-B186-DC7A7B88EF21}" destId="{6D810ADF-6D55-40BE-B96A-D14C7B63B7FE}" srcOrd="2" destOrd="0" presId="urn:microsoft.com/office/officeart/2005/8/layout/bProcess4"/>
    <dgm:cxn modelId="{3CF2E867-105E-4C17-9786-BD15572494D5}" type="presParOf" srcId="{6D810ADF-6D55-40BE-B96A-D14C7B63B7FE}" destId="{40E6BA06-27CF-44BD-B744-DBC792E7764B}" srcOrd="0" destOrd="0" presId="urn:microsoft.com/office/officeart/2005/8/layout/bProcess4"/>
    <dgm:cxn modelId="{22B576E1-823E-473D-8678-1DC79527CA87}" type="presParOf" srcId="{6D810ADF-6D55-40BE-B96A-D14C7B63B7FE}" destId="{04941352-4C50-4A78-B355-151262806B6A}" srcOrd="1" destOrd="0" presId="urn:microsoft.com/office/officeart/2005/8/layout/bProcess4"/>
    <dgm:cxn modelId="{F02F4B64-BB37-4AC8-9B1A-87737FD140F9}" type="presParOf" srcId="{37FE7854-1B79-446C-B186-DC7A7B88EF21}" destId="{2BC86636-7E4A-4A65-B564-A91E9556350A}" srcOrd="3" destOrd="0" presId="urn:microsoft.com/office/officeart/2005/8/layout/bProcess4"/>
    <dgm:cxn modelId="{169A6040-8A69-495A-B448-B10E99AAFFF0}" type="presParOf" srcId="{37FE7854-1B79-446C-B186-DC7A7B88EF21}" destId="{84483CEA-77DA-4DE8-B67C-E4FD5436CE6F}" srcOrd="4" destOrd="0" presId="urn:microsoft.com/office/officeart/2005/8/layout/bProcess4"/>
    <dgm:cxn modelId="{781B324C-A4F2-40E5-86A8-87BD68E29CEB}" type="presParOf" srcId="{84483CEA-77DA-4DE8-B67C-E4FD5436CE6F}" destId="{2E906B6F-AFF2-4F7B-975A-6A0FC7103DCA}" srcOrd="0" destOrd="0" presId="urn:microsoft.com/office/officeart/2005/8/layout/bProcess4"/>
    <dgm:cxn modelId="{72424F62-1A68-4E91-BCCA-FBEF67A7467B}" type="presParOf" srcId="{84483CEA-77DA-4DE8-B67C-E4FD5436CE6F}" destId="{6C0C0C91-6029-4F40-B5B4-07DA5F3BE5AC}" srcOrd="1" destOrd="0" presId="urn:microsoft.com/office/officeart/2005/8/layout/bProcess4"/>
    <dgm:cxn modelId="{81D30139-0B74-43EC-9590-EDC944A2AF10}" type="presParOf" srcId="{37FE7854-1B79-446C-B186-DC7A7B88EF21}" destId="{47A16285-ED58-45E4-A110-009EACD8EFA7}" srcOrd="5" destOrd="0" presId="urn:microsoft.com/office/officeart/2005/8/layout/bProcess4"/>
    <dgm:cxn modelId="{DC9E2FCD-BACD-411B-94EE-B6F3813090C7}" type="presParOf" srcId="{37FE7854-1B79-446C-B186-DC7A7B88EF21}" destId="{13F52FFF-47D2-4494-B0B3-16E674B1B56A}" srcOrd="6" destOrd="0" presId="urn:microsoft.com/office/officeart/2005/8/layout/bProcess4"/>
    <dgm:cxn modelId="{6224A555-D378-4368-8E2C-1DFD5A784CEB}" type="presParOf" srcId="{13F52FFF-47D2-4494-B0B3-16E674B1B56A}" destId="{0F5EE7F8-F9D3-4FC1-946B-75956FA357F7}" srcOrd="0" destOrd="0" presId="urn:microsoft.com/office/officeart/2005/8/layout/bProcess4"/>
    <dgm:cxn modelId="{D2545AF3-5C28-4F40-B53A-5CD5ABC4D77A}" type="presParOf" srcId="{13F52FFF-47D2-4494-B0B3-16E674B1B56A}" destId="{B26AEFB8-FFED-4FF8-AC0F-3B74AF70E9E4}" srcOrd="1" destOrd="0" presId="urn:microsoft.com/office/officeart/2005/8/layout/bProcess4"/>
    <dgm:cxn modelId="{C841B161-FB97-4731-8C9E-613777D16A13}" type="presParOf" srcId="{37FE7854-1B79-446C-B186-DC7A7B88EF21}" destId="{F868CA41-836D-4761-9110-C2E89CE684DA}" srcOrd="7" destOrd="0" presId="urn:microsoft.com/office/officeart/2005/8/layout/bProcess4"/>
    <dgm:cxn modelId="{5ED7DFC1-5A97-4446-ADC3-6B9D19872E6A}" type="presParOf" srcId="{37FE7854-1B79-446C-B186-DC7A7B88EF21}" destId="{4EF94D89-099A-4D3F-96B4-BC8FDC4EF38F}" srcOrd="8" destOrd="0" presId="urn:microsoft.com/office/officeart/2005/8/layout/bProcess4"/>
    <dgm:cxn modelId="{0B0E2A3C-D422-45CE-96A9-18B9F6F39963}" type="presParOf" srcId="{4EF94D89-099A-4D3F-96B4-BC8FDC4EF38F}" destId="{2E340344-34FF-433E-A950-45DAF9D7283C}" srcOrd="0" destOrd="0" presId="urn:microsoft.com/office/officeart/2005/8/layout/bProcess4"/>
    <dgm:cxn modelId="{A5264B56-AA6E-46E9-9CDE-04A8C0CE33D5}" type="presParOf" srcId="{4EF94D89-099A-4D3F-96B4-BC8FDC4EF38F}" destId="{BC1DA89D-C951-4870-98E7-8A482B410F1F}" srcOrd="1" destOrd="0" presId="urn:microsoft.com/office/officeart/2005/8/layout/bProcess4"/>
    <dgm:cxn modelId="{DAC90F9F-4DB2-4D30-8E2D-D6E8D1595934}" type="presParOf" srcId="{37FE7854-1B79-446C-B186-DC7A7B88EF21}" destId="{40DEA0EA-5E60-44B8-9622-DC0C8595D21C}" srcOrd="9" destOrd="0" presId="urn:microsoft.com/office/officeart/2005/8/layout/bProcess4"/>
    <dgm:cxn modelId="{A95F28C0-7256-41F3-8CD9-5A84BE59E5D7}" type="presParOf" srcId="{37FE7854-1B79-446C-B186-DC7A7B88EF21}" destId="{4DF36863-A19C-42CD-AFEF-18B72D60BEC5}" srcOrd="10" destOrd="0" presId="urn:microsoft.com/office/officeart/2005/8/layout/bProcess4"/>
    <dgm:cxn modelId="{5B42A7DF-5638-4166-A12E-77C5DC4BEA41}" type="presParOf" srcId="{4DF36863-A19C-42CD-AFEF-18B72D60BEC5}" destId="{E6695503-81C4-4855-8314-4E124A6EE056}" srcOrd="0" destOrd="0" presId="urn:microsoft.com/office/officeart/2005/8/layout/bProcess4"/>
    <dgm:cxn modelId="{CF2CB022-0C20-4D04-AA37-FA7925C26D7C}" type="presParOf" srcId="{4DF36863-A19C-42CD-AFEF-18B72D60BEC5}" destId="{A0C4BA97-6BE2-4838-AC53-F7F3C039651D}" srcOrd="1" destOrd="0" presId="urn:microsoft.com/office/officeart/2005/8/layout/bProcess4"/>
    <dgm:cxn modelId="{0CFE6323-C186-4BDE-AD3D-5F9FD7CE5441}" type="presParOf" srcId="{37FE7854-1B79-446C-B186-DC7A7B88EF21}" destId="{D8914A4F-E3E2-4482-B285-0C3689ADFEEC}" srcOrd="11" destOrd="0" presId="urn:microsoft.com/office/officeart/2005/8/layout/bProcess4"/>
    <dgm:cxn modelId="{236BE070-AE30-411C-8E3B-1FC1FC1483BF}" type="presParOf" srcId="{37FE7854-1B79-446C-B186-DC7A7B88EF21}" destId="{6F0B4CCB-9831-4F63-86D0-E0060DCFC8D4}" srcOrd="12" destOrd="0" presId="urn:microsoft.com/office/officeart/2005/8/layout/bProcess4"/>
    <dgm:cxn modelId="{8EACE44D-FB4B-452C-B689-B7C3EAE0BEB8}" type="presParOf" srcId="{6F0B4CCB-9831-4F63-86D0-E0060DCFC8D4}" destId="{630659ED-5369-4D0A-B228-C1ADFFECD96D}" srcOrd="0" destOrd="0" presId="urn:microsoft.com/office/officeart/2005/8/layout/bProcess4"/>
    <dgm:cxn modelId="{0220A97B-131F-4A4E-ABDC-E7A54F40BC43}" type="presParOf" srcId="{6F0B4CCB-9831-4F63-86D0-E0060DCFC8D4}" destId="{DA0D1DE1-6919-49E8-8EB8-304941E2F8DB}" srcOrd="1" destOrd="0" presId="urn:microsoft.com/office/officeart/2005/8/layout/b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CB5C2-5976-477E-BA60-63D8DBAD746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5A0BDAC-3648-4C40-80E1-BCD24C0B50DB}">
      <dgm:prSet/>
      <dgm:spPr/>
      <dgm:t>
        <a:bodyPr/>
        <a:lstStyle/>
        <a:p>
          <a:pPr>
            <a:defRPr cap="all"/>
          </a:pPr>
          <a:r>
            <a:rPr lang="fi-FI" dirty="0">
              <a:solidFill>
                <a:srgbClr val="1651BD"/>
              </a:solidFill>
            </a:rPr>
            <a:t>Tapahtumamyynti Ei voi tuottaa voittoa. Toimintarahalla ei voi ostaa </a:t>
          </a:r>
          <a:r>
            <a:rPr lang="fi-FI">
              <a:solidFill>
                <a:srgbClr val="1651BD"/>
              </a:solidFill>
            </a:rPr>
            <a:t>myytäviä tuotteita.</a:t>
          </a:r>
          <a:endParaRPr lang="en-US" dirty="0">
            <a:solidFill>
              <a:srgbClr val="1651BD"/>
            </a:solidFill>
          </a:endParaRPr>
        </a:p>
      </dgm:t>
    </dgm:pt>
    <dgm:pt modelId="{9A6FA1C8-3C6F-4055-AFA8-00C9EC9C5D2E}" type="parTrans" cxnId="{263F9705-647C-4AC2-BABE-EC9CDF770952}">
      <dgm:prSet/>
      <dgm:spPr/>
      <dgm:t>
        <a:bodyPr/>
        <a:lstStyle/>
        <a:p>
          <a:endParaRPr lang="en-US">
            <a:solidFill>
              <a:srgbClr val="1651BD"/>
            </a:solidFill>
          </a:endParaRPr>
        </a:p>
      </dgm:t>
    </dgm:pt>
    <dgm:pt modelId="{ACDDE672-D094-4E11-B1B5-689A66A28A00}" type="sibTrans" cxnId="{263F9705-647C-4AC2-BABE-EC9CDF770952}">
      <dgm:prSet/>
      <dgm:spPr/>
      <dgm:t>
        <a:bodyPr/>
        <a:lstStyle/>
        <a:p>
          <a:endParaRPr lang="en-US">
            <a:solidFill>
              <a:srgbClr val="1651BD"/>
            </a:solidFill>
          </a:endParaRPr>
        </a:p>
      </dgm:t>
    </dgm:pt>
    <dgm:pt modelId="{98AA63C9-EB8A-45DE-967C-E6E3D5598863}">
      <dgm:prSet/>
      <dgm:spPr/>
      <dgm:t>
        <a:bodyPr/>
        <a:lstStyle/>
        <a:p>
          <a:pPr>
            <a:defRPr cap="all"/>
          </a:pPr>
          <a:r>
            <a:rPr lang="fi-FI" dirty="0">
              <a:solidFill>
                <a:srgbClr val="1651BD"/>
              </a:solidFill>
            </a:rPr>
            <a:t>jos tapahtumalla pystytään tekemään riittävästi tuloa, Tulee arvioida, onko tarpeen hakea avustusta. toimintarahaa ei välttämättä tarvita. </a:t>
          </a:r>
          <a:endParaRPr lang="en-US" dirty="0">
            <a:solidFill>
              <a:srgbClr val="1651BD"/>
            </a:solidFill>
          </a:endParaRPr>
        </a:p>
      </dgm:t>
    </dgm:pt>
    <dgm:pt modelId="{DF29FE5C-D88D-4D7E-8A23-F23F24AA9C3E}" type="parTrans" cxnId="{E1408DEA-F331-4837-A759-98606D89B728}">
      <dgm:prSet/>
      <dgm:spPr/>
      <dgm:t>
        <a:bodyPr/>
        <a:lstStyle/>
        <a:p>
          <a:endParaRPr lang="en-US">
            <a:solidFill>
              <a:srgbClr val="1651BD"/>
            </a:solidFill>
          </a:endParaRPr>
        </a:p>
      </dgm:t>
    </dgm:pt>
    <dgm:pt modelId="{BE026536-566C-4C41-B6FE-DFD16E0281E1}" type="sibTrans" cxnId="{E1408DEA-F331-4837-A759-98606D89B728}">
      <dgm:prSet/>
      <dgm:spPr/>
      <dgm:t>
        <a:bodyPr/>
        <a:lstStyle/>
        <a:p>
          <a:endParaRPr lang="en-US">
            <a:solidFill>
              <a:srgbClr val="1651BD"/>
            </a:solidFill>
          </a:endParaRPr>
        </a:p>
      </dgm:t>
    </dgm:pt>
    <dgm:pt modelId="{0235D557-0FA5-483F-970E-9FA1C3CA4E2B}">
      <dgm:prSet/>
      <dgm:spPr/>
      <dgm:t>
        <a:bodyPr/>
        <a:lstStyle/>
        <a:p>
          <a:pPr>
            <a:defRPr cap="all"/>
          </a:pPr>
          <a:r>
            <a:rPr lang="fi-FI" dirty="0">
              <a:solidFill>
                <a:srgbClr val="1651BD"/>
              </a:solidFill>
            </a:rPr>
            <a:t>Kuluja ei voi jakaa samassa tapahtumassa olevien  toimijoiden kesken esim. niin, että maksetaan esiintyjän palkkio puoliksi.</a:t>
          </a:r>
          <a:endParaRPr lang="en-US" dirty="0">
            <a:solidFill>
              <a:srgbClr val="1651BD"/>
            </a:solidFill>
          </a:endParaRPr>
        </a:p>
      </dgm:t>
    </dgm:pt>
    <dgm:pt modelId="{84A979B0-AFA2-4F2F-A280-478189BF2F97}" type="parTrans" cxnId="{BC1425FE-BE29-4CA6-BFE6-858A572B7FD3}">
      <dgm:prSet/>
      <dgm:spPr/>
      <dgm:t>
        <a:bodyPr/>
        <a:lstStyle/>
        <a:p>
          <a:endParaRPr lang="en-US">
            <a:solidFill>
              <a:srgbClr val="1651BD"/>
            </a:solidFill>
          </a:endParaRPr>
        </a:p>
      </dgm:t>
    </dgm:pt>
    <dgm:pt modelId="{A891A40F-367D-4AD9-A007-5A325F30CE7E}" type="sibTrans" cxnId="{BC1425FE-BE29-4CA6-BFE6-858A572B7FD3}">
      <dgm:prSet/>
      <dgm:spPr/>
      <dgm:t>
        <a:bodyPr/>
        <a:lstStyle/>
        <a:p>
          <a:endParaRPr lang="en-US">
            <a:solidFill>
              <a:srgbClr val="1651BD"/>
            </a:solidFill>
          </a:endParaRPr>
        </a:p>
      </dgm:t>
    </dgm:pt>
    <dgm:pt modelId="{64D21397-CA6A-4908-80BF-3DBB03B4214B}">
      <dgm:prSet/>
      <dgm:spPr/>
      <dgm:t>
        <a:bodyPr/>
        <a:lstStyle/>
        <a:p>
          <a:pPr>
            <a:defRPr cap="all"/>
          </a:pPr>
          <a:r>
            <a:rPr lang="fi-FI" dirty="0">
              <a:solidFill>
                <a:srgbClr val="1651BD"/>
              </a:solidFill>
            </a:rPr>
            <a:t>Pyrkikää mahdollisimman totuudenmukaiseen budjetointiin, koska muutoin alueittain jaettava raha on muilta toimijoilta pois.</a:t>
          </a:r>
          <a:endParaRPr lang="en-US" dirty="0">
            <a:solidFill>
              <a:srgbClr val="1651BD"/>
            </a:solidFill>
          </a:endParaRPr>
        </a:p>
      </dgm:t>
    </dgm:pt>
    <dgm:pt modelId="{29034AEF-6FD7-4C32-9C08-8BCE8E891869}" type="parTrans" cxnId="{F00A5FD0-247B-43E2-881F-0A9BBC056AF5}">
      <dgm:prSet/>
      <dgm:spPr/>
      <dgm:t>
        <a:bodyPr/>
        <a:lstStyle/>
        <a:p>
          <a:endParaRPr lang="en-US">
            <a:solidFill>
              <a:srgbClr val="1651BD"/>
            </a:solidFill>
          </a:endParaRPr>
        </a:p>
      </dgm:t>
    </dgm:pt>
    <dgm:pt modelId="{ACC48F5C-F64E-4409-BDD0-6DA23E831200}" type="sibTrans" cxnId="{F00A5FD0-247B-43E2-881F-0A9BBC056AF5}">
      <dgm:prSet/>
      <dgm:spPr/>
      <dgm:t>
        <a:bodyPr/>
        <a:lstStyle/>
        <a:p>
          <a:endParaRPr lang="en-US">
            <a:solidFill>
              <a:srgbClr val="1651BD"/>
            </a:solidFill>
          </a:endParaRPr>
        </a:p>
      </dgm:t>
    </dgm:pt>
    <dgm:pt modelId="{CAC42B62-0022-444C-8E18-85E2574EB5AA}" type="pres">
      <dgm:prSet presAssocID="{488CB5C2-5976-477E-BA60-63D8DBAD7464}" presName="root" presStyleCnt="0">
        <dgm:presLayoutVars>
          <dgm:dir/>
          <dgm:resizeHandles val="exact"/>
        </dgm:presLayoutVars>
      </dgm:prSet>
      <dgm:spPr/>
    </dgm:pt>
    <dgm:pt modelId="{444A1412-8164-4D11-A546-5682E9ADB5EE}" type="pres">
      <dgm:prSet presAssocID="{D5A0BDAC-3648-4C40-80E1-BCD24C0B50DB}" presName="compNode" presStyleCnt="0"/>
      <dgm:spPr/>
    </dgm:pt>
    <dgm:pt modelId="{914363A5-4C35-4697-ADBD-6F46E10CB7BB}" type="pres">
      <dgm:prSet presAssocID="{D5A0BDAC-3648-4C40-80E1-BCD24C0B50DB}" presName="iconBgRect" presStyleLbl="bgShp" presStyleIdx="0" presStyleCnt="4"/>
      <dgm:spPr>
        <a:solidFill>
          <a:srgbClr val="36A7DB">
            <a:alpha val="21961"/>
          </a:srgbClr>
        </a:solidFill>
      </dgm:spPr>
    </dgm:pt>
    <dgm:pt modelId="{E0528832-BED5-4E7D-B44D-68C0B5265A02}" type="pres">
      <dgm:prSet presAssocID="{D5A0BDAC-3648-4C40-80E1-BCD24C0B50DB}" presName="iconRect" presStyleLbl="node1" presStyleIdx="0" presStyleCnt="4"/>
      <dgm:spPr>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ha"/>
        </a:ext>
      </dgm:extLst>
    </dgm:pt>
    <dgm:pt modelId="{767958EC-B517-42E0-8511-1CDCC53DDA67}" type="pres">
      <dgm:prSet presAssocID="{D5A0BDAC-3648-4C40-80E1-BCD24C0B50DB}" presName="spaceRect" presStyleCnt="0"/>
      <dgm:spPr/>
    </dgm:pt>
    <dgm:pt modelId="{DBF8976B-A762-47C3-8BB5-F26D9FDFFC98}" type="pres">
      <dgm:prSet presAssocID="{D5A0BDAC-3648-4C40-80E1-BCD24C0B50DB}" presName="textRect" presStyleLbl="revTx" presStyleIdx="0" presStyleCnt="4">
        <dgm:presLayoutVars>
          <dgm:chMax val="1"/>
          <dgm:chPref val="1"/>
        </dgm:presLayoutVars>
      </dgm:prSet>
      <dgm:spPr/>
    </dgm:pt>
    <dgm:pt modelId="{28EEDFC9-3DCA-498D-9C54-D92B2EC9A866}" type="pres">
      <dgm:prSet presAssocID="{ACDDE672-D094-4E11-B1B5-689A66A28A00}" presName="sibTrans" presStyleCnt="0"/>
      <dgm:spPr/>
    </dgm:pt>
    <dgm:pt modelId="{FEDAFD71-4BDE-4D14-AE83-7D86E6AA40C3}" type="pres">
      <dgm:prSet presAssocID="{98AA63C9-EB8A-45DE-967C-E6E3D5598863}" presName="compNode" presStyleCnt="0"/>
      <dgm:spPr/>
    </dgm:pt>
    <dgm:pt modelId="{AE0D1B9D-8BC0-4252-ACC0-694F232A2F9E}" type="pres">
      <dgm:prSet presAssocID="{98AA63C9-EB8A-45DE-967C-E6E3D5598863}" presName="iconBgRect" presStyleLbl="bgShp" presStyleIdx="1" presStyleCnt="4"/>
      <dgm:spPr>
        <a:solidFill>
          <a:srgbClr val="36A7DB">
            <a:alpha val="21961"/>
          </a:srgbClr>
        </a:solidFill>
      </dgm:spPr>
    </dgm:pt>
    <dgm:pt modelId="{919C6224-1964-4533-A9BD-0804E270EF23}" type="pres">
      <dgm:prSet presAssocID="{98AA63C9-EB8A-45DE-967C-E6E3D5598863}" presName="iconRect" presStyleLbl="node1" presStyleIdx="1" presStyleCnt="4"/>
      <dgm:spPr>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yömiä"/>
        </a:ext>
      </dgm:extLst>
    </dgm:pt>
    <dgm:pt modelId="{3A57F910-7A10-4D35-A52D-1D519CE2A6B3}" type="pres">
      <dgm:prSet presAssocID="{98AA63C9-EB8A-45DE-967C-E6E3D5598863}" presName="spaceRect" presStyleCnt="0"/>
      <dgm:spPr/>
    </dgm:pt>
    <dgm:pt modelId="{10B326E3-1D18-4E63-A596-A5E3D89CD919}" type="pres">
      <dgm:prSet presAssocID="{98AA63C9-EB8A-45DE-967C-E6E3D5598863}" presName="textRect" presStyleLbl="revTx" presStyleIdx="1" presStyleCnt="4">
        <dgm:presLayoutVars>
          <dgm:chMax val="1"/>
          <dgm:chPref val="1"/>
        </dgm:presLayoutVars>
      </dgm:prSet>
      <dgm:spPr/>
    </dgm:pt>
    <dgm:pt modelId="{BF0CE68D-1C00-4139-8F2A-C4AF76F5376B}" type="pres">
      <dgm:prSet presAssocID="{BE026536-566C-4C41-B6FE-DFD16E0281E1}" presName="sibTrans" presStyleCnt="0"/>
      <dgm:spPr/>
    </dgm:pt>
    <dgm:pt modelId="{3634748A-8DE9-4FE5-B9F3-A8E1EEEC3BB5}" type="pres">
      <dgm:prSet presAssocID="{0235D557-0FA5-483F-970E-9FA1C3CA4E2B}" presName="compNode" presStyleCnt="0"/>
      <dgm:spPr/>
    </dgm:pt>
    <dgm:pt modelId="{3B8FDBD5-B048-4C54-B93D-5987DDE2269F}" type="pres">
      <dgm:prSet presAssocID="{0235D557-0FA5-483F-970E-9FA1C3CA4E2B}" presName="iconBgRect" presStyleLbl="bgShp" presStyleIdx="2" presStyleCnt="4"/>
      <dgm:spPr>
        <a:solidFill>
          <a:srgbClr val="36A7DB">
            <a:alpha val="21961"/>
          </a:srgbClr>
        </a:solidFill>
      </dgm:spPr>
    </dgm:pt>
    <dgm:pt modelId="{0B5ED6DB-5F33-4BBD-9ED6-F52A65128D8C}" type="pres">
      <dgm:prSet presAssocID="{0235D557-0FA5-483F-970E-9FA1C3CA4E2B}" presName="iconRect" presStyleLbl="node1" presStyleIdx="2" presStyleCnt="4" custLinFactX="135707" custLinFactNeighborX="200000" custLinFactNeighborY="879"/>
      <dgm:spPr>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w blade"/>
        </a:ext>
      </dgm:extLst>
    </dgm:pt>
    <dgm:pt modelId="{A91197B3-DDB3-4B1F-AEEC-2501865BC455}" type="pres">
      <dgm:prSet presAssocID="{0235D557-0FA5-483F-970E-9FA1C3CA4E2B}" presName="spaceRect" presStyleCnt="0"/>
      <dgm:spPr/>
    </dgm:pt>
    <dgm:pt modelId="{14486A46-4EC8-4B7C-BDF8-9E3647E8CBA7}" type="pres">
      <dgm:prSet presAssocID="{0235D557-0FA5-483F-970E-9FA1C3CA4E2B}" presName="textRect" presStyleLbl="revTx" presStyleIdx="2" presStyleCnt="4">
        <dgm:presLayoutVars>
          <dgm:chMax val="1"/>
          <dgm:chPref val="1"/>
        </dgm:presLayoutVars>
      </dgm:prSet>
      <dgm:spPr/>
    </dgm:pt>
    <dgm:pt modelId="{066BEADA-54B4-4F5B-8B67-166ADF1B1A65}" type="pres">
      <dgm:prSet presAssocID="{A891A40F-367D-4AD9-A007-5A325F30CE7E}" presName="sibTrans" presStyleCnt="0"/>
      <dgm:spPr/>
    </dgm:pt>
    <dgm:pt modelId="{25521D4E-0B26-4C92-95D2-5905ECC419F0}" type="pres">
      <dgm:prSet presAssocID="{64D21397-CA6A-4908-80BF-3DBB03B4214B}" presName="compNode" presStyleCnt="0"/>
      <dgm:spPr/>
    </dgm:pt>
    <dgm:pt modelId="{D9838B8F-1523-400D-BBEC-DAEF1C8CD52B}" type="pres">
      <dgm:prSet presAssocID="{64D21397-CA6A-4908-80BF-3DBB03B4214B}" presName="iconBgRect" presStyleLbl="bgShp" presStyleIdx="3" presStyleCnt="4"/>
      <dgm:spPr>
        <a:solidFill>
          <a:srgbClr val="36A7DB">
            <a:alpha val="21961"/>
          </a:srgbClr>
        </a:solidFill>
      </dgm:spPr>
    </dgm:pt>
    <dgm:pt modelId="{CCCB6372-2A51-4A27-9F58-26BBA3C6E9EF}" type="pres">
      <dgm:prSet presAssocID="{64D21397-CA6A-4908-80BF-3DBB03B4214B}" presName="iconRect" presStyleLbl="node1" presStyleIdx="3" presStyleCnt="4" custLinFactX="-134290" custLinFactNeighborX="-200000" custLinFactNeighborY="1921"/>
      <dgm:spPr>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olikot"/>
        </a:ext>
      </dgm:extLst>
    </dgm:pt>
    <dgm:pt modelId="{85465CD8-7AE9-4325-9C8C-504DB891DA93}" type="pres">
      <dgm:prSet presAssocID="{64D21397-CA6A-4908-80BF-3DBB03B4214B}" presName="spaceRect" presStyleCnt="0"/>
      <dgm:spPr/>
    </dgm:pt>
    <dgm:pt modelId="{8E65DDBB-3904-45FF-B9A3-6EB9A33519FD}" type="pres">
      <dgm:prSet presAssocID="{64D21397-CA6A-4908-80BF-3DBB03B4214B}" presName="textRect" presStyleLbl="revTx" presStyleIdx="3" presStyleCnt="4">
        <dgm:presLayoutVars>
          <dgm:chMax val="1"/>
          <dgm:chPref val="1"/>
        </dgm:presLayoutVars>
      </dgm:prSet>
      <dgm:spPr/>
    </dgm:pt>
  </dgm:ptLst>
  <dgm:cxnLst>
    <dgm:cxn modelId="{263F9705-647C-4AC2-BABE-EC9CDF770952}" srcId="{488CB5C2-5976-477E-BA60-63D8DBAD7464}" destId="{D5A0BDAC-3648-4C40-80E1-BCD24C0B50DB}" srcOrd="0" destOrd="0" parTransId="{9A6FA1C8-3C6F-4055-AFA8-00C9EC9C5D2E}" sibTransId="{ACDDE672-D094-4E11-B1B5-689A66A28A00}"/>
    <dgm:cxn modelId="{B234BD0F-F15C-4153-ABA6-BF4E4ACF171A}" type="presOf" srcId="{64D21397-CA6A-4908-80BF-3DBB03B4214B}" destId="{8E65DDBB-3904-45FF-B9A3-6EB9A33519FD}" srcOrd="0" destOrd="0" presId="urn:microsoft.com/office/officeart/2018/5/layout/IconCircleLabelList"/>
    <dgm:cxn modelId="{74D15182-DA45-44A7-86DB-89F8ED78BBFA}" type="presOf" srcId="{0235D557-0FA5-483F-970E-9FA1C3CA4E2B}" destId="{14486A46-4EC8-4B7C-BDF8-9E3647E8CBA7}" srcOrd="0" destOrd="0" presId="urn:microsoft.com/office/officeart/2018/5/layout/IconCircleLabelList"/>
    <dgm:cxn modelId="{61824FA7-6703-41D7-B11F-6E17A5A71589}" type="presOf" srcId="{488CB5C2-5976-477E-BA60-63D8DBAD7464}" destId="{CAC42B62-0022-444C-8E18-85E2574EB5AA}" srcOrd="0" destOrd="0" presId="urn:microsoft.com/office/officeart/2018/5/layout/IconCircleLabelList"/>
    <dgm:cxn modelId="{46CF5DB5-75E6-44CA-AAB3-DAFA6100195F}" type="presOf" srcId="{D5A0BDAC-3648-4C40-80E1-BCD24C0B50DB}" destId="{DBF8976B-A762-47C3-8BB5-F26D9FDFFC98}" srcOrd="0" destOrd="0" presId="urn:microsoft.com/office/officeart/2018/5/layout/IconCircleLabelList"/>
    <dgm:cxn modelId="{F00A5FD0-247B-43E2-881F-0A9BBC056AF5}" srcId="{488CB5C2-5976-477E-BA60-63D8DBAD7464}" destId="{64D21397-CA6A-4908-80BF-3DBB03B4214B}" srcOrd="3" destOrd="0" parTransId="{29034AEF-6FD7-4C32-9C08-8BCE8E891869}" sibTransId="{ACC48F5C-F64E-4409-BDD0-6DA23E831200}"/>
    <dgm:cxn modelId="{E1408DEA-F331-4837-A759-98606D89B728}" srcId="{488CB5C2-5976-477E-BA60-63D8DBAD7464}" destId="{98AA63C9-EB8A-45DE-967C-E6E3D5598863}" srcOrd="1" destOrd="0" parTransId="{DF29FE5C-D88D-4D7E-8A23-F23F24AA9C3E}" sibTransId="{BE026536-566C-4C41-B6FE-DFD16E0281E1}"/>
    <dgm:cxn modelId="{7E9196F3-DE19-4DC1-83C0-2EEA70FBA35A}" type="presOf" srcId="{98AA63C9-EB8A-45DE-967C-E6E3D5598863}" destId="{10B326E3-1D18-4E63-A596-A5E3D89CD919}" srcOrd="0" destOrd="0" presId="urn:microsoft.com/office/officeart/2018/5/layout/IconCircleLabelList"/>
    <dgm:cxn modelId="{BC1425FE-BE29-4CA6-BFE6-858A572B7FD3}" srcId="{488CB5C2-5976-477E-BA60-63D8DBAD7464}" destId="{0235D557-0FA5-483F-970E-9FA1C3CA4E2B}" srcOrd="2" destOrd="0" parTransId="{84A979B0-AFA2-4F2F-A280-478189BF2F97}" sibTransId="{A891A40F-367D-4AD9-A007-5A325F30CE7E}"/>
    <dgm:cxn modelId="{9E12B78A-F805-447D-9F8C-7E90D7D02C11}" type="presParOf" srcId="{CAC42B62-0022-444C-8E18-85E2574EB5AA}" destId="{444A1412-8164-4D11-A546-5682E9ADB5EE}" srcOrd="0" destOrd="0" presId="urn:microsoft.com/office/officeart/2018/5/layout/IconCircleLabelList"/>
    <dgm:cxn modelId="{196ADC42-BA99-4768-881D-7D15AE2D13E7}" type="presParOf" srcId="{444A1412-8164-4D11-A546-5682E9ADB5EE}" destId="{914363A5-4C35-4697-ADBD-6F46E10CB7BB}" srcOrd="0" destOrd="0" presId="urn:microsoft.com/office/officeart/2018/5/layout/IconCircleLabelList"/>
    <dgm:cxn modelId="{56E0A059-737A-4EF6-BDEE-1C1F4F3D1E3D}" type="presParOf" srcId="{444A1412-8164-4D11-A546-5682E9ADB5EE}" destId="{E0528832-BED5-4E7D-B44D-68C0B5265A02}" srcOrd="1" destOrd="0" presId="urn:microsoft.com/office/officeart/2018/5/layout/IconCircleLabelList"/>
    <dgm:cxn modelId="{CF6DC50E-BE50-44F9-A126-E69A51795BE7}" type="presParOf" srcId="{444A1412-8164-4D11-A546-5682E9ADB5EE}" destId="{767958EC-B517-42E0-8511-1CDCC53DDA67}" srcOrd="2" destOrd="0" presId="urn:microsoft.com/office/officeart/2018/5/layout/IconCircleLabelList"/>
    <dgm:cxn modelId="{7FC08401-E064-4924-AE0F-9D1AA2F973CC}" type="presParOf" srcId="{444A1412-8164-4D11-A546-5682E9ADB5EE}" destId="{DBF8976B-A762-47C3-8BB5-F26D9FDFFC98}" srcOrd="3" destOrd="0" presId="urn:microsoft.com/office/officeart/2018/5/layout/IconCircleLabelList"/>
    <dgm:cxn modelId="{DEF95EB7-16D2-4598-937D-01E14F4A5151}" type="presParOf" srcId="{CAC42B62-0022-444C-8E18-85E2574EB5AA}" destId="{28EEDFC9-3DCA-498D-9C54-D92B2EC9A866}" srcOrd="1" destOrd="0" presId="urn:microsoft.com/office/officeart/2018/5/layout/IconCircleLabelList"/>
    <dgm:cxn modelId="{CB076633-200A-4568-8103-8757C4186969}" type="presParOf" srcId="{CAC42B62-0022-444C-8E18-85E2574EB5AA}" destId="{FEDAFD71-4BDE-4D14-AE83-7D86E6AA40C3}" srcOrd="2" destOrd="0" presId="urn:microsoft.com/office/officeart/2018/5/layout/IconCircleLabelList"/>
    <dgm:cxn modelId="{EF96E84D-3C85-4D0D-A4D8-BD41E93B7370}" type="presParOf" srcId="{FEDAFD71-4BDE-4D14-AE83-7D86E6AA40C3}" destId="{AE0D1B9D-8BC0-4252-ACC0-694F232A2F9E}" srcOrd="0" destOrd="0" presId="urn:microsoft.com/office/officeart/2018/5/layout/IconCircleLabelList"/>
    <dgm:cxn modelId="{03688836-59EE-44A7-9A81-F64E68FBF9AC}" type="presParOf" srcId="{FEDAFD71-4BDE-4D14-AE83-7D86E6AA40C3}" destId="{919C6224-1964-4533-A9BD-0804E270EF23}" srcOrd="1" destOrd="0" presId="urn:microsoft.com/office/officeart/2018/5/layout/IconCircleLabelList"/>
    <dgm:cxn modelId="{BE8B4390-2552-40B2-A086-E87BA490B0E9}" type="presParOf" srcId="{FEDAFD71-4BDE-4D14-AE83-7D86E6AA40C3}" destId="{3A57F910-7A10-4D35-A52D-1D519CE2A6B3}" srcOrd="2" destOrd="0" presId="urn:microsoft.com/office/officeart/2018/5/layout/IconCircleLabelList"/>
    <dgm:cxn modelId="{ABE70152-C25F-466C-81F4-90AFF9F8EC44}" type="presParOf" srcId="{FEDAFD71-4BDE-4D14-AE83-7D86E6AA40C3}" destId="{10B326E3-1D18-4E63-A596-A5E3D89CD919}" srcOrd="3" destOrd="0" presId="urn:microsoft.com/office/officeart/2018/5/layout/IconCircleLabelList"/>
    <dgm:cxn modelId="{C6C4EE65-7F05-4603-9F44-2821F8A6084C}" type="presParOf" srcId="{CAC42B62-0022-444C-8E18-85E2574EB5AA}" destId="{BF0CE68D-1C00-4139-8F2A-C4AF76F5376B}" srcOrd="3" destOrd="0" presId="urn:microsoft.com/office/officeart/2018/5/layout/IconCircleLabelList"/>
    <dgm:cxn modelId="{702716AF-7DF8-45C2-A7AE-75F92488246E}" type="presParOf" srcId="{CAC42B62-0022-444C-8E18-85E2574EB5AA}" destId="{3634748A-8DE9-4FE5-B9F3-A8E1EEEC3BB5}" srcOrd="4" destOrd="0" presId="urn:microsoft.com/office/officeart/2018/5/layout/IconCircleLabelList"/>
    <dgm:cxn modelId="{3FAFBAA0-C55B-4C9D-928B-4D0CE7D77F50}" type="presParOf" srcId="{3634748A-8DE9-4FE5-B9F3-A8E1EEEC3BB5}" destId="{3B8FDBD5-B048-4C54-B93D-5987DDE2269F}" srcOrd="0" destOrd="0" presId="urn:microsoft.com/office/officeart/2018/5/layout/IconCircleLabelList"/>
    <dgm:cxn modelId="{1627C9EA-107F-4E97-8628-D957767C900C}" type="presParOf" srcId="{3634748A-8DE9-4FE5-B9F3-A8E1EEEC3BB5}" destId="{0B5ED6DB-5F33-4BBD-9ED6-F52A65128D8C}" srcOrd="1" destOrd="0" presId="urn:microsoft.com/office/officeart/2018/5/layout/IconCircleLabelList"/>
    <dgm:cxn modelId="{E42C296A-B21A-4738-B3AA-DC47B638481C}" type="presParOf" srcId="{3634748A-8DE9-4FE5-B9F3-A8E1EEEC3BB5}" destId="{A91197B3-DDB3-4B1F-AEEC-2501865BC455}" srcOrd="2" destOrd="0" presId="urn:microsoft.com/office/officeart/2018/5/layout/IconCircleLabelList"/>
    <dgm:cxn modelId="{C5A48641-E840-4F54-BFE9-1A1C18628D96}" type="presParOf" srcId="{3634748A-8DE9-4FE5-B9F3-A8E1EEEC3BB5}" destId="{14486A46-4EC8-4B7C-BDF8-9E3647E8CBA7}" srcOrd="3" destOrd="0" presId="urn:microsoft.com/office/officeart/2018/5/layout/IconCircleLabelList"/>
    <dgm:cxn modelId="{F1060F2E-40D1-4FAB-90F0-AC38919B18DE}" type="presParOf" srcId="{CAC42B62-0022-444C-8E18-85E2574EB5AA}" destId="{066BEADA-54B4-4F5B-8B67-166ADF1B1A65}" srcOrd="5" destOrd="0" presId="urn:microsoft.com/office/officeart/2018/5/layout/IconCircleLabelList"/>
    <dgm:cxn modelId="{2DB8CBF0-2195-4AB4-B6EF-94FE3B6B7B46}" type="presParOf" srcId="{CAC42B62-0022-444C-8E18-85E2574EB5AA}" destId="{25521D4E-0B26-4C92-95D2-5905ECC419F0}" srcOrd="6" destOrd="0" presId="urn:microsoft.com/office/officeart/2018/5/layout/IconCircleLabelList"/>
    <dgm:cxn modelId="{55881EF1-50CA-4853-BFF6-18761EEE56A9}" type="presParOf" srcId="{25521D4E-0B26-4C92-95D2-5905ECC419F0}" destId="{D9838B8F-1523-400D-BBEC-DAEF1C8CD52B}" srcOrd="0" destOrd="0" presId="urn:microsoft.com/office/officeart/2018/5/layout/IconCircleLabelList"/>
    <dgm:cxn modelId="{4637CA7D-FCB4-4846-9439-B1021C71656D}" type="presParOf" srcId="{25521D4E-0B26-4C92-95D2-5905ECC419F0}" destId="{CCCB6372-2A51-4A27-9F58-26BBA3C6E9EF}" srcOrd="1" destOrd="0" presId="urn:microsoft.com/office/officeart/2018/5/layout/IconCircleLabelList"/>
    <dgm:cxn modelId="{04E93285-2998-48D1-A8A9-FCD02F9560A9}" type="presParOf" srcId="{25521D4E-0B26-4C92-95D2-5905ECC419F0}" destId="{85465CD8-7AE9-4325-9C8C-504DB891DA93}" srcOrd="2" destOrd="0" presId="urn:microsoft.com/office/officeart/2018/5/layout/IconCircleLabelList"/>
    <dgm:cxn modelId="{C5C4FD67-AB91-4CB0-A6E1-35005E4AD05C}" type="presParOf" srcId="{25521D4E-0B26-4C92-95D2-5905ECC419F0}" destId="{8E65DDBB-3904-45FF-B9A3-6EB9A33519F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627B-96AB-4C08-A079-769EB6A3DA3E}">
      <dsp:nvSpPr>
        <dsp:cNvPr id="0" name=""/>
        <dsp:cNvSpPr/>
      </dsp:nvSpPr>
      <dsp:spPr>
        <a:xfrm rot="5400000">
          <a:off x="-344654" y="1904908"/>
          <a:ext cx="1525541" cy="184244"/>
        </a:xfrm>
        <a:prstGeom prst="rect">
          <a:avLst/>
        </a:prstGeom>
        <a:solidFill>
          <a:srgbClr val="D60B71"/>
        </a:solidFill>
        <a:ln>
          <a:noFill/>
        </a:ln>
        <a:effectLst/>
      </dsp:spPr>
      <dsp:style>
        <a:lnRef idx="0">
          <a:scrgbClr r="0" g="0" b="0"/>
        </a:lnRef>
        <a:fillRef idx="1">
          <a:scrgbClr r="0" g="0" b="0"/>
        </a:fillRef>
        <a:effectRef idx="0">
          <a:scrgbClr r="0" g="0" b="0"/>
        </a:effectRef>
        <a:fontRef idx="minor">
          <a:schemeClr val="lt1"/>
        </a:fontRef>
      </dsp:style>
    </dsp:sp>
    <dsp:sp modelId="{3E63A6E0-6FE2-4679-AEB5-03A611317500}">
      <dsp:nvSpPr>
        <dsp:cNvPr id="0" name=""/>
        <dsp:cNvSpPr/>
      </dsp:nvSpPr>
      <dsp:spPr>
        <a:xfrm>
          <a:off x="3772" y="927596"/>
          <a:ext cx="2047156" cy="1228293"/>
        </a:xfrm>
        <a:prstGeom prst="roundRect">
          <a:avLst>
            <a:gd name="adj" fmla="val 10000"/>
          </a:avLst>
        </a:prstGeom>
        <a:solidFill>
          <a:schemeClr val="lt1">
            <a:hueOff val="0"/>
            <a:satOff val="0"/>
            <a:lumOff val="0"/>
            <a:alphaOff val="0"/>
          </a:schemeClr>
        </a:solidFill>
        <a:ln w="12700" cap="flat" cmpd="sng" algn="ctr">
          <a:solidFill>
            <a:srgbClr val="D60B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Ennen hakuaikaa</a:t>
          </a:r>
        </a:p>
        <a:p>
          <a:pPr marL="0" lvl="0" indent="0" algn="ctr" defTabSz="711200">
            <a:lnSpc>
              <a:spcPct val="90000"/>
            </a:lnSpc>
            <a:spcBef>
              <a:spcPct val="0"/>
            </a:spcBef>
            <a:spcAft>
              <a:spcPct val="35000"/>
            </a:spcAft>
            <a:buNone/>
          </a:pPr>
          <a:r>
            <a:rPr lang="fi-FI" sz="1600" kern="1200" baseline="0" dirty="0"/>
            <a:t>Hakijan vastuulla on hoitaa Suomi.fi-valtuutensa kuntoon</a:t>
          </a:r>
        </a:p>
      </dsp:txBody>
      <dsp:txXfrm>
        <a:off x="39747" y="963571"/>
        <a:ext cx="1975206" cy="1156343"/>
      </dsp:txXfrm>
    </dsp:sp>
    <dsp:sp modelId="{2BC86636-7E4A-4A65-B564-A91E9556350A}">
      <dsp:nvSpPr>
        <dsp:cNvPr id="0" name=""/>
        <dsp:cNvSpPr/>
      </dsp:nvSpPr>
      <dsp:spPr>
        <a:xfrm rot="5400000">
          <a:off x="-344654" y="3440275"/>
          <a:ext cx="1525541" cy="184244"/>
        </a:xfrm>
        <a:prstGeom prst="rect">
          <a:avLst/>
        </a:prstGeom>
        <a:solidFill>
          <a:srgbClr val="1651BD"/>
        </a:solidFill>
        <a:ln>
          <a:noFill/>
        </a:ln>
        <a:effectLst/>
      </dsp:spPr>
      <dsp:style>
        <a:lnRef idx="0">
          <a:scrgbClr r="0" g="0" b="0"/>
        </a:lnRef>
        <a:fillRef idx="1">
          <a:scrgbClr r="0" g="0" b="0"/>
        </a:fillRef>
        <a:effectRef idx="0">
          <a:scrgbClr r="0" g="0" b="0"/>
        </a:effectRef>
        <a:fontRef idx="minor">
          <a:schemeClr val="lt1"/>
        </a:fontRef>
      </dsp:style>
    </dsp:sp>
    <dsp:sp modelId="{04941352-4C50-4A78-B355-151262806B6A}">
      <dsp:nvSpPr>
        <dsp:cNvPr id="0" name=""/>
        <dsp:cNvSpPr/>
      </dsp:nvSpPr>
      <dsp:spPr>
        <a:xfrm>
          <a:off x="3772" y="2462963"/>
          <a:ext cx="2047156" cy="1228293"/>
        </a:xfrm>
        <a:prstGeom prst="roundRect">
          <a:avLst>
            <a:gd name="adj" fmla="val 10000"/>
          </a:avLst>
        </a:prstGeom>
        <a:solidFill>
          <a:schemeClr val="lt1">
            <a:hueOff val="0"/>
            <a:satOff val="0"/>
            <a:lumOff val="0"/>
            <a:alphaOff val="0"/>
          </a:schemeClr>
        </a:solidFill>
        <a:ln w="12700" cap="flat" cmpd="sng" algn="ctr">
          <a:solidFill>
            <a:srgbClr val="1651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fi-FI" sz="1600" kern="1200" baseline="0" dirty="0"/>
            <a:t>Hakuaika</a:t>
          </a:r>
        </a:p>
        <a:p>
          <a:pPr marL="0" lvl="0" indent="0" algn="ctr" defTabSz="711200">
            <a:lnSpc>
              <a:spcPct val="100000"/>
            </a:lnSpc>
            <a:spcBef>
              <a:spcPct val="0"/>
            </a:spcBef>
            <a:spcAft>
              <a:spcPct val="35000"/>
            </a:spcAft>
            <a:buNone/>
          </a:pPr>
          <a:r>
            <a:rPr lang="fi-FI" sz="1600" b="1" kern="1200" baseline="0" dirty="0"/>
            <a:t>1.10.-15.10.2024</a:t>
          </a:r>
        </a:p>
        <a:p>
          <a:pPr marL="0" lvl="0" indent="0" algn="ctr" defTabSz="711200">
            <a:lnSpc>
              <a:spcPct val="100000"/>
            </a:lnSpc>
            <a:spcBef>
              <a:spcPct val="0"/>
            </a:spcBef>
            <a:spcAft>
              <a:spcPct val="35000"/>
            </a:spcAft>
            <a:buNone/>
          </a:pPr>
          <a:r>
            <a:rPr lang="fi-FI" sz="1600" b="1" kern="1200" baseline="0" dirty="0"/>
            <a:t>klo 15.30 mennessä </a:t>
          </a:r>
        </a:p>
      </dsp:txBody>
      <dsp:txXfrm>
        <a:off x="39747" y="2498938"/>
        <a:ext cx="1975206" cy="1156343"/>
      </dsp:txXfrm>
    </dsp:sp>
    <dsp:sp modelId="{47A16285-ED58-45E4-A110-009EACD8EFA7}">
      <dsp:nvSpPr>
        <dsp:cNvPr id="0" name=""/>
        <dsp:cNvSpPr/>
      </dsp:nvSpPr>
      <dsp:spPr>
        <a:xfrm>
          <a:off x="423029" y="4207959"/>
          <a:ext cx="2712891" cy="184244"/>
        </a:xfrm>
        <a:prstGeom prst="rect">
          <a:avLst/>
        </a:prstGeom>
        <a:solidFill>
          <a:srgbClr val="36A7DB"/>
        </a:solidFill>
        <a:ln>
          <a:noFill/>
        </a:ln>
        <a:effectLst/>
      </dsp:spPr>
      <dsp:style>
        <a:lnRef idx="0">
          <a:scrgbClr r="0" g="0" b="0"/>
        </a:lnRef>
        <a:fillRef idx="1">
          <a:scrgbClr r="0" g="0" b="0"/>
        </a:fillRef>
        <a:effectRef idx="0">
          <a:scrgbClr r="0" g="0" b="0"/>
        </a:effectRef>
        <a:fontRef idx="minor">
          <a:schemeClr val="lt1"/>
        </a:fontRef>
      </dsp:style>
    </dsp:sp>
    <dsp:sp modelId="{6C0C0C91-6029-4F40-B5B4-07DA5F3BE5AC}">
      <dsp:nvSpPr>
        <dsp:cNvPr id="0" name=""/>
        <dsp:cNvSpPr/>
      </dsp:nvSpPr>
      <dsp:spPr>
        <a:xfrm>
          <a:off x="3772" y="3998330"/>
          <a:ext cx="2047156" cy="1228293"/>
        </a:xfrm>
        <a:prstGeom prst="roundRect">
          <a:avLst>
            <a:gd name="adj" fmla="val 10000"/>
          </a:avLst>
        </a:prstGeom>
        <a:solidFill>
          <a:schemeClr val="lt1">
            <a:hueOff val="0"/>
            <a:satOff val="0"/>
            <a:lumOff val="0"/>
            <a:alphaOff val="0"/>
          </a:schemeClr>
        </a:solidFill>
        <a:ln w="12700" cap="flat" cmpd="sng" algn="ctr">
          <a:solidFill>
            <a:srgbClr val="36A7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Hakemusten esikäsittely yhteisötoiminnassa</a:t>
          </a:r>
        </a:p>
      </dsp:txBody>
      <dsp:txXfrm>
        <a:off x="39747" y="4034305"/>
        <a:ext cx="1975206" cy="1156343"/>
      </dsp:txXfrm>
    </dsp:sp>
    <dsp:sp modelId="{F868CA41-836D-4761-9110-C2E89CE684DA}">
      <dsp:nvSpPr>
        <dsp:cNvPr id="0" name=""/>
        <dsp:cNvSpPr/>
      </dsp:nvSpPr>
      <dsp:spPr>
        <a:xfrm rot="16200000">
          <a:off x="2378063" y="3440275"/>
          <a:ext cx="1525541" cy="184244"/>
        </a:xfrm>
        <a:prstGeom prst="rect">
          <a:avLst/>
        </a:prstGeom>
        <a:solidFill>
          <a:srgbClr val="522478"/>
        </a:solidFill>
        <a:ln>
          <a:noFill/>
        </a:ln>
        <a:effectLst/>
      </dsp:spPr>
      <dsp:style>
        <a:lnRef idx="0">
          <a:scrgbClr r="0" g="0" b="0"/>
        </a:lnRef>
        <a:fillRef idx="1">
          <a:scrgbClr r="0" g="0" b="0"/>
        </a:fillRef>
        <a:effectRef idx="0">
          <a:scrgbClr r="0" g="0" b="0"/>
        </a:effectRef>
        <a:fontRef idx="minor">
          <a:schemeClr val="lt1"/>
        </a:fontRef>
      </dsp:style>
    </dsp:sp>
    <dsp:sp modelId="{B26AEFB8-FFED-4FF8-AC0F-3B74AF70E9E4}">
      <dsp:nvSpPr>
        <dsp:cNvPr id="0" name=""/>
        <dsp:cNvSpPr/>
      </dsp:nvSpPr>
      <dsp:spPr>
        <a:xfrm>
          <a:off x="2726489" y="3998330"/>
          <a:ext cx="2047156" cy="1228293"/>
        </a:xfrm>
        <a:prstGeom prst="roundRect">
          <a:avLst>
            <a:gd name="adj" fmla="val 10000"/>
          </a:avLst>
        </a:prstGeom>
        <a:solidFill>
          <a:schemeClr val="lt1">
            <a:hueOff val="0"/>
            <a:satOff val="0"/>
            <a:lumOff val="0"/>
            <a:alphaOff val="0"/>
          </a:schemeClr>
        </a:solidFill>
        <a:ln w="12700" cap="flat" cmpd="sng" algn="ctr">
          <a:solidFill>
            <a:srgbClr val="5224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Asukasillat</a:t>
          </a:r>
        </a:p>
      </dsp:txBody>
      <dsp:txXfrm>
        <a:off x="2762464" y="4034305"/>
        <a:ext cx="1975206" cy="1156343"/>
      </dsp:txXfrm>
    </dsp:sp>
    <dsp:sp modelId="{40DEA0EA-5E60-44B8-9622-DC0C8595D21C}">
      <dsp:nvSpPr>
        <dsp:cNvPr id="0" name=""/>
        <dsp:cNvSpPr/>
      </dsp:nvSpPr>
      <dsp:spPr>
        <a:xfrm rot="16200000">
          <a:off x="2378063" y="1904908"/>
          <a:ext cx="1525541" cy="184244"/>
        </a:xfrm>
        <a:prstGeom prst="rect">
          <a:avLst/>
        </a:prstGeom>
        <a:solidFill>
          <a:srgbClr val="2457BF"/>
        </a:solidFill>
        <a:ln>
          <a:noFill/>
        </a:ln>
        <a:effectLst/>
      </dsp:spPr>
      <dsp:style>
        <a:lnRef idx="0">
          <a:scrgbClr r="0" g="0" b="0"/>
        </a:lnRef>
        <a:fillRef idx="1">
          <a:scrgbClr r="0" g="0" b="0"/>
        </a:fillRef>
        <a:effectRef idx="0">
          <a:scrgbClr r="0" g="0" b="0"/>
        </a:effectRef>
        <a:fontRef idx="minor">
          <a:schemeClr val="lt1"/>
        </a:fontRef>
      </dsp:style>
    </dsp:sp>
    <dsp:sp modelId="{BC1DA89D-C951-4870-98E7-8A482B410F1F}">
      <dsp:nvSpPr>
        <dsp:cNvPr id="0" name=""/>
        <dsp:cNvSpPr/>
      </dsp:nvSpPr>
      <dsp:spPr>
        <a:xfrm>
          <a:off x="2726489" y="2462963"/>
          <a:ext cx="2047156" cy="1228293"/>
        </a:xfrm>
        <a:prstGeom prst="roundRect">
          <a:avLst>
            <a:gd name="adj" fmla="val 10000"/>
          </a:avLst>
        </a:prstGeom>
        <a:solidFill>
          <a:schemeClr val="lt1">
            <a:hueOff val="0"/>
            <a:satOff val="0"/>
            <a:lumOff val="0"/>
            <a:alphaOff val="0"/>
          </a:schemeClr>
        </a:solidFill>
        <a:ln w="12700" cap="flat" cmpd="sng" algn="ctr">
          <a:solidFill>
            <a:srgbClr val="2457B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fi-FI" sz="1600" kern="1200" baseline="0" dirty="0"/>
            <a:t>Lähidemokratiatoimi-kunnan kokous</a:t>
          </a:r>
        </a:p>
      </dsp:txBody>
      <dsp:txXfrm>
        <a:off x="2762464" y="2498938"/>
        <a:ext cx="1975206" cy="1156343"/>
      </dsp:txXfrm>
    </dsp:sp>
    <dsp:sp modelId="{D8914A4F-E3E2-4482-B285-0C3689ADFEEC}">
      <dsp:nvSpPr>
        <dsp:cNvPr id="0" name=""/>
        <dsp:cNvSpPr/>
      </dsp:nvSpPr>
      <dsp:spPr>
        <a:xfrm rot="798906">
          <a:off x="3103227" y="1464328"/>
          <a:ext cx="2797931" cy="184244"/>
        </a:xfrm>
        <a:prstGeom prst="rect">
          <a:avLst/>
        </a:prstGeom>
        <a:solidFill>
          <a:srgbClr val="A53A91"/>
        </a:solidFill>
        <a:ln>
          <a:noFill/>
        </a:ln>
        <a:effectLst/>
      </dsp:spPr>
      <dsp:style>
        <a:lnRef idx="0">
          <a:scrgbClr r="0" g="0" b="0"/>
        </a:lnRef>
        <a:fillRef idx="1">
          <a:scrgbClr r="0" g="0" b="0"/>
        </a:fillRef>
        <a:effectRef idx="0">
          <a:scrgbClr r="0" g="0" b="0"/>
        </a:effectRef>
        <a:fontRef idx="minor">
          <a:schemeClr val="lt1"/>
        </a:fontRef>
      </dsp:style>
    </dsp:sp>
    <dsp:sp modelId="{A0C4BA97-6BE2-4838-AC53-F7F3C039651D}">
      <dsp:nvSpPr>
        <dsp:cNvPr id="0" name=""/>
        <dsp:cNvSpPr/>
      </dsp:nvSpPr>
      <dsp:spPr>
        <a:xfrm>
          <a:off x="2726489" y="927596"/>
          <a:ext cx="2047156" cy="1228293"/>
        </a:xfrm>
        <a:prstGeom prst="roundRect">
          <a:avLst>
            <a:gd name="adj" fmla="val 10000"/>
          </a:avLst>
        </a:prstGeom>
        <a:solidFill>
          <a:schemeClr val="lt1">
            <a:hueOff val="0"/>
            <a:satOff val="0"/>
            <a:lumOff val="0"/>
            <a:alphaOff val="0"/>
          </a:schemeClr>
        </a:solidFill>
        <a:ln w="12700" cap="flat" cmpd="sng" algn="ctr">
          <a:solidFill>
            <a:srgbClr val="A53A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Alueellisen toimintarahan käyttö</a:t>
          </a:r>
        </a:p>
      </dsp:txBody>
      <dsp:txXfrm>
        <a:off x="2762464" y="963571"/>
        <a:ext cx="1975206" cy="1156343"/>
      </dsp:txXfrm>
    </dsp:sp>
    <dsp:sp modelId="{DA0D1DE1-6919-49E8-8EB8-304941E2F8DB}">
      <dsp:nvSpPr>
        <dsp:cNvPr id="0" name=""/>
        <dsp:cNvSpPr/>
      </dsp:nvSpPr>
      <dsp:spPr>
        <a:xfrm>
          <a:off x="5449207" y="927596"/>
          <a:ext cx="2047156" cy="2547260"/>
        </a:xfrm>
        <a:prstGeom prst="roundRect">
          <a:avLst>
            <a:gd name="adj" fmla="val 10000"/>
          </a:avLst>
        </a:prstGeom>
        <a:solidFill>
          <a:schemeClr val="lt1">
            <a:hueOff val="0"/>
            <a:satOff val="0"/>
            <a:lumOff val="0"/>
            <a:alphaOff val="0"/>
          </a:schemeClr>
        </a:solidFill>
        <a:ln w="12700" cap="flat" cmpd="sng" algn="ctr">
          <a:solidFill>
            <a:srgbClr val="D60B7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baseline="0" dirty="0"/>
            <a:t>Raportointi</a:t>
          </a:r>
        </a:p>
      </dsp:txBody>
      <dsp:txXfrm>
        <a:off x="5509166" y="987555"/>
        <a:ext cx="1927238" cy="2427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363A5-4C35-4697-ADBD-6F46E10CB7BB}">
      <dsp:nvSpPr>
        <dsp:cNvPr id="0" name=""/>
        <dsp:cNvSpPr/>
      </dsp:nvSpPr>
      <dsp:spPr>
        <a:xfrm>
          <a:off x="973190"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E0528832-BED5-4E7D-B44D-68C0B5265A02}">
      <dsp:nvSpPr>
        <dsp:cNvPr id="0" name=""/>
        <dsp:cNvSpPr/>
      </dsp:nvSpPr>
      <dsp:spPr>
        <a:xfrm>
          <a:off x="1242597" y="1154881"/>
          <a:ext cx="725326" cy="725326"/>
        </a:xfrm>
        <a:prstGeom prst="rect">
          <a:avLst/>
        </a:prstGeom>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8976B-A762-47C3-8BB5-F26D9FDFFC98}">
      <dsp:nvSpPr>
        <dsp:cNvPr id="0" name=""/>
        <dsp:cNvSpPr/>
      </dsp:nvSpPr>
      <dsp:spPr>
        <a:xfrm>
          <a:off x="569079"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Tapahtumamyynti Ei voi tuottaa voittoa. Toimintarahalla ei voi ostaa </a:t>
          </a:r>
          <a:r>
            <a:rPr lang="fi-FI" sz="1100" kern="1200">
              <a:solidFill>
                <a:srgbClr val="1651BD"/>
              </a:solidFill>
            </a:rPr>
            <a:t>myytäviä tuotteita.</a:t>
          </a:r>
          <a:endParaRPr lang="en-US" sz="1100" kern="1200" dirty="0">
            <a:solidFill>
              <a:srgbClr val="1651BD"/>
            </a:solidFill>
          </a:endParaRPr>
        </a:p>
      </dsp:txBody>
      <dsp:txXfrm>
        <a:off x="569079" y="2543364"/>
        <a:ext cx="2072362" cy="922500"/>
      </dsp:txXfrm>
    </dsp:sp>
    <dsp:sp modelId="{AE0D1B9D-8BC0-4252-ACC0-694F232A2F9E}">
      <dsp:nvSpPr>
        <dsp:cNvPr id="0" name=""/>
        <dsp:cNvSpPr/>
      </dsp:nvSpPr>
      <dsp:spPr>
        <a:xfrm>
          <a:off x="3408216"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919C6224-1964-4533-A9BD-0804E270EF23}">
      <dsp:nvSpPr>
        <dsp:cNvPr id="0" name=""/>
        <dsp:cNvSpPr/>
      </dsp:nvSpPr>
      <dsp:spPr>
        <a:xfrm>
          <a:off x="3677623" y="1154881"/>
          <a:ext cx="725326" cy="725326"/>
        </a:xfrm>
        <a:prstGeom prst="rect">
          <a:avLst/>
        </a:prstGeom>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326E3-1D18-4E63-A596-A5E3D89CD919}">
      <dsp:nvSpPr>
        <dsp:cNvPr id="0" name=""/>
        <dsp:cNvSpPr/>
      </dsp:nvSpPr>
      <dsp:spPr>
        <a:xfrm>
          <a:off x="3004105"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jos tapahtumalla pystytään tekemään riittävästi tuloa, Tulee arvioida, onko tarpeen hakea avustusta. toimintarahaa ei välttämättä tarvita. </a:t>
          </a:r>
          <a:endParaRPr lang="en-US" sz="1100" kern="1200" dirty="0">
            <a:solidFill>
              <a:srgbClr val="1651BD"/>
            </a:solidFill>
          </a:endParaRPr>
        </a:p>
      </dsp:txBody>
      <dsp:txXfrm>
        <a:off x="3004105" y="2543364"/>
        <a:ext cx="2072362" cy="922500"/>
      </dsp:txXfrm>
    </dsp:sp>
    <dsp:sp modelId="{3B8FDBD5-B048-4C54-B93D-5987DDE2269F}">
      <dsp:nvSpPr>
        <dsp:cNvPr id="0" name=""/>
        <dsp:cNvSpPr/>
      </dsp:nvSpPr>
      <dsp:spPr>
        <a:xfrm>
          <a:off x="5843242"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0B5ED6DB-5F33-4BBD-9ED6-F52A65128D8C}">
      <dsp:nvSpPr>
        <dsp:cNvPr id="0" name=""/>
        <dsp:cNvSpPr/>
      </dsp:nvSpPr>
      <dsp:spPr>
        <a:xfrm>
          <a:off x="8547622" y="1161256"/>
          <a:ext cx="725326" cy="725326"/>
        </a:xfrm>
        <a:prstGeom prst="rect">
          <a:avLst/>
        </a:prstGeom>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86A46-4EC8-4B7C-BDF8-9E3647E8CBA7}">
      <dsp:nvSpPr>
        <dsp:cNvPr id="0" name=""/>
        <dsp:cNvSpPr/>
      </dsp:nvSpPr>
      <dsp:spPr>
        <a:xfrm>
          <a:off x="5439131"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Kuluja ei voi jakaa samassa tapahtumassa olevien  toimijoiden kesken esim. niin, että maksetaan esiintyjän palkkio puoliksi.</a:t>
          </a:r>
          <a:endParaRPr lang="en-US" sz="1100" kern="1200" dirty="0">
            <a:solidFill>
              <a:srgbClr val="1651BD"/>
            </a:solidFill>
          </a:endParaRPr>
        </a:p>
      </dsp:txBody>
      <dsp:txXfrm>
        <a:off x="5439131" y="2543364"/>
        <a:ext cx="2072362" cy="922500"/>
      </dsp:txXfrm>
    </dsp:sp>
    <dsp:sp modelId="{D9838B8F-1523-400D-BBEC-DAEF1C8CD52B}">
      <dsp:nvSpPr>
        <dsp:cNvPr id="0" name=""/>
        <dsp:cNvSpPr/>
      </dsp:nvSpPr>
      <dsp:spPr>
        <a:xfrm>
          <a:off x="8278268" y="885474"/>
          <a:ext cx="1264141" cy="1264141"/>
        </a:xfrm>
        <a:prstGeom prst="ellipse">
          <a:avLst/>
        </a:prstGeom>
        <a:solidFill>
          <a:srgbClr val="36A7DB">
            <a:alpha val="21961"/>
          </a:srgbClr>
        </a:solidFill>
        <a:ln>
          <a:noFill/>
        </a:ln>
        <a:effectLst/>
      </dsp:spPr>
      <dsp:style>
        <a:lnRef idx="0">
          <a:scrgbClr r="0" g="0" b="0"/>
        </a:lnRef>
        <a:fillRef idx="1">
          <a:scrgbClr r="0" g="0" b="0"/>
        </a:fillRef>
        <a:effectRef idx="0">
          <a:scrgbClr r="0" g="0" b="0"/>
        </a:effectRef>
        <a:fontRef idx="minor"/>
      </dsp:style>
    </dsp:sp>
    <dsp:sp modelId="{CCCB6372-2A51-4A27-9F58-26BBA3C6E9EF}">
      <dsp:nvSpPr>
        <dsp:cNvPr id="0" name=""/>
        <dsp:cNvSpPr/>
      </dsp:nvSpPr>
      <dsp:spPr>
        <a:xfrm>
          <a:off x="6122980" y="1168814"/>
          <a:ext cx="725326" cy="725326"/>
        </a:xfrm>
        <a:prstGeom prst="rect">
          <a:avLst/>
        </a:prstGeom>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5DDBB-3904-45FF-B9A3-6EB9A33519FD}">
      <dsp:nvSpPr>
        <dsp:cNvPr id="0" name=""/>
        <dsp:cNvSpPr/>
      </dsp:nvSpPr>
      <dsp:spPr>
        <a:xfrm>
          <a:off x="7874157" y="2543364"/>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1100" kern="1200" dirty="0">
              <a:solidFill>
                <a:srgbClr val="1651BD"/>
              </a:solidFill>
            </a:rPr>
            <a:t>Pyrkikää mahdollisimman totuudenmukaiseen budjetointiin, koska muutoin alueittain jaettava raha on muilta toimijoilta pois.</a:t>
          </a:r>
          <a:endParaRPr lang="en-US" sz="1100" kern="1200" dirty="0">
            <a:solidFill>
              <a:srgbClr val="1651BD"/>
            </a:solidFill>
          </a:endParaRPr>
        </a:p>
      </dsp:txBody>
      <dsp:txXfrm>
        <a:off x="7874157" y="2543364"/>
        <a:ext cx="2072362" cy="9225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CF99-8546-9944-AF26-18CD4D3E6F2D}" type="datetimeFigureOut">
              <a:rPr lang="fi-FI" smtClean="0"/>
              <a:t>30.9.2024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3243072" y="2060447"/>
            <a:ext cx="7424928" cy="1449515"/>
          </a:xfrm>
        </p:spPr>
        <p:txBody>
          <a:bodyPr anchor="b">
            <a:normAutofit/>
          </a:bodyPr>
          <a:lstStyle>
            <a:lvl1pPr algn="l">
              <a:defRPr sz="40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3243072" y="3852672"/>
            <a:ext cx="7424928" cy="963168"/>
          </a:xfrm>
        </p:spPr>
        <p:txBody>
          <a:bodyPr>
            <a:normAutofit/>
          </a:bodyPr>
          <a:lstStyle>
            <a:lvl1pPr marL="0" indent="0" algn="l">
              <a:buNone/>
              <a:defRPr sz="16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9877" y="669257"/>
            <a:ext cx="685800" cy="647700"/>
          </a:xfrm>
          <a:prstGeom prst="rect">
            <a:avLst/>
          </a:prstGeom>
        </p:spPr>
      </p:pic>
      <p:pic>
        <p:nvPicPr>
          <p:cNvPr id="9" name="Kuva 8" descr="Oulun logo.">
            <a:extLst>
              <a:ext uri="{FF2B5EF4-FFF2-40B4-BE49-F238E27FC236}">
                <a16:creationId xmlns:a16="http://schemas.microsoft.com/office/drawing/2014/main" id="{88B3AE45-B976-45D3-8211-48E87A1B32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89689" y="5790882"/>
            <a:ext cx="925547" cy="244822"/>
          </a:xfrm>
          <a:prstGeom prst="rect">
            <a:avLst/>
          </a:prstGeom>
        </p:spPr>
      </p:pic>
      <p:pic>
        <p:nvPicPr>
          <p:cNvPr id="5" name="Kuva 4">
            <a:extLst>
              <a:ext uri="{FF2B5EF4-FFF2-40B4-BE49-F238E27FC236}">
                <a16:creationId xmlns:a16="http://schemas.microsoft.com/office/drawing/2014/main" id="{28D45ABF-29F4-425E-A4B2-9D7297FA7FA0}"/>
              </a:ext>
            </a:extLst>
          </p:cNvPr>
          <p:cNvPicPr>
            <a:picLocks noChangeAspect="1"/>
          </p:cNvPicPr>
          <p:nvPr userDrawn="1"/>
        </p:nvPicPr>
        <p:blipFill>
          <a:blip r:embed="rId5"/>
          <a:stretch>
            <a:fillRect/>
          </a:stretch>
        </p:blipFill>
        <p:spPr>
          <a:xfrm>
            <a:off x="426761" y="4586188"/>
            <a:ext cx="3092779" cy="1449516"/>
          </a:xfrm>
          <a:prstGeom prst="rect">
            <a:avLst/>
          </a:prstGeom>
        </p:spPr>
      </p:pic>
    </p:spTree>
    <p:extLst>
      <p:ext uri="{BB962C8B-B14F-4D97-AF65-F5344CB8AC3E}">
        <p14:creationId xmlns:p14="http://schemas.microsoft.com/office/powerpoint/2010/main" val="21138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14D5C4DA-ED0B-45C6-9C51-80CD94C2FF6D}"/>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26814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07774F1F-7792-4FA1-B30B-C47D499B6D62}"/>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67224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dia">
    <p:bg>
      <p:bgPr>
        <a:solidFill>
          <a:schemeClr val="bg1"/>
        </a:solidFill>
        <a:effectLst/>
      </p:bgPr>
    </p:bg>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83953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66D11F7-8260-402F-8D01-14476FEC1C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3493476" y="5934820"/>
            <a:ext cx="6958999"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F5BE4E6F-B351-4159-B897-4BAC3FAE33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spTree>
    <p:extLst>
      <p:ext uri="{BB962C8B-B14F-4D97-AF65-F5344CB8AC3E}">
        <p14:creationId xmlns:p14="http://schemas.microsoft.com/office/powerpoint/2010/main" val="6227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p>
            <a:fld id="{E915719C-C0B1-0442-A41F-D134B78B6185}" type="datetime1">
              <a:rPr lang="fi-FI" smtClean="0"/>
              <a:t>30.9.2024</a:t>
            </a:fld>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p>
            <a:fld id="{69C2F4FE-713B-884F-B5BF-63AA24B8D1FF}" type="slidenum">
              <a:rPr lang="fi-FI" smtClean="0"/>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spTree>
    <p:extLst>
      <p:ext uri="{BB962C8B-B14F-4D97-AF65-F5344CB8AC3E}">
        <p14:creationId xmlns:p14="http://schemas.microsoft.com/office/powerpoint/2010/main" val="380965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BC2442-37AE-5C40-BCED-03A8BF0F38C1}"/>
              </a:ext>
            </a:extLst>
          </p:cNvPr>
          <p:cNvSpPr>
            <a:spLocks noGrp="1"/>
          </p:cNvSpPr>
          <p:nvPr>
            <p:ph type="title"/>
          </p:nvPr>
        </p:nvSpPr>
        <p:spPr>
          <a:xfrm>
            <a:off x="831850" y="1709739"/>
            <a:ext cx="10515600" cy="1176896"/>
          </a:xfrm>
        </p:spPr>
        <p:txBody>
          <a:bodyPr anchor="b">
            <a:normAutofit/>
          </a:bodyPr>
          <a:lstStyle>
            <a:lvl1pPr>
              <a:defRPr sz="4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5D3DAFCB-F2FD-B748-8F31-AA990DAEAEA1}"/>
              </a:ext>
            </a:extLst>
          </p:cNvPr>
          <p:cNvSpPr>
            <a:spLocks noGrp="1"/>
          </p:cNvSpPr>
          <p:nvPr>
            <p:ph type="body" idx="1"/>
          </p:nvPr>
        </p:nvSpPr>
        <p:spPr>
          <a:xfrm>
            <a:off x="831850" y="3155111"/>
            <a:ext cx="10515600" cy="39491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7" name="Kuva 6">
            <a:extLst>
              <a:ext uri="{FF2B5EF4-FFF2-40B4-BE49-F238E27FC236}">
                <a16:creationId xmlns:a16="http://schemas.microsoft.com/office/drawing/2014/main" id="{C788AD55-A39B-3A46-9037-D338B8A10AA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9" name="Kuva 8" descr="Oulun logo.">
            <a:extLst>
              <a:ext uri="{FF2B5EF4-FFF2-40B4-BE49-F238E27FC236}">
                <a16:creationId xmlns:a16="http://schemas.microsoft.com/office/drawing/2014/main" id="{AB34FC20-020F-4F1A-BDE1-CDA6C97A68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C716F6E9-C5D6-4550-A354-606AFBC11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5882368"/>
            <a:ext cx="2434592" cy="443127"/>
          </a:xfrm>
          <a:prstGeom prst="rect">
            <a:avLst/>
          </a:prstGeom>
        </p:spPr>
      </p:pic>
    </p:spTree>
    <p:extLst>
      <p:ext uri="{BB962C8B-B14F-4D97-AF65-F5344CB8AC3E}">
        <p14:creationId xmlns:p14="http://schemas.microsoft.com/office/powerpoint/2010/main" val="54804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81754" y="5934820"/>
            <a:ext cx="6970722"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78FBB0A1-BB56-4859-94A9-F5BCD32FD5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C008A25E-0B9D-4B16-8B57-BA6635E35B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135672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11414" y="5934820"/>
            <a:ext cx="7041061"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3" name="Kuva 12" descr="Oulun logo.">
            <a:extLst>
              <a:ext uri="{FF2B5EF4-FFF2-40B4-BE49-F238E27FC236}">
                <a16:creationId xmlns:a16="http://schemas.microsoft.com/office/drawing/2014/main" id="{AA6E841F-BA70-41E5-9956-AD9679BAE0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22DB9C04-4F2D-4F20-83F8-DAEC9BE593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32711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70031" y="5934820"/>
            <a:ext cx="6982445"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descr="Oulun logo.">
            <a:extLst>
              <a:ext uri="{FF2B5EF4-FFF2-40B4-BE49-F238E27FC236}">
                <a16:creationId xmlns:a16="http://schemas.microsoft.com/office/drawing/2014/main" id="{8D2D5939-F3E7-425B-A44B-A6F233F3BA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49D06575-419D-412F-B963-7F950D658E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76556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93476" y="5934820"/>
            <a:ext cx="6958999"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3" name="Kuva 12" descr="Oulun logo.">
            <a:extLst>
              <a:ext uri="{FF2B5EF4-FFF2-40B4-BE49-F238E27FC236}">
                <a16:creationId xmlns:a16="http://schemas.microsoft.com/office/drawing/2014/main" id="{946F9644-8F00-4855-AF18-9786989BEC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4" name="Kuva 13">
            <a:extLst>
              <a:ext uri="{FF2B5EF4-FFF2-40B4-BE49-F238E27FC236}">
                <a16:creationId xmlns:a16="http://schemas.microsoft.com/office/drawing/2014/main" id="{92016D78-5052-4CDD-9C1E-0E9C12F9E9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386454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4C54D961-585C-4976-A8F5-3F1E97B56F99}"/>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1833330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70031" y="5865548"/>
            <a:ext cx="3875149"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8" name="Kuva 7">
            <a:extLst>
              <a:ext uri="{FF2B5EF4-FFF2-40B4-BE49-F238E27FC236}">
                <a16:creationId xmlns:a16="http://schemas.microsoft.com/office/drawing/2014/main" id="{D69685C7-31EC-4293-85DA-474D343ECD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47868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a:extLst>
              <a:ext uri="{FF2B5EF4-FFF2-40B4-BE49-F238E27FC236}">
                <a16:creationId xmlns:a16="http://schemas.microsoft.com/office/drawing/2014/main" id="{A8296ABC-CCDD-413A-9D88-C2624EB40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64530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6" name="Kuva 5">
            <a:extLst>
              <a:ext uri="{FF2B5EF4-FFF2-40B4-BE49-F238E27FC236}">
                <a16:creationId xmlns:a16="http://schemas.microsoft.com/office/drawing/2014/main" id="{4E38D922-4319-476A-AB52-A50D27D786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1425768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Mukautettu asettelu">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EDE30ADB-458A-409A-8938-672F52DE2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spTree>
    <p:extLst>
      <p:ext uri="{BB962C8B-B14F-4D97-AF65-F5344CB8AC3E}">
        <p14:creationId xmlns:p14="http://schemas.microsoft.com/office/powerpoint/2010/main" val="315086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1" y="5865548"/>
            <a:ext cx="4542692"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4" name="Kuva 3">
            <a:extLst>
              <a:ext uri="{FF2B5EF4-FFF2-40B4-BE49-F238E27FC236}">
                <a16:creationId xmlns:a16="http://schemas.microsoft.com/office/drawing/2014/main" id="{0591734E-7036-4A4A-969D-E448286677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54420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014237"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630928DA-CD7C-4B26-A0E3-6CB7754709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4125414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0D005528-D60C-4FDB-9528-854B08FFD6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79551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072852"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37F9E649-9208-49A7-81B1-851650D161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3110" y="5687543"/>
            <a:ext cx="1550183" cy="726536"/>
          </a:xfrm>
          <a:prstGeom prst="rect">
            <a:avLst/>
          </a:prstGeom>
        </p:spPr>
      </p:pic>
    </p:spTree>
    <p:extLst>
      <p:ext uri="{BB962C8B-B14F-4D97-AF65-F5344CB8AC3E}">
        <p14:creationId xmlns:p14="http://schemas.microsoft.com/office/powerpoint/2010/main" val="2878593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81754" y="5934820"/>
            <a:ext cx="6970722"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descr="Oulun logo.">
            <a:extLst>
              <a:ext uri="{FF2B5EF4-FFF2-40B4-BE49-F238E27FC236}">
                <a16:creationId xmlns:a16="http://schemas.microsoft.com/office/drawing/2014/main" id="{155A335D-2808-44D7-8E41-ED2D8043C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D463A002-D5C7-4269-8C26-1A07EE5EA5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075" y="5882368"/>
            <a:ext cx="2434592" cy="443127"/>
          </a:xfrm>
          <a:prstGeom prst="rect">
            <a:avLst/>
          </a:prstGeom>
        </p:spPr>
      </p:pic>
    </p:spTree>
    <p:extLst>
      <p:ext uri="{BB962C8B-B14F-4D97-AF65-F5344CB8AC3E}">
        <p14:creationId xmlns:p14="http://schemas.microsoft.com/office/powerpoint/2010/main" val="340198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516923" y="5934820"/>
            <a:ext cx="6935553"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descr="Oulun logo.">
            <a:extLst>
              <a:ext uri="{FF2B5EF4-FFF2-40B4-BE49-F238E27FC236}">
                <a16:creationId xmlns:a16="http://schemas.microsoft.com/office/drawing/2014/main" id="{BF71B0BA-796A-440B-9A6E-ED3220EB1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8" name="Kuva 7">
            <a:extLst>
              <a:ext uri="{FF2B5EF4-FFF2-40B4-BE49-F238E27FC236}">
                <a16:creationId xmlns:a16="http://schemas.microsoft.com/office/drawing/2014/main" id="{E3217B0C-88BD-45C2-A7A3-DB1A2A97E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100" y="5887561"/>
            <a:ext cx="2434592" cy="443127"/>
          </a:xfrm>
          <a:prstGeom prst="rect">
            <a:avLst/>
          </a:prstGeom>
        </p:spPr>
      </p:pic>
    </p:spTree>
    <p:extLst>
      <p:ext uri="{BB962C8B-B14F-4D97-AF65-F5344CB8AC3E}">
        <p14:creationId xmlns:p14="http://schemas.microsoft.com/office/powerpoint/2010/main" val="18407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B90009D4-A001-4878-8CA1-21F4755B3793}"/>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773079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11414" y="5934820"/>
            <a:ext cx="7041061"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descr="Oulun logo.">
            <a:extLst>
              <a:ext uri="{FF2B5EF4-FFF2-40B4-BE49-F238E27FC236}">
                <a16:creationId xmlns:a16="http://schemas.microsoft.com/office/drawing/2014/main" id="{8A77F652-86F5-4BED-A22A-3580E611E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3" name="Kuva 12">
            <a:extLst>
              <a:ext uri="{FF2B5EF4-FFF2-40B4-BE49-F238E27FC236}">
                <a16:creationId xmlns:a16="http://schemas.microsoft.com/office/drawing/2014/main" id="{104981C5-731B-4380-ABF7-CE1BE3A3CA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46213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endParaRPr lang="fi-FI" dirty="0"/>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3458308" y="5934820"/>
            <a:ext cx="6994168"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descr="Oulun logo.">
            <a:extLst>
              <a:ext uri="{FF2B5EF4-FFF2-40B4-BE49-F238E27FC236}">
                <a16:creationId xmlns:a16="http://schemas.microsoft.com/office/drawing/2014/main" id="{4D2F779D-CF7C-467B-BE6D-D357E4FD3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0563" y="6029508"/>
            <a:ext cx="600450" cy="159235"/>
          </a:xfrm>
          <a:prstGeom prst="rect">
            <a:avLst/>
          </a:prstGeom>
        </p:spPr>
      </p:pic>
      <p:pic>
        <p:nvPicPr>
          <p:cNvPr id="13" name="Kuva 12">
            <a:extLst>
              <a:ext uri="{FF2B5EF4-FFF2-40B4-BE49-F238E27FC236}">
                <a16:creationId xmlns:a16="http://schemas.microsoft.com/office/drawing/2014/main" id="{E683A3D9-B7E0-486D-8834-3BC91A805C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5107" y="5882368"/>
            <a:ext cx="2434592" cy="443127"/>
          </a:xfrm>
          <a:prstGeom prst="rect">
            <a:avLst/>
          </a:prstGeom>
        </p:spPr>
      </p:pic>
    </p:spTree>
    <p:extLst>
      <p:ext uri="{BB962C8B-B14F-4D97-AF65-F5344CB8AC3E}">
        <p14:creationId xmlns:p14="http://schemas.microsoft.com/office/powerpoint/2010/main" val="2594094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8B4BE5-33C4-7740-90A5-CB0EE6BC9AA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9B77511-3DF1-B246-9F30-F66AE595E17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050F2C-300C-484D-86D0-75504628B814}"/>
              </a:ext>
            </a:extLst>
          </p:cNvPr>
          <p:cNvSpPr>
            <a:spLocks noGrp="1"/>
          </p:cNvSpPr>
          <p:nvPr>
            <p:ph type="dt" sz="half" idx="10"/>
          </p:nvPr>
        </p:nvSpPr>
        <p:spPr/>
        <p:txBody>
          <a:bodyPr/>
          <a:lstStyle>
            <a:lvl1pPr>
              <a:defRPr>
                <a:solidFill>
                  <a:schemeClr val="tx1"/>
                </a:solidFill>
              </a:defRPr>
            </a:lvl1pPr>
          </a:lstStyle>
          <a:p>
            <a:endParaRPr lang="fi-FI"/>
          </a:p>
        </p:txBody>
      </p:sp>
      <p:sp>
        <p:nvSpPr>
          <p:cNvPr id="5" name="Alatunnisteen paikkamerkki 4">
            <a:extLst>
              <a:ext uri="{FF2B5EF4-FFF2-40B4-BE49-F238E27FC236}">
                <a16:creationId xmlns:a16="http://schemas.microsoft.com/office/drawing/2014/main" id="{39BF014A-7030-514A-AD23-EB2DFC613556}"/>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DD7C5B36-3BF9-4A48-B14B-E5330E0AE979}"/>
              </a:ext>
            </a:extLst>
          </p:cNvPr>
          <p:cNvSpPr>
            <a:spLocks noGrp="1"/>
          </p:cNvSpPr>
          <p:nvPr>
            <p:ph type="sldNum" sz="quarter" idx="12"/>
          </p:nvPr>
        </p:nvSpPr>
        <p:spPr/>
        <p:txBody>
          <a:bodyPr/>
          <a:lstStyle>
            <a:lvl1pPr>
              <a:defRPr>
                <a:solidFill>
                  <a:schemeClr val="tx1"/>
                </a:solidFill>
              </a:defRPr>
            </a:lvl1p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EB7270A1-F7B8-8F47-A43A-0767FDA0F30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3809654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Mukautettu asettelu">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0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DBC681E0-D552-49D2-809D-6FB782C59364}"/>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377424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7B156E88-6808-404C-AD9C-BEA1D7451D7C}"/>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6237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35279D83-12F0-4E3D-96F5-A9213A388F9A}"/>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374607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3432C409-3454-47E4-AEDB-64C603B5E156}"/>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109391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10" name="Kuva 9">
            <a:extLst>
              <a:ext uri="{FF2B5EF4-FFF2-40B4-BE49-F238E27FC236}">
                <a16:creationId xmlns:a16="http://schemas.microsoft.com/office/drawing/2014/main" id="{75DF2903-B3B4-41DD-809E-AA5BDCC391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824" y="3429000"/>
            <a:ext cx="10560423" cy="2741649"/>
          </a:xfrm>
          <a:prstGeom prst="rect">
            <a:avLst/>
          </a:prstGeom>
        </p:spPr>
      </p:pic>
      <p:sp>
        <p:nvSpPr>
          <p:cNvPr id="11" name="Otsikko 1">
            <a:extLst>
              <a:ext uri="{FF2B5EF4-FFF2-40B4-BE49-F238E27FC236}">
                <a16:creationId xmlns:a16="http://schemas.microsoft.com/office/drawing/2014/main" id="{56AF01AB-05B6-4311-A216-6DBEBB59165E}"/>
              </a:ext>
            </a:extLst>
          </p:cNvPr>
          <p:cNvSpPr>
            <a:spLocks noGrp="1"/>
          </p:cNvSpPr>
          <p:nvPr>
            <p:ph type="ctrTitle"/>
          </p:nvPr>
        </p:nvSpPr>
        <p:spPr>
          <a:xfrm>
            <a:off x="1481676" y="3887891"/>
            <a:ext cx="5903449" cy="1296297"/>
          </a:xfrm>
        </p:spPr>
        <p:txBody>
          <a:bodyPr anchor="b">
            <a:normAutofit/>
          </a:bodyPr>
          <a:lstStyle>
            <a:lvl1pPr algn="l">
              <a:defRPr sz="3000">
                <a:solidFill>
                  <a:schemeClr val="bg1"/>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7200CB74-A542-4E91-BB69-41AAD86C20B8}"/>
              </a:ext>
            </a:extLst>
          </p:cNvPr>
          <p:cNvSpPr>
            <a:spLocks noGrp="1"/>
          </p:cNvSpPr>
          <p:nvPr>
            <p:ph type="subTitle" idx="1" hasCustomPrompt="1"/>
          </p:nvPr>
        </p:nvSpPr>
        <p:spPr>
          <a:xfrm>
            <a:off x="1481676" y="5325034"/>
            <a:ext cx="5903449" cy="480701"/>
          </a:xfrm>
        </p:spPr>
        <p:txBody>
          <a:bodyPr anchor="b">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3" name="Päivämäärän paikkamerkki 5">
            <a:extLst>
              <a:ext uri="{FF2B5EF4-FFF2-40B4-BE49-F238E27FC236}">
                <a16:creationId xmlns:a16="http://schemas.microsoft.com/office/drawing/2014/main" id="{994AE624-B9D2-4FD5-A0B2-D1098AFB2704}"/>
              </a:ext>
            </a:extLst>
          </p:cNvPr>
          <p:cNvSpPr>
            <a:spLocks noGrp="1"/>
          </p:cNvSpPr>
          <p:nvPr>
            <p:ph type="dt" sz="half" idx="10"/>
          </p:nvPr>
        </p:nvSpPr>
        <p:spPr>
          <a:xfrm>
            <a:off x="9968292" y="3698049"/>
            <a:ext cx="966856"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289962B0-8C3D-4C5B-80B5-37C68C9C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97384" y="5506190"/>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071F7E17-14FA-4D46-AD30-184CA710606C}"/>
              </a:ext>
            </a:extLst>
          </p:cNvPr>
          <p:cNvPicPr>
            <a:picLocks noChangeAspect="1"/>
          </p:cNvPicPr>
          <p:nvPr userDrawn="1"/>
        </p:nvPicPr>
        <p:blipFill>
          <a:blip r:embed="rId6"/>
          <a:stretch>
            <a:fillRect/>
          </a:stretch>
        </p:blipFill>
        <p:spPr>
          <a:xfrm>
            <a:off x="7596373" y="4646826"/>
            <a:ext cx="3338775" cy="607700"/>
          </a:xfrm>
          <a:prstGeom prst="rect">
            <a:avLst/>
          </a:prstGeom>
        </p:spPr>
      </p:pic>
    </p:spTree>
    <p:extLst>
      <p:ext uri="{BB962C8B-B14F-4D97-AF65-F5344CB8AC3E}">
        <p14:creationId xmlns:p14="http://schemas.microsoft.com/office/powerpoint/2010/main" val="222913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5963053-D18F-1F48-8421-D46F941D8A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AA600428-06B4-4439-8999-DCDC9BBDCF8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2863" y="699247"/>
            <a:ext cx="4902284" cy="5522259"/>
          </a:xfrm>
          <a:prstGeom prst="rect">
            <a:avLst/>
          </a:prstGeom>
        </p:spPr>
      </p:pic>
      <p:sp>
        <p:nvSpPr>
          <p:cNvPr id="10" name="Otsikko 1">
            <a:extLst>
              <a:ext uri="{FF2B5EF4-FFF2-40B4-BE49-F238E27FC236}">
                <a16:creationId xmlns:a16="http://schemas.microsoft.com/office/drawing/2014/main" id="{D4FCBDC7-0CCB-4DE1-AA79-B241844BC625}"/>
              </a:ext>
            </a:extLst>
          </p:cNvPr>
          <p:cNvSpPr>
            <a:spLocks noGrp="1"/>
          </p:cNvSpPr>
          <p:nvPr>
            <p:ph type="ctrTitle"/>
          </p:nvPr>
        </p:nvSpPr>
        <p:spPr>
          <a:xfrm>
            <a:off x="1253266" y="1290918"/>
            <a:ext cx="3901538" cy="1532670"/>
          </a:xfrm>
        </p:spPr>
        <p:txBody>
          <a:bodyPr anchor="b">
            <a:noAutofit/>
          </a:bodyPr>
          <a:lstStyle>
            <a:lvl1pPr algn="l">
              <a:defRPr sz="3200">
                <a:solidFill>
                  <a:schemeClr val="bg1"/>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D21D391B-307C-46A7-9D9A-1B6D1847D9C9}"/>
              </a:ext>
            </a:extLst>
          </p:cNvPr>
          <p:cNvSpPr>
            <a:spLocks noGrp="1"/>
          </p:cNvSpPr>
          <p:nvPr>
            <p:ph type="subTitle" idx="1" hasCustomPrompt="1"/>
          </p:nvPr>
        </p:nvSpPr>
        <p:spPr>
          <a:xfrm>
            <a:off x="1273008" y="3145134"/>
            <a:ext cx="3881796" cy="763478"/>
          </a:xfrm>
        </p:spPr>
        <p:txBody>
          <a:bodyPr>
            <a:normAutofit/>
          </a:bodyPr>
          <a:lstStyle>
            <a:lvl1pPr marL="0" indent="0" algn="l">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12" name="Päivämäärän paikkamerkki 6">
            <a:extLst>
              <a:ext uri="{FF2B5EF4-FFF2-40B4-BE49-F238E27FC236}">
                <a16:creationId xmlns:a16="http://schemas.microsoft.com/office/drawing/2014/main" id="{5CE5CFD8-9FA3-4D3F-8ADF-DF32DB92B5D2}"/>
              </a:ext>
            </a:extLst>
          </p:cNvPr>
          <p:cNvSpPr>
            <a:spLocks noGrp="1"/>
          </p:cNvSpPr>
          <p:nvPr>
            <p:ph type="dt" sz="half" idx="10"/>
          </p:nvPr>
        </p:nvSpPr>
        <p:spPr>
          <a:xfrm>
            <a:off x="4217993" y="3971647"/>
            <a:ext cx="936811" cy="365125"/>
          </a:xfrm>
        </p:spPr>
        <p:txBody>
          <a:bodyPr/>
          <a:lstStyle>
            <a:lvl1pPr algn="r">
              <a:defRPr/>
            </a:lvl1pPr>
          </a:lstStyle>
          <a:p>
            <a:fld id="{13851BC7-B432-4747-9742-70043FBB6BD1}" type="datetime1">
              <a:rPr lang="fi-FI" smtClean="0"/>
              <a:pPr/>
              <a:t>30.9.2024</a:t>
            </a:fld>
            <a:endParaRPr lang="fi-FI" dirty="0"/>
          </a:p>
        </p:txBody>
      </p:sp>
      <p:pic>
        <p:nvPicPr>
          <p:cNvPr id="14" name="Kuva 13" descr="Oulun logo.">
            <a:extLst>
              <a:ext uri="{FF2B5EF4-FFF2-40B4-BE49-F238E27FC236}">
                <a16:creationId xmlns:a16="http://schemas.microsoft.com/office/drawing/2014/main" id="{4D44A00D-785D-46BF-95D4-B07262E83E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05631" y="5482815"/>
            <a:ext cx="925547" cy="244822"/>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6EADBC1D-703C-4863-BE48-E2635E6CFD66}"/>
              </a:ext>
            </a:extLst>
          </p:cNvPr>
          <p:cNvPicPr>
            <a:picLocks noChangeAspect="1"/>
          </p:cNvPicPr>
          <p:nvPr userDrawn="1"/>
        </p:nvPicPr>
        <p:blipFill>
          <a:blip r:embed="rId6"/>
          <a:stretch>
            <a:fillRect/>
          </a:stretch>
        </p:blipFill>
        <p:spPr>
          <a:xfrm>
            <a:off x="1273008" y="4646826"/>
            <a:ext cx="3901538" cy="710130"/>
          </a:xfrm>
          <a:prstGeom prst="rect">
            <a:avLst/>
          </a:prstGeom>
        </p:spPr>
      </p:pic>
    </p:spTree>
    <p:extLst>
      <p:ext uri="{BB962C8B-B14F-4D97-AF65-F5344CB8AC3E}">
        <p14:creationId xmlns:p14="http://schemas.microsoft.com/office/powerpoint/2010/main" val="64721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Segoe UI" panose="020B0502040204020203" pitchFamily="34" charset="0"/>
                <a:cs typeface="Segoe UI" panose="020B0502040204020203" pitchFamily="34" charset="0"/>
              </a:defRPr>
            </a:lvl1pPr>
          </a:lstStyle>
          <a:p>
            <a:fld id="{13851BC7-B432-4747-9742-70043FBB6BD1}" type="datetime1">
              <a:rPr lang="fi-FI" smtClean="0"/>
              <a:t>30.9.2024</a:t>
            </a:fld>
            <a:endParaRPr lang="fi-FI"/>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1872108"/>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1" r:id="rId3"/>
    <p:sldLayoutId id="2147483682" r:id="rId4"/>
    <p:sldLayoutId id="2147483683" r:id="rId5"/>
    <p:sldLayoutId id="2147483684" r:id="rId6"/>
    <p:sldLayoutId id="2147483685" r:id="rId7"/>
    <p:sldLayoutId id="2147483686" r:id="rId8"/>
    <p:sldLayoutId id="2147483687" r:id="rId9"/>
    <p:sldLayoutId id="2147483688" r:id="rId10"/>
    <p:sldLayoutId id="2147483691" r:id="rId11"/>
    <p:sldLayoutId id="2147483662" r:id="rId12"/>
    <p:sldLayoutId id="2147483663" r:id="rId13"/>
    <p:sldLayoutId id="2147483650" r:id="rId14"/>
    <p:sldLayoutId id="2147483651" r:id="rId15"/>
    <p:sldLayoutId id="2147483664" r:id="rId16"/>
    <p:sldLayoutId id="2147483665" r:id="rId17"/>
    <p:sldLayoutId id="2147483666" r:id="rId18"/>
    <p:sldLayoutId id="2147483667" r:id="rId19"/>
    <p:sldLayoutId id="2147483670" r:id="rId20"/>
    <p:sldLayoutId id="2147483668" r:id="rId21"/>
    <p:sldLayoutId id="2147483669" r:id="rId22"/>
    <p:sldLayoutId id="2147483677" r:id="rId23"/>
    <p:sldLayoutId id="2147483673" r:id="rId24"/>
    <p:sldLayoutId id="2147483675" r:id="rId25"/>
    <p:sldLayoutId id="2147483674" r:id="rId26"/>
    <p:sldLayoutId id="2147483676" r:id="rId27"/>
    <p:sldLayoutId id="2147483678" r:id="rId28"/>
    <p:sldLayoutId id="2147483679" r:id="rId29"/>
    <p:sldLayoutId id="2147483680" r:id="rId30"/>
    <p:sldLayoutId id="2147483681" r:id="rId31"/>
  </p:sldLayoutIdLst>
  <p:hf sldNum="0" hdr="0" ftr="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18DAED1-DD14-BF4A-B88C-E1C96F9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58CEF64-9781-D945-9720-99CE85F3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101579-0DA9-4049-AC13-EF6FA335B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b="1">
                <a:solidFill>
                  <a:schemeClr val="bg1"/>
                </a:solidFill>
                <a:latin typeface="Segoe UI" panose="020B0502040204020203" pitchFamily="34" charset="0"/>
                <a:cs typeface="Segoe UI" panose="020B0502040204020203" pitchFamily="34" charset="0"/>
              </a:defRPr>
            </a:lvl1pPr>
          </a:lstStyle>
          <a:p>
            <a:endParaRPr lang="fi-FI" dirty="0"/>
          </a:p>
        </p:txBody>
      </p:sp>
      <p:sp>
        <p:nvSpPr>
          <p:cNvPr id="5" name="Alatunnisteen paikkamerkki 4">
            <a:extLst>
              <a:ext uri="{FF2B5EF4-FFF2-40B4-BE49-F238E27FC236}">
                <a16:creationId xmlns:a16="http://schemas.microsoft.com/office/drawing/2014/main" id="{265F9E72-400B-824D-91AE-6E5C40C7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Segoe UI" panose="020B0502040204020203" pitchFamily="34" charset="0"/>
                <a:cs typeface="Segoe UI" panose="020B0502040204020203" pitchFamily="34" charset="0"/>
              </a:defRPr>
            </a:lvl1pPr>
          </a:lstStyle>
          <a:p>
            <a:endParaRPr lang="fi-FI"/>
          </a:p>
        </p:txBody>
      </p:sp>
      <p:sp>
        <p:nvSpPr>
          <p:cNvPr id="6" name="Dian numeron paikkamerkki 5">
            <a:extLst>
              <a:ext uri="{FF2B5EF4-FFF2-40B4-BE49-F238E27FC236}">
                <a16:creationId xmlns:a16="http://schemas.microsoft.com/office/drawing/2014/main" id="{571DABDF-68E5-1744-9D23-F69A2F2C7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Segoe UI" panose="020B0502040204020203" pitchFamily="34" charset="0"/>
                <a:cs typeface="Segoe UI" panose="020B0502040204020203" pitchFamily="34" charset="0"/>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351872108"/>
      </p:ext>
    </p:extLst>
  </p:cSld>
  <p:clrMap bg1="lt1" tx1="dk1" bg2="lt2" tx2="dk2" accent1="accent1" accent2="accent2" accent3="accent3" accent4="accent4" accent5="accent5" accent6="accent6" hlink="hlink" folHlink="folHlink"/>
  <p:sldLayoutIdLst>
    <p:sldLayoutId id="2147483696" r:id="rId1"/>
    <p:sldLayoutId id="2147483694" r:id="rId2"/>
    <p:sldLayoutId id="2147483693" r:id="rId3"/>
  </p:sldLayoutIdLst>
  <p:hf hdr="0" ftr="0" dt="0"/>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89994" y="563199"/>
            <a:ext cx="11370636" cy="1041599"/>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89995" y="1604797"/>
            <a:ext cx="11370635" cy="4896544"/>
          </a:xfrm>
          <a:prstGeom prst="rect">
            <a:avLst/>
          </a:prstGeom>
        </p:spPr>
        <p:txBody>
          <a:bodyPr vert="horz" lIns="91440" tIns="45720" rIns="91440" bIns="45720" rtlCol="0">
            <a:normAutofit/>
          </a:bodyPr>
          <a:lstStyle/>
          <a:p>
            <a:pPr lvl="0"/>
            <a:r>
              <a:rPr lang="fi-FI" dirty="0"/>
              <a:t>Muokkaa tekstin perustyylejä napsauttamalla</a:t>
            </a:r>
          </a:p>
        </p:txBody>
      </p:sp>
    </p:spTree>
    <p:extLst>
      <p:ext uri="{BB962C8B-B14F-4D97-AF65-F5344CB8AC3E}">
        <p14:creationId xmlns:p14="http://schemas.microsoft.com/office/powerpoint/2010/main" val="3275415041"/>
      </p:ext>
    </p:extLst>
  </p:cSld>
  <p:clrMap bg1="lt1" tx1="dk1" bg2="lt2" tx2="dk2" accent1="accent1" accent2="accent2" accent3="accent3" accent4="accent4" accent5="accent5" accent6="accent6" hlink="hlink" folHlink="folHlink"/>
  <p:sldLayoutIdLst>
    <p:sldLayoutId id="2147483689" r:id="rId1"/>
  </p:sldLayoutIdLst>
  <p:txStyles>
    <p:titleStyle>
      <a:lvl1pPr marL="0" indent="0" algn="l" defTabSz="914400" rtl="0" eaLnBrk="1" latinLnBrk="0" hangingPunct="1">
        <a:spcBef>
          <a:spcPct val="0"/>
        </a:spcBef>
        <a:buFont typeface="Arial" panose="020B0604020202020204" pitchFamily="34" charset="0"/>
        <a:buNone/>
        <a:defRPr sz="36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ouka.fi/yhteisotoiminta/yhteisotoiminnan-koordinoimat-avustukse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apahtumat.munoulu.fi/fi-FI"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6.jp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suomi.fi/valtuudet" TargetMode="External"/><Relationship Id="rId2" Type="http://schemas.openxmlformats.org/officeDocument/2006/relationships/hyperlink" Target="https://www.suomi.fi/ohjeet-ja-tuki/valtuudet/valtuuksien-antaminen-henkilona"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suomi.fi/kansalaiselle/oikeudet-ja-velvollisuudet/digituki-ja-hallintopalvelut/opas/digitukea-asiointiin-ja-laitteiden-kayttoon/digituki" TargetMode="External"/><Relationship Id="rId4" Type="http://schemas.openxmlformats.org/officeDocument/2006/relationships/hyperlink" Target="https://www.suomi.fi/ohjeet-ja-tuki/tuki-ja-neuvonta/kansalaisneuvont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E0FFFFB-99A2-F00C-3856-F95AE9D30D1B}"/>
              </a:ext>
            </a:extLst>
          </p:cNvPr>
          <p:cNvSpPr>
            <a:spLocks noGrp="1"/>
          </p:cNvSpPr>
          <p:nvPr>
            <p:ph type="ctrTitle"/>
          </p:nvPr>
        </p:nvSpPr>
        <p:spPr>
          <a:xfrm>
            <a:off x="1481676" y="3887891"/>
            <a:ext cx="5903449" cy="1296297"/>
          </a:xfrm>
        </p:spPr>
        <p:txBody>
          <a:bodyPr/>
          <a:lstStyle/>
          <a:p>
            <a:r>
              <a:rPr lang="en-US" dirty="0" err="1"/>
              <a:t>Alueellinen</a:t>
            </a:r>
            <a:r>
              <a:rPr lang="en-US" dirty="0"/>
              <a:t> </a:t>
            </a:r>
            <a:r>
              <a:rPr lang="en-US" dirty="0" err="1"/>
              <a:t>toimintaraha</a:t>
            </a:r>
            <a:r>
              <a:rPr lang="en-US" dirty="0"/>
              <a:t> 2025, INFO</a:t>
            </a:r>
          </a:p>
        </p:txBody>
      </p:sp>
      <p:sp>
        <p:nvSpPr>
          <p:cNvPr id="19" name="Subtitle 2">
            <a:extLst>
              <a:ext uri="{FF2B5EF4-FFF2-40B4-BE49-F238E27FC236}">
                <a16:creationId xmlns:a16="http://schemas.microsoft.com/office/drawing/2014/main" id="{D514D592-7BBF-579F-BFC8-B2CFA41F934F}"/>
              </a:ext>
            </a:extLst>
          </p:cNvPr>
          <p:cNvSpPr>
            <a:spLocks noGrp="1"/>
          </p:cNvSpPr>
          <p:nvPr>
            <p:ph type="subTitle" idx="1"/>
          </p:nvPr>
        </p:nvSpPr>
        <p:spPr>
          <a:xfrm>
            <a:off x="1481676" y="5325034"/>
            <a:ext cx="5903449" cy="480701"/>
          </a:xfrm>
        </p:spPr>
        <p:txBody>
          <a:bodyPr/>
          <a:lstStyle/>
          <a:p>
            <a:endParaRPr lang="en-US" dirty="0"/>
          </a:p>
        </p:txBody>
      </p:sp>
      <p:sp>
        <p:nvSpPr>
          <p:cNvPr id="20" name="Date Placeholder 3">
            <a:extLst>
              <a:ext uri="{FF2B5EF4-FFF2-40B4-BE49-F238E27FC236}">
                <a16:creationId xmlns:a16="http://schemas.microsoft.com/office/drawing/2014/main" id="{82052931-4732-016F-0BF5-3BE3807E47CD}"/>
              </a:ext>
            </a:extLst>
          </p:cNvPr>
          <p:cNvSpPr>
            <a:spLocks noGrp="1"/>
          </p:cNvSpPr>
          <p:nvPr>
            <p:ph type="dt" sz="half" idx="10"/>
          </p:nvPr>
        </p:nvSpPr>
        <p:spPr>
          <a:xfrm>
            <a:off x="9968292" y="3698049"/>
            <a:ext cx="966856" cy="365125"/>
          </a:xfrm>
        </p:spPr>
        <p:txBody>
          <a:bodyPr/>
          <a:lstStyle/>
          <a:p>
            <a:pPr>
              <a:spcAft>
                <a:spcPts val="600"/>
              </a:spcAft>
            </a:pPr>
            <a:fld id="{13851BC7-B432-4747-9742-70043FBB6BD1}" type="datetime1">
              <a:rPr lang="fi-FI" smtClean="0"/>
              <a:pPr>
                <a:spcAft>
                  <a:spcPts val="600"/>
                </a:spcAft>
              </a:pPr>
              <a:t>30.9.2024</a:t>
            </a:fld>
            <a:endParaRPr lang="fi-FI" dirty="0"/>
          </a:p>
        </p:txBody>
      </p:sp>
      <p:pic>
        <p:nvPicPr>
          <p:cNvPr id="2" name="Kuva 1" descr="Kuva, joka sisältää kohteen Fontti, Grafiikka, logo, graafinen suunnittelu&#10;&#10;Kuvaus luotu automaattisesti">
            <a:extLst>
              <a:ext uri="{FF2B5EF4-FFF2-40B4-BE49-F238E27FC236}">
                <a16:creationId xmlns:a16="http://schemas.microsoft.com/office/drawing/2014/main" id="{9E8FF438-D759-3C7C-1319-F31EDB4E82A3}"/>
              </a:ext>
            </a:extLst>
          </p:cNvPr>
          <p:cNvPicPr>
            <a:picLocks noChangeAspect="1"/>
          </p:cNvPicPr>
          <p:nvPr/>
        </p:nvPicPr>
        <p:blipFill>
          <a:blip r:embed="rId2"/>
          <a:stretch>
            <a:fillRect/>
          </a:stretch>
        </p:blipFill>
        <p:spPr>
          <a:xfrm>
            <a:off x="7534274" y="4632960"/>
            <a:ext cx="3648139" cy="641274"/>
          </a:xfrm>
          <a:prstGeom prst="rect">
            <a:avLst/>
          </a:prstGeom>
        </p:spPr>
      </p:pic>
    </p:spTree>
    <p:extLst>
      <p:ext uri="{BB962C8B-B14F-4D97-AF65-F5344CB8AC3E}">
        <p14:creationId xmlns:p14="http://schemas.microsoft.com/office/powerpoint/2010/main" val="181771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96DFACA-801F-4C73-8180-17B9E7EB740A}"/>
              </a:ext>
            </a:extLst>
          </p:cNvPr>
          <p:cNvSpPr>
            <a:spLocks noGrp="1"/>
          </p:cNvSpPr>
          <p:nvPr>
            <p:ph type="title"/>
          </p:nvPr>
        </p:nvSpPr>
        <p:spPr/>
        <p:txBody>
          <a:bodyPr>
            <a:normAutofit/>
          </a:bodyPr>
          <a:lstStyle/>
          <a:p>
            <a:r>
              <a:rPr lang="fi-FI" sz="2800" dirty="0"/>
              <a:t>Alueellinen toimintaraha</a:t>
            </a:r>
          </a:p>
        </p:txBody>
      </p:sp>
      <p:sp>
        <p:nvSpPr>
          <p:cNvPr id="7" name="Tekstin paikkamerkki 6">
            <a:extLst>
              <a:ext uri="{FF2B5EF4-FFF2-40B4-BE49-F238E27FC236}">
                <a16:creationId xmlns:a16="http://schemas.microsoft.com/office/drawing/2014/main" id="{09B62232-8CEC-42B6-B821-4BF195B19441}"/>
              </a:ext>
            </a:extLst>
          </p:cNvPr>
          <p:cNvSpPr>
            <a:spLocks noGrp="1"/>
          </p:cNvSpPr>
          <p:nvPr>
            <p:ph type="body" sz="quarter" idx="12"/>
          </p:nvPr>
        </p:nvSpPr>
        <p:spPr>
          <a:xfrm>
            <a:off x="757239" y="2491740"/>
            <a:ext cx="9826942" cy="3117950"/>
          </a:xfrm>
          <a:ln>
            <a:noFill/>
          </a:ln>
        </p:spPr>
        <p:txBody>
          <a:bodyPr>
            <a:normAutofit/>
          </a:bodyPr>
          <a:lstStyle/>
          <a:p>
            <a:r>
              <a:rPr lang="fi-FI" sz="2100" b="1" dirty="0">
                <a:solidFill>
                  <a:srgbClr val="1651BD"/>
                </a:solidFill>
              </a:rPr>
              <a:t>Alueellinen toimintaraha vuodelle 2025 </a:t>
            </a:r>
          </a:p>
          <a:p>
            <a:pPr marL="285750" indent="-285750">
              <a:buFont typeface="Wingdings" panose="05000000000000000000" pitchFamily="2" charset="2"/>
              <a:buChar char="Ø"/>
            </a:pPr>
            <a:r>
              <a:rPr lang="fi-FI" u="sng" dirty="0"/>
              <a:t>Haettavana 1.10.-15.10.2024.</a:t>
            </a:r>
          </a:p>
          <a:p>
            <a:pPr marL="285750" indent="-285750">
              <a:buFont typeface="Wingdings" panose="05000000000000000000" pitchFamily="2" charset="2"/>
              <a:buChar char="Ø"/>
            </a:pPr>
            <a:r>
              <a:rPr lang="fi-FI" dirty="0"/>
              <a:t>Toimintarahaa voivat hakea alueellista toimintaa järjestävät voittoa tavoittelemattomat rekisteröidyt yhdistykset.</a:t>
            </a:r>
          </a:p>
          <a:p>
            <a:pPr marL="285750" indent="-285750">
              <a:buFont typeface="Wingdings" panose="05000000000000000000" pitchFamily="2" charset="2"/>
              <a:buChar char="Ø"/>
            </a:pPr>
            <a:r>
              <a:rPr lang="fi-FI" dirty="0"/>
              <a:t>Toimintaraha on tarkoitettu esimerkiksi alueellisiin tapahtumiin, kerhoihin tai retkiin.</a:t>
            </a:r>
          </a:p>
          <a:p>
            <a:endParaRPr lang="fi-FI" sz="2100" dirty="0"/>
          </a:p>
          <a:p>
            <a:pPr marL="285750" indent="-285750">
              <a:buFont typeface="Wingdings" panose="05000000000000000000" pitchFamily="2" charset="2"/>
              <a:buChar char="Ø"/>
            </a:pPr>
            <a:r>
              <a:rPr lang="fi-FI" dirty="0"/>
              <a:t>Tarkempaa tietoa avustuksista: </a:t>
            </a:r>
            <a:r>
              <a:rPr lang="fi-FI" dirty="0">
                <a:hlinkClick r:id="rId2"/>
              </a:rPr>
              <a:t>Yhteisötoiminnan koordinoimat avustukset | Yhteisötoiminta | Oulun kaupunki (ouka.fi)</a:t>
            </a:r>
            <a:endParaRPr lang="fi-FI" dirty="0"/>
          </a:p>
        </p:txBody>
      </p:sp>
      <p:sp>
        <p:nvSpPr>
          <p:cNvPr id="6" name="Tekstin paikkamerkki 5">
            <a:extLst>
              <a:ext uri="{FF2B5EF4-FFF2-40B4-BE49-F238E27FC236}">
                <a16:creationId xmlns:a16="http://schemas.microsoft.com/office/drawing/2014/main" id="{48683B74-ADE5-4572-95B2-C33A50E121DA}"/>
              </a:ext>
            </a:extLst>
          </p:cNvPr>
          <p:cNvSpPr>
            <a:spLocks noGrp="1"/>
          </p:cNvSpPr>
          <p:nvPr>
            <p:ph type="body" sz="quarter" idx="11"/>
          </p:nvPr>
        </p:nvSpPr>
        <p:spPr/>
        <p:txBody>
          <a:bodyPr/>
          <a:lstStyle/>
          <a:p>
            <a:endParaRPr lang="fi-FI"/>
          </a:p>
        </p:txBody>
      </p:sp>
      <p:sp>
        <p:nvSpPr>
          <p:cNvPr id="4" name="Päivämäärän paikkamerkki 3">
            <a:extLst>
              <a:ext uri="{FF2B5EF4-FFF2-40B4-BE49-F238E27FC236}">
                <a16:creationId xmlns:a16="http://schemas.microsoft.com/office/drawing/2014/main" id="{B2AB7DAC-AA0C-4400-A7CB-3AB67A78C3F0}"/>
              </a:ext>
            </a:extLst>
          </p:cNvPr>
          <p:cNvSpPr>
            <a:spLocks noGrp="1"/>
          </p:cNvSpPr>
          <p:nvPr>
            <p:ph type="dt" sz="half" idx="4294967295"/>
          </p:nvPr>
        </p:nvSpPr>
        <p:spPr>
          <a:xfrm>
            <a:off x="11225213" y="3697288"/>
            <a:ext cx="966787" cy="365125"/>
          </a:xfrm>
        </p:spPr>
        <p:txBody>
          <a:bodyPr/>
          <a:lstStyle/>
          <a:p>
            <a:fld id="{13851BC7-B432-4747-9742-70043FBB6BD1}" type="datetime1">
              <a:rPr lang="fi-FI" smtClean="0"/>
              <a:pPr/>
              <a:t>30.9.2024</a:t>
            </a:fld>
            <a:endParaRPr lang="fi-FI" dirty="0"/>
          </a:p>
        </p:txBody>
      </p:sp>
      <p:sp>
        <p:nvSpPr>
          <p:cNvPr id="2" name="Suorakulmio 1">
            <a:extLst>
              <a:ext uri="{FF2B5EF4-FFF2-40B4-BE49-F238E27FC236}">
                <a16:creationId xmlns:a16="http://schemas.microsoft.com/office/drawing/2014/main" id="{4BE54ABA-9E6B-477D-AB69-FEC7CF36839C}"/>
              </a:ext>
            </a:extLst>
          </p:cNvPr>
          <p:cNvSpPr/>
          <p:nvPr/>
        </p:nvSpPr>
        <p:spPr>
          <a:xfrm rot="1919513">
            <a:off x="8113233" y="894724"/>
            <a:ext cx="1988045" cy="923330"/>
          </a:xfrm>
          <a:prstGeom prst="rect">
            <a:avLst/>
          </a:prstGeom>
          <a:noFill/>
        </p:spPr>
        <p:txBody>
          <a:bodyPr wrap="none" lIns="91440" tIns="45720" rIns="91440" bIns="45720">
            <a:spAutoFit/>
          </a:bodyPr>
          <a:lstStyle/>
          <a:p>
            <a:pPr algn="ctr"/>
            <a:r>
              <a:rPr lang="fi-FI" sz="5400" b="1" cap="none" spc="0" dirty="0">
                <a:ln w="22225">
                  <a:solidFill>
                    <a:srgbClr val="2457BF"/>
                  </a:solidFill>
                  <a:prstDash val="solid"/>
                </a:ln>
                <a:solidFill>
                  <a:schemeClr val="accent2">
                    <a:lumMod val="40000"/>
                    <a:lumOff val="60000"/>
                  </a:schemeClr>
                </a:solidFill>
                <a:effectLst/>
              </a:rPr>
              <a:t>Mitä</a:t>
            </a:r>
            <a:r>
              <a:rPr lang="fi-FI" sz="5400" b="1" cap="none" spc="0" dirty="0">
                <a:ln w="22225">
                  <a:solidFill>
                    <a:srgbClr val="2457BF">
                      <a:alpha val="99000"/>
                    </a:srgbClr>
                  </a:solidFill>
                  <a:prstDash val="solid"/>
                </a:ln>
                <a:solidFill>
                  <a:schemeClr val="accent2">
                    <a:lumMod val="40000"/>
                    <a:lumOff val="60000"/>
                  </a:schemeClr>
                </a:solidFill>
                <a:effectLst/>
              </a:rPr>
              <a:t>?</a:t>
            </a:r>
          </a:p>
        </p:txBody>
      </p:sp>
      <p:sp>
        <p:nvSpPr>
          <p:cNvPr id="9" name="Suorakulmio 8">
            <a:extLst>
              <a:ext uri="{FF2B5EF4-FFF2-40B4-BE49-F238E27FC236}">
                <a16:creationId xmlns:a16="http://schemas.microsoft.com/office/drawing/2014/main" id="{3A02FF52-036D-412F-B153-FAE4BEF18739}"/>
              </a:ext>
            </a:extLst>
          </p:cNvPr>
          <p:cNvSpPr/>
          <p:nvPr/>
        </p:nvSpPr>
        <p:spPr>
          <a:xfrm rot="20766109">
            <a:off x="9326976" y="1959283"/>
            <a:ext cx="2867773" cy="707886"/>
          </a:xfrm>
          <a:prstGeom prst="rect">
            <a:avLst/>
          </a:prstGeom>
          <a:noFill/>
        </p:spPr>
        <p:txBody>
          <a:bodyPr wrap="square" lIns="91440" tIns="45720" rIns="91440" bIns="45720">
            <a:spAutoFit/>
          </a:bodyPr>
          <a:lstStyle/>
          <a:p>
            <a:pPr algn="ctr"/>
            <a:r>
              <a:rPr lang="fi-FI" sz="4000" cap="none" spc="0" dirty="0">
                <a:ln w="22225">
                  <a:solidFill>
                    <a:srgbClr val="A53A91"/>
                  </a:solidFill>
                  <a:prstDash val="solid"/>
                </a:ln>
                <a:solidFill>
                  <a:srgbClr val="A53A91"/>
                </a:solidFill>
                <a:effectLst/>
                <a:latin typeface="Oulun Graadi Otsikko" pitchFamily="50" charset="0"/>
              </a:rPr>
              <a:t>Kenelle</a:t>
            </a:r>
            <a:r>
              <a:rPr lang="fi-FI" sz="4000" cap="none" spc="0" dirty="0">
                <a:ln w="22225">
                  <a:solidFill>
                    <a:srgbClr val="A53A91"/>
                  </a:solidFill>
                  <a:prstDash val="solid"/>
                </a:ln>
                <a:solidFill>
                  <a:srgbClr val="A53A91"/>
                </a:solidFill>
                <a:effectLst/>
              </a:rPr>
              <a:t>?</a:t>
            </a:r>
          </a:p>
        </p:txBody>
      </p:sp>
      <p:pic>
        <p:nvPicPr>
          <p:cNvPr id="3" name="Kuva 2" descr="Kuva, joka sisältää kohteen Fontti, Grafiikka, logo, graafinen suunnittelu&#10;&#10;Kuvaus luotu automaattisesti">
            <a:extLst>
              <a:ext uri="{FF2B5EF4-FFF2-40B4-BE49-F238E27FC236}">
                <a16:creationId xmlns:a16="http://schemas.microsoft.com/office/drawing/2014/main" id="{FCCE9549-AE72-D409-D71A-8B10D392EB80}"/>
              </a:ext>
            </a:extLst>
          </p:cNvPr>
          <p:cNvPicPr>
            <a:picLocks noChangeAspect="1"/>
          </p:cNvPicPr>
          <p:nvPr/>
        </p:nvPicPr>
        <p:blipFill>
          <a:blip r:embed="rId3"/>
          <a:stretch>
            <a:fillRect/>
          </a:stretch>
        </p:blipFill>
        <p:spPr>
          <a:xfrm>
            <a:off x="581025" y="5846783"/>
            <a:ext cx="2844970" cy="500092"/>
          </a:xfrm>
          <a:prstGeom prst="rect">
            <a:avLst/>
          </a:prstGeom>
        </p:spPr>
      </p:pic>
    </p:spTree>
    <p:extLst>
      <p:ext uri="{BB962C8B-B14F-4D97-AF65-F5344CB8AC3E}">
        <p14:creationId xmlns:p14="http://schemas.microsoft.com/office/powerpoint/2010/main" val="153166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C90A87-FA01-4AA4-8B56-3A4EC72DCA69}"/>
              </a:ext>
            </a:extLst>
          </p:cNvPr>
          <p:cNvSpPr>
            <a:spLocks noGrp="1"/>
          </p:cNvSpPr>
          <p:nvPr>
            <p:ph type="title"/>
          </p:nvPr>
        </p:nvSpPr>
        <p:spPr>
          <a:xfrm>
            <a:off x="748553" y="843016"/>
            <a:ext cx="9791700" cy="927847"/>
          </a:xfrm>
        </p:spPr>
        <p:txBody>
          <a:bodyPr>
            <a:normAutofit/>
          </a:bodyPr>
          <a:lstStyle/>
          <a:p>
            <a:r>
              <a:rPr lang="fi-FI" sz="2800" dirty="0"/>
              <a:t>Alueellinen toimintaraha </a:t>
            </a:r>
            <a:r>
              <a:rPr lang="fi-FI" sz="2000" b="1" i="0" dirty="0">
                <a:solidFill>
                  <a:srgbClr val="000000"/>
                </a:solidFill>
                <a:effectLst/>
                <a:latin typeface="Oulun-Graadi"/>
              </a:rPr>
              <a:t>–</a:t>
            </a:r>
            <a:r>
              <a:rPr lang="fi-FI" sz="2800" dirty="0"/>
              <a:t> periaatteina avoimuus,</a:t>
            </a:r>
            <a:br>
              <a:rPr lang="fi-FI" sz="2800" dirty="0"/>
            </a:br>
            <a:r>
              <a:rPr lang="fi-FI" sz="2800" dirty="0"/>
              <a:t>maksuttomuus ja laaja tiedottaminen</a:t>
            </a:r>
          </a:p>
        </p:txBody>
      </p:sp>
      <p:sp>
        <p:nvSpPr>
          <p:cNvPr id="3" name="Tekstin paikkamerkki 2">
            <a:extLst>
              <a:ext uri="{FF2B5EF4-FFF2-40B4-BE49-F238E27FC236}">
                <a16:creationId xmlns:a16="http://schemas.microsoft.com/office/drawing/2014/main" id="{2B8CF742-1394-4683-B87A-AE38EBEF6BF7}"/>
              </a:ext>
            </a:extLst>
          </p:cNvPr>
          <p:cNvSpPr>
            <a:spLocks noGrp="1"/>
          </p:cNvSpPr>
          <p:nvPr>
            <p:ph type="body" sz="quarter" idx="12"/>
          </p:nvPr>
        </p:nvSpPr>
        <p:spPr>
          <a:xfrm>
            <a:off x="757239" y="2013735"/>
            <a:ext cx="9826942" cy="3647326"/>
          </a:xfrm>
        </p:spPr>
        <p:txBody>
          <a:bodyPr>
            <a:normAutofit fontScale="85000" lnSpcReduction="10000"/>
          </a:bodyPr>
          <a:lstStyle/>
          <a:p>
            <a:pPr marL="285750" lvl="0" indent="-285750">
              <a:buFont typeface="Wingdings" panose="05000000000000000000" pitchFamily="2" charset="2"/>
              <a:buChar char="Ø"/>
            </a:pPr>
            <a:r>
              <a:rPr lang="fi-FI" dirty="0"/>
              <a:t>Toiminnan (kerhot, tapahtumat jne.) tulee tapahtua Oulussa, retkien tulee kohdistua Pohjois-Pohjanmaan alueelle</a:t>
            </a:r>
          </a:p>
          <a:p>
            <a:pPr marL="285750" lvl="0" indent="-285750">
              <a:buFont typeface="Wingdings" panose="05000000000000000000" pitchFamily="2" charset="2"/>
              <a:buChar char="Ø"/>
            </a:pPr>
            <a:r>
              <a:rPr lang="fi-FI" dirty="0"/>
              <a:t>Toiminnasta tulee tiedottaa useamman tiedotuskanavan kautta</a:t>
            </a:r>
          </a:p>
          <a:p>
            <a:pPr marL="285750" lvl="0" indent="-285750">
              <a:buFont typeface="Wingdings" panose="05000000000000000000" pitchFamily="2" charset="2"/>
              <a:buChar char="Ø"/>
            </a:pPr>
            <a:r>
              <a:rPr lang="fi-FI" dirty="0"/>
              <a:t>Asukkaille avoimet ja saavutettavat tilaisuudet:</a:t>
            </a:r>
          </a:p>
          <a:p>
            <a:pPr marL="285750" indent="-285750">
              <a:buFont typeface="Arial" panose="020B0604020202020204" pitchFamily="34" charset="0"/>
              <a:buChar char="•"/>
            </a:pPr>
            <a:r>
              <a:rPr lang="fi-FI" dirty="0"/>
              <a:t>	Tarkoittaa esimerkiksi sitä, että tapahtuman tulee olla maksuton. Mikäli tapahtumassa on esimerkiksi 	kioskitoimintaa tai muuta maksullista, sen tarkoituksena ei voi olla taloudellisen voiton tavoittelu. Huom. 	toimintarahalla ei voi ostaa tapahtumassa myytäviä tuotteita esim. kioskituotteet.</a:t>
            </a:r>
          </a:p>
          <a:p>
            <a:pPr marL="285750" lvl="0" indent="-285750">
              <a:buFont typeface="Arial" panose="020B0604020202020204" pitchFamily="34" charset="0"/>
              <a:buChar char="•"/>
            </a:pPr>
            <a:r>
              <a:rPr lang="fi-FI" dirty="0"/>
              <a:t>	Ei voi olla suunnattu esimerkiksi vain yhden järjestön jäsenille tai tietyn koulun/päiväkodin lapsille.</a:t>
            </a:r>
          </a:p>
          <a:p>
            <a:pPr marL="285750" lvl="0" indent="-285750">
              <a:buFont typeface="Wingdings" panose="05000000000000000000" pitchFamily="2" charset="2"/>
              <a:buChar char="Ø"/>
            </a:pPr>
            <a:r>
              <a:rPr lang="fi-FI" dirty="0"/>
              <a:t>Tapahtuman esteettömyys katsotaan eduksi</a:t>
            </a:r>
          </a:p>
          <a:p>
            <a:pPr marL="285750" lvl="0" indent="-285750">
              <a:buFont typeface="Wingdings" panose="05000000000000000000" pitchFamily="2" charset="2"/>
              <a:buChar char="Ø"/>
            </a:pPr>
            <a:r>
              <a:rPr lang="fi-FI" dirty="0"/>
              <a:t>Yhteen tapahtumaan voidaan myöntää enintään 1000 euroa ja avustus on käytettävä vuoden 2025 aikana.</a:t>
            </a:r>
          </a:p>
          <a:p>
            <a:pPr marL="285750" lvl="0" indent="-285750">
              <a:buFont typeface="Wingdings" panose="05000000000000000000" pitchFamily="2" charset="2"/>
              <a:buChar char="Ø"/>
            </a:pPr>
            <a:r>
              <a:rPr lang="fi-FI" dirty="0"/>
              <a:t>Avustusta saaneet tapahtumat toivotaan lisättävän Mun Oulun tapahtumakalenteriin.</a:t>
            </a:r>
          </a:p>
          <a:p>
            <a:r>
              <a:rPr lang="fi-FI" dirty="0">
                <a:hlinkClick r:id="rId2"/>
              </a:rPr>
              <a:t> Tapahtumakalenteri: Oulun tapahtumakalenteri (munoulu.fi)</a:t>
            </a:r>
            <a:endParaRPr lang="fi-FI" dirty="0"/>
          </a:p>
          <a:p>
            <a:endParaRPr lang="fi-FI" dirty="0"/>
          </a:p>
        </p:txBody>
      </p:sp>
      <p:pic>
        <p:nvPicPr>
          <p:cNvPr id="8" name="Kuva 7" descr="Kuva, joka sisältää kohteen Fontti, Grafiikka, logo, graafinen suunnittelu&#10;&#10;Kuvaus luotu automaattisesti">
            <a:extLst>
              <a:ext uri="{FF2B5EF4-FFF2-40B4-BE49-F238E27FC236}">
                <a16:creationId xmlns:a16="http://schemas.microsoft.com/office/drawing/2014/main" id="{B5389C08-2291-760A-B6FB-A1B7BF2776AF}"/>
              </a:ext>
            </a:extLst>
          </p:cNvPr>
          <p:cNvPicPr>
            <a:picLocks noChangeAspect="1"/>
          </p:cNvPicPr>
          <p:nvPr/>
        </p:nvPicPr>
        <p:blipFill>
          <a:blip r:embed="rId3"/>
          <a:stretch>
            <a:fillRect/>
          </a:stretch>
        </p:blipFill>
        <p:spPr>
          <a:xfrm>
            <a:off x="581025" y="5846783"/>
            <a:ext cx="2844970" cy="500092"/>
          </a:xfrm>
          <a:prstGeom prst="rect">
            <a:avLst/>
          </a:prstGeom>
        </p:spPr>
      </p:pic>
    </p:spTree>
    <p:extLst>
      <p:ext uri="{BB962C8B-B14F-4D97-AF65-F5344CB8AC3E}">
        <p14:creationId xmlns:p14="http://schemas.microsoft.com/office/powerpoint/2010/main" val="90954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B1BCED-0DB4-4D80-A874-9D8F1AE58925}"/>
              </a:ext>
            </a:extLst>
          </p:cNvPr>
          <p:cNvSpPr>
            <a:spLocks noGrp="1"/>
          </p:cNvSpPr>
          <p:nvPr>
            <p:ph type="title"/>
          </p:nvPr>
        </p:nvSpPr>
        <p:spPr>
          <a:xfrm>
            <a:off x="4805845" y="791110"/>
            <a:ext cx="5757882" cy="1271606"/>
          </a:xfrm>
        </p:spPr>
        <p:txBody>
          <a:bodyPr>
            <a:normAutofit/>
          </a:bodyPr>
          <a:lstStyle/>
          <a:p>
            <a:r>
              <a:rPr lang="fi-FI" sz="2800" dirty="0"/>
              <a:t>Mihin alueellista toimintarahaa</a:t>
            </a:r>
            <a:br>
              <a:rPr lang="fi-FI" sz="2800" dirty="0"/>
            </a:br>
            <a:r>
              <a:rPr lang="fi-FI" sz="2800" dirty="0"/>
              <a:t>ei voida myöntää</a:t>
            </a:r>
          </a:p>
        </p:txBody>
      </p:sp>
      <p:sp>
        <p:nvSpPr>
          <p:cNvPr id="3" name="Tekstin paikkamerkki 2">
            <a:extLst>
              <a:ext uri="{FF2B5EF4-FFF2-40B4-BE49-F238E27FC236}">
                <a16:creationId xmlns:a16="http://schemas.microsoft.com/office/drawing/2014/main" id="{E39B699C-C9D2-402E-9923-35B1249650C0}"/>
              </a:ext>
            </a:extLst>
          </p:cNvPr>
          <p:cNvSpPr>
            <a:spLocks noGrp="1"/>
          </p:cNvSpPr>
          <p:nvPr>
            <p:ph type="body" sz="quarter" idx="12"/>
          </p:nvPr>
        </p:nvSpPr>
        <p:spPr>
          <a:xfrm>
            <a:off x="4823013" y="1890446"/>
            <a:ext cx="6531522" cy="4089114"/>
          </a:xfrm>
        </p:spPr>
        <p:txBody>
          <a:bodyPr>
            <a:normAutofit fontScale="85000" lnSpcReduction="20000"/>
          </a:bodyPr>
          <a:lstStyle/>
          <a:p>
            <a:pPr marL="380990" lvl="0" indent="-380990">
              <a:buFont typeface="Arial" panose="020B0604020202020204" pitchFamily="34" charset="0"/>
              <a:buChar char="•"/>
            </a:pPr>
            <a:r>
              <a:rPr lang="fi-FI" sz="1800" dirty="0"/>
              <a:t>Tilaisuuteen tai tapahtumaan, joka saa kaupungin muuta avustusta</a:t>
            </a:r>
          </a:p>
          <a:p>
            <a:pPr marL="380990" lvl="0" indent="-380990">
              <a:buFont typeface="Arial" panose="020B0604020202020204" pitchFamily="34" charset="0"/>
              <a:buChar char="•"/>
            </a:pPr>
            <a:r>
              <a:rPr lang="fi-FI" sz="1800" dirty="0"/>
              <a:t>Irtaimen tavaran hankintaan, jos tavara jää hyödykkeeksi tapahtuman jälkeen esim. kalusto</a:t>
            </a:r>
          </a:p>
          <a:p>
            <a:pPr marL="380990" lvl="0" indent="-380990">
              <a:buFont typeface="Arial" panose="020B0604020202020204" pitchFamily="34" charset="0"/>
              <a:buChar char="•"/>
            </a:pPr>
            <a:r>
              <a:rPr lang="fi-FI" sz="1800" dirty="0"/>
              <a:t>Tapahtuma tai hanke, jonka keskeinen tavoite on taloudellisen voiton tavoittelu tai varainkeruu</a:t>
            </a:r>
          </a:p>
          <a:p>
            <a:pPr marL="380990" lvl="0" indent="-380990">
              <a:buFont typeface="Arial" panose="020B0604020202020204" pitchFamily="34" charset="0"/>
              <a:buChar char="•"/>
            </a:pPr>
            <a:r>
              <a:rPr lang="fi-FI" sz="1800" dirty="0"/>
              <a:t>Yksinomaan kaupungin omaan toimintaan kuten kouluille tai päiväkodeille</a:t>
            </a:r>
          </a:p>
          <a:p>
            <a:pPr marL="380990" lvl="0" indent="-380990">
              <a:buFont typeface="Arial" panose="020B0604020202020204" pitchFamily="34" charset="0"/>
              <a:buChar char="•"/>
            </a:pPr>
            <a:r>
              <a:rPr lang="fi-FI" sz="1800" dirty="0"/>
              <a:t>Päihteisiin</a:t>
            </a:r>
          </a:p>
          <a:p>
            <a:pPr marL="380990" lvl="0" indent="-380990">
              <a:buFont typeface="Arial" panose="020B0604020202020204" pitchFamily="34" charset="0"/>
              <a:buChar char="•"/>
            </a:pPr>
            <a:r>
              <a:rPr lang="fi-FI" sz="1800" dirty="0"/>
              <a:t>Palkkakuluihin (Alueellista toimintarahaa voidaan käyttää </a:t>
            </a:r>
            <a:r>
              <a:rPr lang="fi-FI" sz="1800" b="1" dirty="0"/>
              <a:t>palkkioihin</a:t>
            </a:r>
            <a:r>
              <a:rPr lang="fi-FI" sz="1800" dirty="0"/>
              <a:t>, työnantajavelvoitetta ei saa syntyä)</a:t>
            </a:r>
          </a:p>
          <a:p>
            <a:pPr marL="380990" lvl="0" indent="-380990">
              <a:buFont typeface="Arial" panose="020B0604020202020204" pitchFamily="34" charset="0"/>
              <a:buChar char="•"/>
            </a:pPr>
            <a:r>
              <a:rPr lang="fi-FI" sz="1800" dirty="0"/>
              <a:t>Velkojen lyhennyksiin tai korkoihin</a:t>
            </a:r>
          </a:p>
          <a:p>
            <a:pPr marL="380990" lvl="0" indent="-380990">
              <a:buFont typeface="Arial" panose="020B0604020202020204" pitchFamily="34" charset="0"/>
              <a:buChar char="•"/>
            </a:pPr>
            <a:r>
              <a:rPr lang="fi-FI" sz="1800" dirty="0"/>
              <a:t>Puoluepoliittisiin tapahtumiin</a:t>
            </a:r>
          </a:p>
          <a:p>
            <a:pPr marL="380990" lvl="0" indent="-380990">
              <a:buFont typeface="Arial" panose="020B0604020202020204" pitchFamily="34" charset="0"/>
              <a:buChar char="•"/>
            </a:pPr>
            <a:r>
              <a:rPr lang="fi-FI" sz="1800" dirty="0"/>
              <a:t>Yksityisille henkilöille tai yrityksille</a:t>
            </a:r>
          </a:p>
          <a:p>
            <a:pPr marL="380990" lvl="0" indent="-380990">
              <a:buFont typeface="Arial" panose="020B0604020202020204" pitchFamily="34" charset="0"/>
              <a:buChar char="•"/>
            </a:pPr>
            <a:r>
              <a:rPr lang="fi-FI" sz="1800" dirty="0"/>
              <a:t>Yhdistysten hallinnollisiin kuluihin, kokouspalkkioihin tai jäsenmaksuihin</a:t>
            </a:r>
          </a:p>
          <a:p>
            <a:pPr marL="380990" lvl="0" indent="-380990">
              <a:buFont typeface="Arial" panose="020B0604020202020204" pitchFamily="34" charset="0"/>
              <a:buChar char="•"/>
            </a:pPr>
            <a:r>
              <a:rPr lang="fi-FI" sz="1800" dirty="0"/>
              <a:t>Aluelehden tekemiseen</a:t>
            </a:r>
          </a:p>
          <a:p>
            <a:endParaRPr lang="fi-FI" dirty="0"/>
          </a:p>
        </p:txBody>
      </p:sp>
      <p:pic>
        <p:nvPicPr>
          <p:cNvPr id="10" name="Kuvan paikkamerkki 9">
            <a:extLst>
              <a:ext uri="{FF2B5EF4-FFF2-40B4-BE49-F238E27FC236}">
                <a16:creationId xmlns:a16="http://schemas.microsoft.com/office/drawing/2014/main" id="{AA1BFB42-B1C6-4CFD-8A00-AE7FBFE8E44F}"/>
              </a:ext>
            </a:extLst>
          </p:cNvPr>
          <p:cNvPicPr>
            <a:picLocks noGrp="1" noChangeAspect="1"/>
          </p:cNvPicPr>
          <p:nvPr>
            <p:ph type="pic" sz="quarter" idx="13"/>
          </p:nvPr>
        </p:nvPicPr>
        <p:blipFill rotWithShape="1">
          <a:blip r:embed="rId2"/>
          <a:srcRect l="20118" t="1465" r="40084" b="-1465"/>
          <a:stretch/>
        </p:blipFill>
        <p:spPr>
          <a:xfrm>
            <a:off x="470753" y="789795"/>
            <a:ext cx="3883632" cy="5489125"/>
          </a:xfrm>
        </p:spPr>
      </p:pic>
      <p:sp>
        <p:nvSpPr>
          <p:cNvPr id="6" name="Dian numeron paikkamerkki 5">
            <a:extLst>
              <a:ext uri="{FF2B5EF4-FFF2-40B4-BE49-F238E27FC236}">
                <a16:creationId xmlns:a16="http://schemas.microsoft.com/office/drawing/2014/main" id="{A171EE97-0CFD-47F6-9BC4-EE096E1E0A06}"/>
              </a:ext>
            </a:extLst>
          </p:cNvPr>
          <p:cNvSpPr>
            <a:spLocks noGrp="1"/>
          </p:cNvSpPr>
          <p:nvPr>
            <p:ph type="sldNum" sz="quarter" idx="14"/>
          </p:nvPr>
        </p:nvSpPr>
        <p:spPr/>
        <p:txBody>
          <a:bodyPr/>
          <a:lstStyle/>
          <a:p>
            <a:fld id="{69C2F4FE-713B-884F-B5BF-63AA24B8D1FF}" type="slidenum">
              <a:rPr lang="fi-FI" smtClean="0"/>
              <a:pPr/>
              <a:t>4</a:t>
            </a:fld>
            <a:endParaRPr lang="fi-FI"/>
          </a:p>
        </p:txBody>
      </p:sp>
      <p:pic>
        <p:nvPicPr>
          <p:cNvPr id="7" name="Kuva 6" descr="Kuva, joka sisältää kohteen teksti&#10;&#10;Kuvaus luotu automaattisesti">
            <a:extLst>
              <a:ext uri="{FF2B5EF4-FFF2-40B4-BE49-F238E27FC236}">
                <a16:creationId xmlns:a16="http://schemas.microsoft.com/office/drawing/2014/main" id="{0FBAA9D5-CA73-42CE-A32A-9CF69A34F31A}"/>
              </a:ext>
            </a:extLst>
          </p:cNvPr>
          <p:cNvPicPr>
            <a:picLocks noChangeAspect="1"/>
          </p:cNvPicPr>
          <p:nvPr/>
        </p:nvPicPr>
        <p:blipFill>
          <a:blip r:embed="rId3"/>
          <a:stretch>
            <a:fillRect/>
          </a:stretch>
        </p:blipFill>
        <p:spPr>
          <a:xfrm>
            <a:off x="8699500" y="5871028"/>
            <a:ext cx="3095162" cy="615043"/>
          </a:xfrm>
          <a:prstGeom prst="rect">
            <a:avLst/>
          </a:prstGeom>
        </p:spPr>
      </p:pic>
      <p:pic>
        <p:nvPicPr>
          <p:cNvPr id="4" name="Kuva 3" descr="Kuva, joka sisältää kohteen Fontti, Grafiikka, logo, graafinen suunnittelu&#10;&#10;Kuvaus luotu automaattisesti">
            <a:extLst>
              <a:ext uri="{FF2B5EF4-FFF2-40B4-BE49-F238E27FC236}">
                <a16:creationId xmlns:a16="http://schemas.microsoft.com/office/drawing/2014/main" id="{6FC771E1-6188-B6AF-B077-9E1B1852D745}"/>
              </a:ext>
            </a:extLst>
          </p:cNvPr>
          <p:cNvPicPr>
            <a:picLocks noChangeAspect="1"/>
          </p:cNvPicPr>
          <p:nvPr/>
        </p:nvPicPr>
        <p:blipFill>
          <a:blip r:embed="rId4"/>
          <a:stretch>
            <a:fillRect/>
          </a:stretch>
        </p:blipFill>
        <p:spPr>
          <a:xfrm>
            <a:off x="8773711" y="5928503"/>
            <a:ext cx="2844970" cy="500092"/>
          </a:xfrm>
          <a:prstGeom prst="rect">
            <a:avLst/>
          </a:prstGeom>
        </p:spPr>
      </p:pic>
    </p:spTree>
    <p:extLst>
      <p:ext uri="{BB962C8B-B14F-4D97-AF65-F5344CB8AC3E}">
        <p14:creationId xmlns:p14="http://schemas.microsoft.com/office/powerpoint/2010/main" val="73752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3F9538-862A-45CF-8764-74282573603A}"/>
              </a:ext>
            </a:extLst>
          </p:cNvPr>
          <p:cNvSpPr>
            <a:spLocks noGrp="1"/>
          </p:cNvSpPr>
          <p:nvPr>
            <p:ph type="title"/>
          </p:nvPr>
        </p:nvSpPr>
        <p:spPr/>
        <p:txBody>
          <a:bodyPr>
            <a:normAutofit fontScale="90000"/>
          </a:bodyPr>
          <a:lstStyle/>
          <a:p>
            <a:r>
              <a:rPr lang="fi-FI" dirty="0"/>
              <a:t>Alueellisen toimintarahan</a:t>
            </a:r>
            <a:br>
              <a:rPr lang="fi-FI" dirty="0"/>
            </a:br>
            <a:r>
              <a:rPr lang="fi-FI" dirty="0"/>
              <a:t>prosessi</a:t>
            </a:r>
          </a:p>
        </p:txBody>
      </p:sp>
      <p:sp>
        <p:nvSpPr>
          <p:cNvPr id="3" name="Tekstin paikkamerkki 2">
            <a:extLst>
              <a:ext uri="{FF2B5EF4-FFF2-40B4-BE49-F238E27FC236}">
                <a16:creationId xmlns:a16="http://schemas.microsoft.com/office/drawing/2014/main" id="{E23B5258-4FC5-4D8A-8CF4-FF880A639B42}"/>
              </a:ext>
            </a:extLst>
          </p:cNvPr>
          <p:cNvSpPr>
            <a:spLocks noGrp="1"/>
          </p:cNvSpPr>
          <p:nvPr>
            <p:ph type="body" sz="quarter" idx="12"/>
          </p:nvPr>
        </p:nvSpPr>
        <p:spPr>
          <a:xfrm>
            <a:off x="8050136" y="2157574"/>
            <a:ext cx="3304398" cy="3308948"/>
          </a:xfrm>
          <a:ln>
            <a:noFill/>
          </a:ln>
        </p:spPr>
        <p:txBody>
          <a:bodyPr>
            <a:normAutofit lnSpcReduction="10000"/>
          </a:bodyPr>
          <a:lstStyle/>
          <a:p>
            <a:r>
              <a:rPr lang="fi-FI" dirty="0"/>
              <a:t>Muistathan raportoida toiminnasta! </a:t>
            </a:r>
            <a:r>
              <a:rPr lang="fi-FI" b="1" dirty="0">
                <a:solidFill>
                  <a:srgbClr val="A53A91"/>
                </a:solidFill>
              </a:rPr>
              <a:t>Raportoitava kahden kuukauden kuluessa tapahtuman järjestämisestä. </a:t>
            </a:r>
            <a:r>
              <a:rPr lang="fi-FI" dirty="0"/>
              <a:t>Poikkeuksena 29.12.-31.12. välisenä aikana toteutetut tapahtumat raportoidaan 2.1.2025 klo 15.30 mennessä.</a:t>
            </a:r>
            <a:endParaRPr lang="fi-FI" sz="1800" dirty="0"/>
          </a:p>
          <a:p>
            <a:r>
              <a:rPr lang="fi-FI" sz="1800" dirty="0"/>
              <a:t>Mahdollisista muutoksista tulee sopia </a:t>
            </a:r>
            <a:r>
              <a:rPr lang="fi-FI" dirty="0"/>
              <a:t>lähidemokratiatoimikunnan sihteerin kanssa ja se tulee kirjata raporttiin.</a:t>
            </a:r>
          </a:p>
        </p:txBody>
      </p:sp>
      <p:sp>
        <p:nvSpPr>
          <p:cNvPr id="6" name="Dian numeron paikkamerkki 5">
            <a:extLst>
              <a:ext uri="{FF2B5EF4-FFF2-40B4-BE49-F238E27FC236}">
                <a16:creationId xmlns:a16="http://schemas.microsoft.com/office/drawing/2014/main" id="{AD80C45F-E146-4142-9927-69DC60403354}"/>
              </a:ext>
            </a:extLst>
          </p:cNvPr>
          <p:cNvSpPr>
            <a:spLocks noGrp="1"/>
          </p:cNvSpPr>
          <p:nvPr>
            <p:ph type="sldNum" sz="quarter" idx="14"/>
          </p:nvPr>
        </p:nvSpPr>
        <p:spPr/>
        <p:txBody>
          <a:bodyPr/>
          <a:lstStyle/>
          <a:p>
            <a:fld id="{69C2F4FE-713B-884F-B5BF-63AA24B8D1FF}" type="slidenum">
              <a:rPr lang="fi-FI" smtClean="0"/>
              <a:pPr/>
              <a:t>5</a:t>
            </a:fld>
            <a:endParaRPr lang="fi-FI"/>
          </a:p>
        </p:txBody>
      </p:sp>
      <p:graphicFrame>
        <p:nvGraphicFramePr>
          <p:cNvPr id="7" name="Sisällön paikkamerkki 5" descr="Alueellisen toimintarahan prosessi: &#10;1. Ennen hakuaikaa&#10;2. Hakuaika&#10;3. Hakemusten esikäsittely yhteisötoiminnassa&#10;4. Asukasillat&#10;5. Lähidemokratiatoimikunnan kokous&#10;6. Alueellisen toimintarahan käyttö&#10;7. Raportointi">
            <a:extLst>
              <a:ext uri="{FF2B5EF4-FFF2-40B4-BE49-F238E27FC236}">
                <a16:creationId xmlns:a16="http://schemas.microsoft.com/office/drawing/2014/main" id="{F434B8D2-4AD5-40A8-ACDF-B4FAA59AC44E}"/>
              </a:ext>
            </a:extLst>
          </p:cNvPr>
          <p:cNvGraphicFramePr>
            <a:graphicFrameLocks noGrp="1"/>
          </p:cNvGraphicFramePr>
          <p:nvPr>
            <p:ph type="pic" sz="quarter" idx="13"/>
            <p:extLst>
              <p:ext uri="{D42A27DB-BD31-4B8C-83A1-F6EECF244321}">
                <p14:modId xmlns:p14="http://schemas.microsoft.com/office/powerpoint/2010/main" val="2556886715"/>
              </p:ext>
            </p:extLst>
          </p:nvPr>
        </p:nvGraphicFramePr>
        <p:xfrm>
          <a:off x="380144" y="133567"/>
          <a:ext cx="7500136" cy="615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Kuva, joka sisältää kohteen teksti&#10;&#10;Kuvaus luotu automaattisesti">
            <a:extLst>
              <a:ext uri="{FF2B5EF4-FFF2-40B4-BE49-F238E27FC236}">
                <a16:creationId xmlns:a16="http://schemas.microsoft.com/office/drawing/2014/main" id="{3F7B53CB-CCEE-4F37-BF17-D665DD251DCF}"/>
              </a:ext>
            </a:extLst>
          </p:cNvPr>
          <p:cNvPicPr>
            <a:picLocks noChangeAspect="1"/>
          </p:cNvPicPr>
          <p:nvPr/>
        </p:nvPicPr>
        <p:blipFill>
          <a:blip r:embed="rId7"/>
          <a:stretch>
            <a:fillRect/>
          </a:stretch>
        </p:blipFill>
        <p:spPr>
          <a:xfrm>
            <a:off x="8157681" y="5604540"/>
            <a:ext cx="3438418" cy="683252"/>
          </a:xfrm>
          <a:prstGeom prst="rect">
            <a:avLst/>
          </a:prstGeom>
        </p:spPr>
      </p:pic>
      <p:pic>
        <p:nvPicPr>
          <p:cNvPr id="4" name="Kuva 3" descr="Kuva, joka sisältää kohteen Fontti, Grafiikka, logo, graafinen suunnittelu&#10;&#10;Kuvaus luotu automaattisesti">
            <a:extLst>
              <a:ext uri="{FF2B5EF4-FFF2-40B4-BE49-F238E27FC236}">
                <a16:creationId xmlns:a16="http://schemas.microsoft.com/office/drawing/2014/main" id="{6C7B1618-BEAC-64F1-A18F-77076B1FAF46}"/>
              </a:ext>
            </a:extLst>
          </p:cNvPr>
          <p:cNvPicPr>
            <a:picLocks noChangeAspect="1"/>
          </p:cNvPicPr>
          <p:nvPr/>
        </p:nvPicPr>
        <p:blipFill>
          <a:blip r:embed="rId8"/>
          <a:stretch>
            <a:fillRect/>
          </a:stretch>
        </p:blipFill>
        <p:spPr>
          <a:xfrm>
            <a:off x="7814951" y="5665596"/>
            <a:ext cx="3539584" cy="622192"/>
          </a:xfrm>
          <a:prstGeom prst="rect">
            <a:avLst/>
          </a:prstGeom>
        </p:spPr>
      </p:pic>
    </p:spTree>
    <p:extLst>
      <p:ext uri="{BB962C8B-B14F-4D97-AF65-F5344CB8AC3E}">
        <p14:creationId xmlns:p14="http://schemas.microsoft.com/office/powerpoint/2010/main" val="370465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7C604-F651-086B-A443-963E96AC4A43}"/>
              </a:ext>
            </a:extLst>
          </p:cNvPr>
          <p:cNvSpPr>
            <a:spLocks noGrp="1"/>
          </p:cNvSpPr>
          <p:nvPr>
            <p:ph type="title"/>
          </p:nvPr>
        </p:nvSpPr>
        <p:spPr>
          <a:xfrm>
            <a:off x="748553" y="403748"/>
            <a:ext cx="9791700" cy="758514"/>
          </a:xfrm>
        </p:spPr>
        <p:txBody>
          <a:bodyPr/>
          <a:lstStyle/>
          <a:p>
            <a:r>
              <a:rPr lang="fi-FI" dirty="0" err="1">
                <a:solidFill>
                  <a:srgbClr val="1651BD"/>
                </a:solidFill>
              </a:rPr>
              <a:t>eAsiointi</a:t>
            </a:r>
            <a:r>
              <a:rPr lang="fi-FI" dirty="0">
                <a:solidFill>
                  <a:srgbClr val="1651BD"/>
                </a:solidFill>
              </a:rPr>
              <a:t> ja toimintaraha</a:t>
            </a:r>
          </a:p>
        </p:txBody>
      </p:sp>
      <p:sp>
        <p:nvSpPr>
          <p:cNvPr id="3" name="Tekstin paikkamerkki 2">
            <a:extLst>
              <a:ext uri="{FF2B5EF4-FFF2-40B4-BE49-F238E27FC236}">
                <a16:creationId xmlns:a16="http://schemas.microsoft.com/office/drawing/2014/main" id="{2659A6FB-B4A3-5D21-2F6E-7C008065C9F4}"/>
              </a:ext>
            </a:extLst>
          </p:cNvPr>
          <p:cNvSpPr>
            <a:spLocks noGrp="1"/>
          </p:cNvSpPr>
          <p:nvPr>
            <p:ph type="body" sz="quarter" idx="12"/>
          </p:nvPr>
        </p:nvSpPr>
        <p:spPr>
          <a:xfrm>
            <a:off x="746656" y="1355726"/>
            <a:ext cx="9837525" cy="4489450"/>
          </a:xfrm>
        </p:spPr>
        <p:txBody>
          <a:bodyPr>
            <a:normAutofit fontScale="85000" lnSpcReduction="20000"/>
          </a:bodyPr>
          <a:lstStyle/>
          <a:p>
            <a:r>
              <a:rPr lang="fi-FI" sz="2500" b="0" i="0" dirty="0">
                <a:solidFill>
                  <a:srgbClr val="000000"/>
                </a:solidFill>
                <a:effectLst/>
                <a:latin typeface="+mn-lt"/>
              </a:rPr>
              <a:t>Toimintarahaa haetaan sähköisesti </a:t>
            </a:r>
            <a:r>
              <a:rPr lang="fi-FI" sz="2500" b="0" i="0" dirty="0" err="1">
                <a:solidFill>
                  <a:srgbClr val="000000"/>
                </a:solidFill>
                <a:effectLst/>
                <a:latin typeface="+mn-lt"/>
              </a:rPr>
              <a:t>eAsioinnin</a:t>
            </a:r>
            <a:r>
              <a:rPr lang="fi-FI" sz="2500" b="0" i="0" dirty="0">
                <a:solidFill>
                  <a:srgbClr val="000000"/>
                </a:solidFill>
                <a:effectLst/>
                <a:latin typeface="+mn-lt"/>
              </a:rPr>
              <a:t> kautta. Haku aukeaa 1.10.2024, jolloin linkki tähän </a:t>
            </a:r>
            <a:r>
              <a:rPr lang="fi-FI" sz="2500" b="0" i="0" dirty="0" err="1">
                <a:solidFill>
                  <a:srgbClr val="000000"/>
                </a:solidFill>
                <a:effectLst/>
                <a:latin typeface="+mn-lt"/>
              </a:rPr>
              <a:t>eAsiointiin</a:t>
            </a:r>
            <a:r>
              <a:rPr lang="fi-FI" sz="2500" b="0" i="0" dirty="0">
                <a:solidFill>
                  <a:srgbClr val="000000"/>
                </a:solidFill>
                <a:effectLst/>
                <a:latin typeface="+mn-lt"/>
              </a:rPr>
              <a:t> aukeaa. Hakuaika päättyy </a:t>
            </a:r>
            <a:r>
              <a:rPr lang="fi-FI" sz="2500" dirty="0">
                <a:solidFill>
                  <a:srgbClr val="000000"/>
                </a:solidFill>
                <a:latin typeface="+mn-lt"/>
              </a:rPr>
              <a:t>15</a:t>
            </a:r>
            <a:r>
              <a:rPr lang="fi-FI" sz="2500" b="0" i="0" dirty="0">
                <a:solidFill>
                  <a:srgbClr val="000000"/>
                </a:solidFill>
                <a:effectLst/>
                <a:latin typeface="+mn-lt"/>
              </a:rPr>
              <a:t>.10.2024.</a:t>
            </a:r>
          </a:p>
          <a:p>
            <a:endParaRPr lang="fi-FI" sz="2500" dirty="0">
              <a:solidFill>
                <a:srgbClr val="000000"/>
              </a:solidFill>
              <a:latin typeface="+mn-lt"/>
            </a:endParaRPr>
          </a:p>
          <a:p>
            <a:r>
              <a:rPr lang="fi-FI" sz="2500" b="0" i="0" dirty="0">
                <a:solidFill>
                  <a:srgbClr val="000000"/>
                </a:solidFill>
                <a:effectLst/>
                <a:latin typeface="+mn-lt"/>
              </a:rPr>
              <a:t>Huomioithan, että avustushakemusta täyttäessäsi/Avustusklinikalle tullessasi, sinulla pitää olla Suomi.fi-valtuuksissa myönnettynä avustuksen tekeminen -valtuutus.</a:t>
            </a:r>
            <a:r>
              <a:rPr lang="fi-FI" sz="2500" b="1" i="0" dirty="0">
                <a:solidFill>
                  <a:srgbClr val="000000"/>
                </a:solidFill>
                <a:effectLst/>
                <a:latin typeface="+mn-lt"/>
              </a:rPr>
              <a:t> Ilman tätä valtuutusta et pysty tekemään </a:t>
            </a:r>
            <a:r>
              <a:rPr lang="fi-FI" sz="2500" b="1" i="0" dirty="0" err="1">
                <a:solidFill>
                  <a:srgbClr val="000000"/>
                </a:solidFill>
                <a:effectLst/>
                <a:latin typeface="+mn-lt"/>
              </a:rPr>
              <a:t>eAsioinnissa</a:t>
            </a:r>
            <a:r>
              <a:rPr lang="fi-FI" sz="2500" b="1" i="0" dirty="0">
                <a:solidFill>
                  <a:srgbClr val="000000"/>
                </a:solidFill>
                <a:effectLst/>
                <a:latin typeface="+mn-lt"/>
              </a:rPr>
              <a:t> hakemusta.</a:t>
            </a:r>
            <a:r>
              <a:rPr lang="fi-FI" sz="2500" b="0" i="0" dirty="0">
                <a:solidFill>
                  <a:srgbClr val="000000"/>
                </a:solidFill>
                <a:effectLst/>
                <a:latin typeface="+mn-lt"/>
              </a:rPr>
              <a:t> Eli järjestönne puheenjohtaja ja nimenkirjoittaja ei voi tätä tehdä hakemusta ilman</a:t>
            </a:r>
            <a:r>
              <a:rPr lang="fi-FI" sz="2500" b="1" i="0" dirty="0">
                <a:solidFill>
                  <a:srgbClr val="000000"/>
                </a:solidFill>
                <a:effectLst/>
                <a:latin typeface="+mn-lt"/>
              </a:rPr>
              <a:t> </a:t>
            </a:r>
            <a:r>
              <a:rPr lang="fi-FI" sz="2500" b="0" i="0" dirty="0">
                <a:solidFill>
                  <a:srgbClr val="000000"/>
                </a:solidFill>
                <a:effectLst/>
                <a:latin typeface="+mn-lt"/>
              </a:rPr>
              <a:t>avustuksen tekeminen -valtuutusta.</a:t>
            </a:r>
          </a:p>
          <a:p>
            <a:endParaRPr lang="fi-FI" sz="2500" b="0" i="0" dirty="0">
              <a:solidFill>
                <a:srgbClr val="000000"/>
              </a:solidFill>
              <a:effectLst/>
              <a:latin typeface="+mn-lt"/>
            </a:endParaRPr>
          </a:p>
          <a:p>
            <a:r>
              <a:rPr lang="fi-FI" sz="2500" b="1" i="0" dirty="0">
                <a:solidFill>
                  <a:srgbClr val="000000"/>
                </a:solidFill>
                <a:effectLst/>
                <a:latin typeface="+mn-lt"/>
              </a:rPr>
              <a:t>Hyödyllisiä linkkejä:</a:t>
            </a:r>
          </a:p>
          <a:p>
            <a:r>
              <a:rPr lang="fi-FI" sz="2500" dirty="0">
                <a:latin typeface="+mn-lt"/>
                <a:hlinkClick r:id="rId2"/>
              </a:rPr>
              <a:t>Valtuuksien antaminen henkilönä - Suomi.fi</a:t>
            </a:r>
            <a:endParaRPr lang="fi-FI" sz="2500" dirty="0">
              <a:solidFill>
                <a:srgbClr val="000000"/>
              </a:solidFill>
              <a:latin typeface="+mn-lt"/>
            </a:endParaRPr>
          </a:p>
          <a:p>
            <a:r>
              <a:rPr lang="fi-FI" sz="2500" dirty="0">
                <a:latin typeface="+mn-lt"/>
                <a:hlinkClick r:id="rId3"/>
              </a:rPr>
              <a:t>Valtuudet - Suomi.fi</a:t>
            </a:r>
            <a:endParaRPr lang="fi-FI" sz="2500" dirty="0">
              <a:latin typeface="+mn-lt"/>
            </a:endParaRPr>
          </a:p>
          <a:p>
            <a:r>
              <a:rPr lang="fi-FI" sz="2500" dirty="0">
                <a:latin typeface="+mn-lt"/>
                <a:hlinkClick r:id="rId4"/>
              </a:rPr>
              <a:t>Kansalaisneuvonta - Suomi.fi</a:t>
            </a:r>
            <a:endParaRPr lang="fi-FI" sz="2500" dirty="0">
              <a:latin typeface="+mn-lt"/>
            </a:endParaRPr>
          </a:p>
          <a:p>
            <a:r>
              <a:rPr lang="fi-FI" sz="2500" dirty="0">
                <a:latin typeface="+mn-lt"/>
                <a:hlinkClick r:id="rId5"/>
              </a:rPr>
              <a:t>Digituki - Suomi.fi</a:t>
            </a:r>
            <a:endParaRPr lang="fi-FI" sz="2500" b="0" i="0" dirty="0">
              <a:solidFill>
                <a:srgbClr val="000000"/>
              </a:solidFill>
              <a:effectLst/>
              <a:latin typeface="+mn-lt"/>
            </a:endParaRPr>
          </a:p>
          <a:p>
            <a:endParaRPr lang="fi-FI" dirty="0">
              <a:latin typeface="+mn-lt"/>
            </a:endParaRPr>
          </a:p>
        </p:txBody>
      </p:sp>
      <p:pic>
        <p:nvPicPr>
          <p:cNvPr id="5" name="Kuva 4" descr="Kuva, joka sisältää kohteen Fontti, Grafiikka, logo, graafinen suunnittelu&#10;&#10;Kuvaus luotu automaattisesti">
            <a:extLst>
              <a:ext uri="{FF2B5EF4-FFF2-40B4-BE49-F238E27FC236}">
                <a16:creationId xmlns:a16="http://schemas.microsoft.com/office/drawing/2014/main" id="{0BEC1571-54DA-A9CB-3C5D-AE9A0922B328}"/>
              </a:ext>
            </a:extLst>
          </p:cNvPr>
          <p:cNvPicPr>
            <a:picLocks noChangeAspect="1"/>
          </p:cNvPicPr>
          <p:nvPr/>
        </p:nvPicPr>
        <p:blipFill>
          <a:blip r:embed="rId6"/>
          <a:stretch>
            <a:fillRect/>
          </a:stretch>
        </p:blipFill>
        <p:spPr>
          <a:xfrm>
            <a:off x="727606" y="5884041"/>
            <a:ext cx="2844970" cy="500092"/>
          </a:xfrm>
          <a:prstGeom prst="rect">
            <a:avLst/>
          </a:prstGeom>
        </p:spPr>
      </p:pic>
    </p:spTree>
    <p:extLst>
      <p:ext uri="{BB962C8B-B14F-4D97-AF65-F5344CB8AC3E}">
        <p14:creationId xmlns:p14="http://schemas.microsoft.com/office/powerpoint/2010/main" val="383533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670DD-50E9-AC04-599D-707EDC344CEE}"/>
              </a:ext>
            </a:extLst>
          </p:cNvPr>
          <p:cNvSpPr>
            <a:spLocks noGrp="1"/>
          </p:cNvSpPr>
          <p:nvPr>
            <p:ph type="title"/>
          </p:nvPr>
        </p:nvSpPr>
        <p:spPr>
          <a:xfrm>
            <a:off x="748553" y="588533"/>
            <a:ext cx="9791700" cy="927847"/>
          </a:xfrm>
        </p:spPr>
        <p:txBody>
          <a:bodyPr/>
          <a:lstStyle/>
          <a:p>
            <a:r>
              <a:rPr lang="fi-FI" dirty="0">
                <a:solidFill>
                  <a:srgbClr val="1651BD"/>
                </a:solidFill>
              </a:rPr>
              <a:t>Toimintarahan hakeminen </a:t>
            </a:r>
            <a:r>
              <a:rPr lang="fi-FI" dirty="0" err="1">
                <a:solidFill>
                  <a:srgbClr val="1651BD"/>
                </a:solidFill>
              </a:rPr>
              <a:t>eAsioinnissa</a:t>
            </a:r>
            <a:endParaRPr lang="fi-FI" dirty="0">
              <a:solidFill>
                <a:srgbClr val="1651BD"/>
              </a:solidFill>
            </a:endParaRPr>
          </a:p>
        </p:txBody>
      </p:sp>
      <p:sp>
        <p:nvSpPr>
          <p:cNvPr id="3" name="Tekstin paikkamerkki 2">
            <a:extLst>
              <a:ext uri="{FF2B5EF4-FFF2-40B4-BE49-F238E27FC236}">
                <a16:creationId xmlns:a16="http://schemas.microsoft.com/office/drawing/2014/main" id="{9201ED93-0EFA-2835-E7DC-FEE9D501D0BF}"/>
              </a:ext>
            </a:extLst>
          </p:cNvPr>
          <p:cNvSpPr>
            <a:spLocks noGrp="1"/>
          </p:cNvSpPr>
          <p:nvPr>
            <p:ph type="body" sz="quarter" idx="12"/>
          </p:nvPr>
        </p:nvSpPr>
        <p:spPr>
          <a:xfrm>
            <a:off x="757239" y="1760220"/>
            <a:ext cx="9826942" cy="4099560"/>
          </a:xfrm>
        </p:spPr>
        <p:txBody>
          <a:bodyPr>
            <a:normAutofit/>
          </a:bodyPr>
          <a:lstStyle/>
          <a:p>
            <a:pPr algn="l"/>
            <a:r>
              <a:rPr lang="fi-FI" b="1" i="0" dirty="0">
                <a:solidFill>
                  <a:srgbClr val="000000"/>
                </a:solidFill>
                <a:effectLst/>
                <a:latin typeface="+mn-lt"/>
              </a:rPr>
              <a:t>Mieti ennakkoon lyhyet vastaukset toimintarahahakemukseen</a:t>
            </a:r>
            <a:r>
              <a:rPr lang="fi-FI" b="0" i="0" dirty="0">
                <a:solidFill>
                  <a:srgbClr val="000000"/>
                </a:solidFill>
                <a:effectLst/>
                <a:latin typeface="+mn-lt"/>
              </a:rPr>
              <a:t>: </a:t>
            </a:r>
          </a:p>
          <a:p>
            <a:pPr marL="285750" indent="-285750" algn="l">
              <a:buFont typeface="Wingdings" panose="05000000000000000000" pitchFamily="2" charset="2"/>
              <a:buChar char="Ø"/>
            </a:pPr>
            <a:r>
              <a:rPr lang="fi-FI" b="0" i="0" dirty="0">
                <a:solidFill>
                  <a:srgbClr val="000000"/>
                </a:solidFill>
                <a:effectLst/>
                <a:latin typeface="+mn-lt"/>
              </a:rPr>
              <a:t>Toiminnan nimi </a:t>
            </a:r>
          </a:p>
          <a:p>
            <a:pPr marL="285750" indent="-285750" algn="l">
              <a:buFont typeface="Wingdings" panose="05000000000000000000" pitchFamily="2" charset="2"/>
              <a:buChar char="Ø"/>
            </a:pPr>
            <a:r>
              <a:rPr lang="fi-FI" b="0" i="0" dirty="0">
                <a:solidFill>
                  <a:srgbClr val="000000"/>
                </a:solidFill>
                <a:effectLst/>
                <a:latin typeface="+mn-lt"/>
              </a:rPr>
              <a:t>Alue </a:t>
            </a:r>
          </a:p>
          <a:p>
            <a:pPr marL="285750" indent="-285750" algn="l">
              <a:buFont typeface="Wingdings" panose="05000000000000000000" pitchFamily="2" charset="2"/>
              <a:buChar char="Ø"/>
            </a:pPr>
            <a:r>
              <a:rPr lang="fi-FI" b="0" i="0" dirty="0">
                <a:solidFill>
                  <a:srgbClr val="000000"/>
                </a:solidFill>
                <a:effectLst/>
                <a:latin typeface="+mn-lt"/>
              </a:rPr>
              <a:t>Toiminnan kuvaus 500 merkkiä </a:t>
            </a:r>
          </a:p>
          <a:p>
            <a:pPr marL="285750" indent="-285750" algn="l">
              <a:buFont typeface="Wingdings" panose="05000000000000000000" pitchFamily="2" charset="2"/>
              <a:buChar char="Ø"/>
            </a:pPr>
            <a:r>
              <a:rPr lang="fi-FI" b="0" i="0" dirty="0">
                <a:solidFill>
                  <a:srgbClr val="000000"/>
                </a:solidFill>
                <a:effectLst/>
                <a:latin typeface="+mn-lt"/>
              </a:rPr>
              <a:t>Yhteistyökumppanit 250 merkkiä </a:t>
            </a:r>
          </a:p>
          <a:p>
            <a:pPr marL="285750" indent="-285750" algn="l">
              <a:buFont typeface="Wingdings" panose="05000000000000000000" pitchFamily="2" charset="2"/>
              <a:buChar char="Ø"/>
            </a:pPr>
            <a:r>
              <a:rPr lang="fi-FI" b="0" i="0" dirty="0">
                <a:solidFill>
                  <a:srgbClr val="000000"/>
                </a:solidFill>
                <a:effectLst/>
                <a:latin typeface="+mn-lt"/>
              </a:rPr>
              <a:t>Anottava summa </a:t>
            </a:r>
          </a:p>
          <a:p>
            <a:pPr marL="285750" indent="-285750" algn="l">
              <a:buFont typeface="Wingdings" panose="05000000000000000000" pitchFamily="2" charset="2"/>
              <a:buChar char="Ø"/>
            </a:pPr>
            <a:r>
              <a:rPr lang="fi-FI" b="0" i="0" dirty="0">
                <a:solidFill>
                  <a:srgbClr val="000000"/>
                </a:solidFill>
                <a:effectLst/>
                <a:latin typeface="+mn-lt"/>
              </a:rPr>
              <a:t>Arvio osallistujamäärästä</a:t>
            </a:r>
          </a:p>
          <a:p>
            <a:pPr algn="l"/>
            <a:r>
              <a:rPr lang="fi-FI" b="1" dirty="0">
                <a:solidFill>
                  <a:srgbClr val="000000"/>
                </a:solidFill>
                <a:latin typeface="+mn-lt"/>
              </a:rPr>
              <a:t>Tarvitset hakemuksen täyttämiseen seuraavia tietoja:</a:t>
            </a:r>
            <a:endParaRPr lang="fi-FI" b="1" i="0" dirty="0">
              <a:solidFill>
                <a:srgbClr val="000000"/>
              </a:solidFill>
              <a:effectLst/>
              <a:latin typeface="+mn-lt"/>
            </a:endParaRPr>
          </a:p>
          <a:p>
            <a:pPr marL="285750" indent="-285750" algn="l">
              <a:buFont typeface="Wingdings" panose="05000000000000000000" pitchFamily="2" charset="2"/>
              <a:buChar char="Ø"/>
            </a:pPr>
            <a:r>
              <a:rPr lang="fi-FI" b="0" i="0" dirty="0">
                <a:solidFill>
                  <a:srgbClr val="000000"/>
                </a:solidFill>
                <a:effectLst/>
                <a:latin typeface="+mn-lt"/>
              </a:rPr>
              <a:t>Yhteyshenkilön tiedot: nimi, puhelinnumero ja sähköposti </a:t>
            </a:r>
          </a:p>
          <a:p>
            <a:pPr marL="285750" indent="-285750" algn="l">
              <a:buFont typeface="Wingdings" panose="05000000000000000000" pitchFamily="2" charset="2"/>
              <a:buChar char="Ø"/>
            </a:pPr>
            <a:r>
              <a:rPr lang="fi-FI" b="0" i="0" dirty="0">
                <a:solidFill>
                  <a:srgbClr val="000000"/>
                </a:solidFill>
                <a:effectLst/>
                <a:latin typeface="+mn-lt"/>
              </a:rPr>
              <a:t>Edustamasi yhdistyksen y-tunnus </a:t>
            </a:r>
          </a:p>
          <a:p>
            <a:pPr marL="285750" indent="-285750" algn="l">
              <a:buFont typeface="Wingdings" panose="05000000000000000000" pitchFamily="2" charset="2"/>
              <a:buChar char="Ø"/>
            </a:pPr>
            <a:r>
              <a:rPr lang="fi-FI" b="0" i="0" dirty="0">
                <a:solidFill>
                  <a:srgbClr val="000000"/>
                </a:solidFill>
                <a:effectLst/>
                <a:latin typeface="+mn-lt"/>
              </a:rPr>
              <a:t>Yhdistyksen tilinumero, IBAN</a:t>
            </a:r>
          </a:p>
          <a:p>
            <a:endParaRPr lang="fi-FI" dirty="0">
              <a:latin typeface="+mn-lt"/>
            </a:endParaRPr>
          </a:p>
        </p:txBody>
      </p:sp>
      <p:sp>
        <p:nvSpPr>
          <p:cNvPr id="4" name="Tekstin paikkamerkki 3">
            <a:extLst>
              <a:ext uri="{FF2B5EF4-FFF2-40B4-BE49-F238E27FC236}">
                <a16:creationId xmlns:a16="http://schemas.microsoft.com/office/drawing/2014/main" id="{B96355AF-A648-D5CA-0E0D-91F422DF893F}"/>
              </a:ext>
            </a:extLst>
          </p:cNvPr>
          <p:cNvSpPr>
            <a:spLocks noGrp="1"/>
          </p:cNvSpPr>
          <p:nvPr>
            <p:ph type="body" sz="quarter" idx="11"/>
          </p:nvPr>
        </p:nvSpPr>
        <p:spPr/>
        <p:txBody>
          <a:bodyPr/>
          <a:lstStyle/>
          <a:p>
            <a:endParaRPr lang="fi-FI"/>
          </a:p>
        </p:txBody>
      </p:sp>
      <p:pic>
        <p:nvPicPr>
          <p:cNvPr id="5" name="Kuva 4" descr="Kuva, joka sisältää kohteen Fontti, Grafiikka, logo, graafinen suunnittelu&#10;&#10;Kuvaus luotu automaattisesti">
            <a:extLst>
              <a:ext uri="{FF2B5EF4-FFF2-40B4-BE49-F238E27FC236}">
                <a16:creationId xmlns:a16="http://schemas.microsoft.com/office/drawing/2014/main" id="{2A9E1DB8-3E2A-085E-C4D8-C45E055B163D}"/>
              </a:ext>
            </a:extLst>
          </p:cNvPr>
          <p:cNvPicPr>
            <a:picLocks noChangeAspect="1"/>
          </p:cNvPicPr>
          <p:nvPr/>
        </p:nvPicPr>
        <p:blipFill>
          <a:blip r:embed="rId2"/>
          <a:stretch>
            <a:fillRect/>
          </a:stretch>
        </p:blipFill>
        <p:spPr>
          <a:xfrm>
            <a:off x="561975" y="5846783"/>
            <a:ext cx="2844970" cy="500092"/>
          </a:xfrm>
          <a:prstGeom prst="rect">
            <a:avLst/>
          </a:prstGeom>
        </p:spPr>
      </p:pic>
    </p:spTree>
    <p:extLst>
      <p:ext uri="{BB962C8B-B14F-4D97-AF65-F5344CB8AC3E}">
        <p14:creationId xmlns:p14="http://schemas.microsoft.com/office/powerpoint/2010/main" val="412248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1F52C4-3957-4F71-B6F8-6D2F3E90EEE6}"/>
              </a:ext>
            </a:extLst>
          </p:cNvPr>
          <p:cNvSpPr>
            <a:spLocks noGrp="1"/>
          </p:cNvSpPr>
          <p:nvPr>
            <p:ph type="title"/>
          </p:nvPr>
        </p:nvSpPr>
        <p:spPr>
          <a:xfrm>
            <a:off x="838200" y="502285"/>
            <a:ext cx="10515600" cy="1325563"/>
          </a:xfrm>
        </p:spPr>
        <p:txBody>
          <a:bodyPr anchor="ctr">
            <a:normAutofit/>
          </a:bodyPr>
          <a:lstStyle/>
          <a:p>
            <a:r>
              <a:rPr lang="fi-FI" sz="2800" dirty="0"/>
              <a:t>Usein kysyttyä ja tärkeitä huomioita</a:t>
            </a:r>
          </a:p>
        </p:txBody>
      </p:sp>
      <p:sp>
        <p:nvSpPr>
          <p:cNvPr id="4" name="Dian numeron paikkamerkki 3">
            <a:extLst>
              <a:ext uri="{FF2B5EF4-FFF2-40B4-BE49-F238E27FC236}">
                <a16:creationId xmlns:a16="http://schemas.microsoft.com/office/drawing/2014/main" id="{F6573019-4A46-4AED-9245-FE206CDF0B8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9C2F4FE-713B-884F-B5BF-63AA24B8D1FF}" type="slidenum">
              <a:rPr lang="fi-FI" smtClean="0"/>
              <a:pPr>
                <a:spcAft>
                  <a:spcPts val="600"/>
                </a:spcAft>
              </a:pPr>
              <a:t>8</a:t>
            </a:fld>
            <a:endParaRPr lang="fi-FI"/>
          </a:p>
        </p:txBody>
      </p:sp>
      <p:graphicFrame>
        <p:nvGraphicFramePr>
          <p:cNvPr id="6" name="Sisällön paikkamerkki 2">
            <a:extLst>
              <a:ext uri="{FF2B5EF4-FFF2-40B4-BE49-F238E27FC236}">
                <a16:creationId xmlns:a16="http://schemas.microsoft.com/office/drawing/2014/main" id="{1D332656-7D59-9479-9D32-1BA5A71DE33D}"/>
              </a:ext>
            </a:extLst>
          </p:cNvPr>
          <p:cNvGraphicFramePr>
            <a:graphicFrameLocks noGrp="1"/>
          </p:cNvGraphicFramePr>
          <p:nvPr>
            <p:ph idx="1"/>
            <p:extLst>
              <p:ext uri="{D42A27DB-BD31-4B8C-83A1-F6EECF244321}">
                <p14:modId xmlns:p14="http://schemas.microsoft.com/office/powerpoint/2010/main" val="41024420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961372"/>
      </p:ext>
    </p:extLst>
  </p:cSld>
  <p:clrMapOvr>
    <a:masterClrMapping/>
  </p:clrMapOvr>
</p:sld>
</file>

<file path=ppt/theme/theme1.xml><?xml version="1.0" encoding="utf-8"?>
<a:theme xmlns:a="http://schemas.openxmlformats.org/drawingml/2006/main" name="Office-teema">
  <a:themeElements>
    <a:clrScheme name="Mukautettu 36">
      <a:dk1>
        <a:sysClr val="windowText" lastClr="000000"/>
      </a:dk1>
      <a:lt1>
        <a:sysClr val="window" lastClr="FFFFFF"/>
      </a:lt1>
      <a:dk2>
        <a:srgbClr val="22253E"/>
      </a:dk2>
      <a:lt2>
        <a:srgbClr val="D5DCE7"/>
      </a:lt2>
      <a:accent1>
        <a:srgbClr val="001E96"/>
      </a:accent1>
      <a:accent2>
        <a:srgbClr val="00DBFF"/>
      </a:accent2>
      <a:accent3>
        <a:srgbClr val="E10069"/>
      </a:accent3>
      <a:accent4>
        <a:srgbClr val="008CFF"/>
      </a:accent4>
      <a:accent5>
        <a:srgbClr val="F05A5A"/>
      </a:accent5>
      <a:accent6>
        <a:srgbClr val="4F5DC1"/>
      </a:accent6>
      <a:hlink>
        <a:srgbClr val="0563C1"/>
      </a:hlink>
      <a:folHlink>
        <a:srgbClr val="6D4F95"/>
      </a:folHlink>
    </a:clrScheme>
    <a:fontScheme name="Oulu202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4C6B355-8909-44BB-9B61-ED89F61A40C3}" vid="{F82B03BA-EB41-4051-9788-3A7D7D3F749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lu-Powerpointpohja2021.potx" id="{ACDF1969-C6DC-4F3E-B30E-7F0C23070DD9}" vid="{D3D5464A-4AB4-4E04-A592-CFCB901F2B7D}"/>
    </a:ext>
  </a:extLst>
</a:theme>
</file>

<file path=ppt/theme/theme3.xml><?xml version="1.0" encoding="utf-8"?>
<a:theme xmlns:a="http://schemas.openxmlformats.org/drawingml/2006/main" name="oulu_powerpointpohja2018">
  <a:themeElements>
    <a:clrScheme name="Oulu2018">
      <a:dk1>
        <a:sysClr val="windowText" lastClr="000000"/>
      </a:dk1>
      <a:lt1>
        <a:sysClr val="window" lastClr="FFFFFF"/>
      </a:lt1>
      <a:dk2>
        <a:srgbClr val="2D414B"/>
      </a:dk2>
      <a:lt2>
        <a:srgbClr val="D2DCE1"/>
      </a:lt2>
      <a:accent1>
        <a:srgbClr val="E10069"/>
      </a:accent1>
      <a:accent2>
        <a:srgbClr val="F08C00"/>
      </a:accent2>
      <a:accent3>
        <a:srgbClr val="00AFD7"/>
      </a:accent3>
      <a:accent4>
        <a:srgbClr val="2DAA37"/>
      </a:accent4>
      <a:accent5>
        <a:srgbClr val="007896"/>
      </a:accent5>
      <a:accent6>
        <a:srgbClr val="9B004B"/>
      </a:accent6>
      <a:hlink>
        <a:srgbClr val="E10069"/>
      </a:hlink>
      <a:folHlink>
        <a:srgbClr val="0083A1"/>
      </a:folHlink>
    </a:clrScheme>
    <a:fontScheme name="Ouka2017">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lu_powerpointpohja2018" id="{96D55450-7971-4CB1-AF31-0159DF93D9F7}" vid="{E069D52D-4673-46F0-98B4-6AC3383FE88E}"/>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A09D9AC979ED47AEE2CC59C577E7CE" ma:contentTypeVersion="16" ma:contentTypeDescription="Luo uusi asiakirja." ma:contentTypeScope="" ma:versionID="93edff6e75da44be026622abdef3cee7">
  <xsd:schema xmlns:xsd="http://www.w3.org/2001/XMLSchema" xmlns:xs="http://www.w3.org/2001/XMLSchema" xmlns:p="http://schemas.microsoft.com/office/2006/metadata/properties" xmlns:ns2="0a662ab6-1bfc-4fb8-8356-91d8a9c0e4da" xmlns:ns3="41409d40-fbc7-40ad-bbed-7b239fce769b" targetNamespace="http://schemas.microsoft.com/office/2006/metadata/properties" ma:root="true" ma:fieldsID="48aaf15851b3c860813cf697c506b583" ns2:_="" ns3:_="">
    <xsd:import namespace="0a662ab6-1bfc-4fb8-8356-91d8a9c0e4da"/>
    <xsd:import namespace="41409d40-fbc7-40ad-bbed-7b239fce76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62ab6-1bfc-4fb8-8356-91d8a9c0e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2e842811-fc86-452f-aa99-9d3d11fbf5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409d40-fbc7-40ad-bbed-7b239fce769b"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1fe0fd2b-bce0-49d1-9928-07d08ab3eb18}" ma:internalName="TaxCatchAll" ma:showField="CatchAllData" ma:web="41409d40-fbc7-40ad-bbed-7b239fce7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662ab6-1bfc-4fb8-8356-91d8a9c0e4da">
      <Terms xmlns="http://schemas.microsoft.com/office/infopath/2007/PartnerControls"/>
    </lcf76f155ced4ddcb4097134ff3c332f>
    <TaxCatchAll xmlns="41409d40-fbc7-40ad-bbed-7b239fce769b" xsi:nil="true"/>
  </documentManagement>
</p:properties>
</file>

<file path=customXml/itemProps1.xml><?xml version="1.0" encoding="utf-8"?>
<ds:datastoreItem xmlns:ds="http://schemas.openxmlformats.org/officeDocument/2006/customXml" ds:itemID="{ABF51765-EC38-40F4-B37A-0498D1C77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62ab6-1bfc-4fb8-8356-91d8a9c0e4da"/>
    <ds:schemaRef ds:uri="41409d40-fbc7-40ad-bbed-7b239fce7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AE2D1A-4666-4FF7-A678-F1B845ABAD83}">
  <ds:schemaRefs>
    <ds:schemaRef ds:uri="http://schemas.microsoft.com/sharepoint/v3/contenttype/forms"/>
  </ds:schemaRefs>
</ds:datastoreItem>
</file>

<file path=customXml/itemProps3.xml><?xml version="1.0" encoding="utf-8"?>
<ds:datastoreItem xmlns:ds="http://schemas.openxmlformats.org/officeDocument/2006/customXml" ds:itemID="{BBE3FDE4-AEE4-4EB1-9B75-5BDD2FEBE7C4}">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purl.org/dc/dcmitype/"/>
    <ds:schemaRef ds:uri="0a662ab6-1bfc-4fb8-8356-91d8a9c0e4da"/>
    <ds:schemaRef ds:uri="41409d40-fbc7-40ad-bbed-7b239fce769b"/>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b82f3bdf-922e-494b-9dd7-a545ebe2a7da}" enabled="1" method="Privileged" siteId="{5cc89a67-fa29-4356-af5d-f436abc7c21b}" removed="0"/>
</clbl:labelList>
</file>

<file path=docProps/app.xml><?xml version="1.0" encoding="utf-8"?>
<Properties xmlns="http://schemas.openxmlformats.org/officeDocument/2006/extended-properties" xmlns:vt="http://schemas.openxmlformats.org/officeDocument/2006/docPropsVTypes">
  <Template>yhteisotoiminta_powerpointpohja</Template>
  <TotalTime>477</TotalTime>
  <Words>565</Words>
  <Application>Microsoft Office PowerPoint</Application>
  <PresentationFormat>Laajakuva</PresentationFormat>
  <Paragraphs>77</Paragraphs>
  <Slides>8</Slides>
  <Notes>0</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8</vt:i4>
      </vt:variant>
    </vt:vector>
  </HeadingPairs>
  <TitlesOfParts>
    <vt:vector size="17" baseType="lpstr">
      <vt:lpstr>Arial</vt:lpstr>
      <vt:lpstr>Calibri</vt:lpstr>
      <vt:lpstr>Oulun Graadi Otsikko</vt:lpstr>
      <vt:lpstr>Oulun-Graadi</vt:lpstr>
      <vt:lpstr>Segoe UI</vt:lpstr>
      <vt:lpstr>Wingdings</vt:lpstr>
      <vt:lpstr>Office-teema</vt:lpstr>
      <vt:lpstr>Office-teema</vt:lpstr>
      <vt:lpstr>oulu_powerpointpohja2018</vt:lpstr>
      <vt:lpstr>Alueellinen toimintaraha 2025, INFO</vt:lpstr>
      <vt:lpstr>Alueellinen toimintaraha</vt:lpstr>
      <vt:lpstr>Alueellinen toimintaraha – periaatteina avoimuus, maksuttomuus ja laaja tiedottaminen</vt:lpstr>
      <vt:lpstr>Mihin alueellista toimintarahaa ei voida myöntää</vt:lpstr>
      <vt:lpstr>Alueellisen toimintarahan prosessi</vt:lpstr>
      <vt:lpstr>eAsiointi ja toimintaraha</vt:lpstr>
      <vt:lpstr>Toimintarahan hakeminen eAsioinnissa</vt:lpstr>
      <vt:lpstr>Usein kysyttyä ja tärkeitä huomioita</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Teeriaho Maiju</dc:creator>
  <cp:lastModifiedBy>Teeriaho Maiju</cp:lastModifiedBy>
  <cp:revision>15</cp:revision>
  <dcterms:created xsi:type="dcterms:W3CDTF">2022-10-27T12:35:38Z</dcterms:created>
  <dcterms:modified xsi:type="dcterms:W3CDTF">2024-09-30T09:48:11Z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0x01010084A09D9AC979ED47AEE2CC59C577E7CE</vt:lpwstr>
  </property>
  <property fmtid="{D5CDD505-2E9C-101B-9397-08002B2CF9AE}" pid="3" name="MSIP_Label_b82f3bdf-922e-494b-9dd7-a545ebe2a7da_Enabled">
    <vt:lpwstr>true</vt:lpwstr>
  </property>
  <property fmtid="{D5CDD505-2E9C-101B-9397-08002B2CF9AE}" pid="4" name="MSIP_Label_b82f3bdf-922e-494b-9dd7-a545ebe2a7da_SetDate">
    <vt:lpwstr>2023-10-18T11:12:02Z</vt:lpwstr>
  </property>
  <property fmtid="{D5CDD505-2E9C-101B-9397-08002B2CF9AE}" pid="5" name="MSIP_Label_b82f3bdf-922e-494b-9dd7-a545ebe2a7da_Method">
    <vt:lpwstr>Privileged</vt:lpwstr>
  </property>
  <property fmtid="{D5CDD505-2E9C-101B-9397-08002B2CF9AE}" pid="6" name="MSIP_Label_b82f3bdf-922e-494b-9dd7-a545ebe2a7da_Name">
    <vt:lpwstr>b82f3bdf-922e-494b-9dd7-a545ebe2a7da</vt:lpwstr>
  </property>
  <property fmtid="{D5CDD505-2E9C-101B-9397-08002B2CF9AE}" pid="7" name="MSIP_Label_b82f3bdf-922e-494b-9dd7-a545ebe2a7da_SiteId">
    <vt:lpwstr>5cc89a67-fa29-4356-af5d-f436abc7c21b</vt:lpwstr>
  </property>
  <property fmtid="{D5CDD505-2E9C-101B-9397-08002B2CF9AE}" pid="8" name="MSIP_Label_b82f3bdf-922e-494b-9dd7-a545ebe2a7da_ActionId">
    <vt:lpwstr>d903c665-29d7-476d-acef-e2c1c36620ba</vt:lpwstr>
  </property>
  <property fmtid="{D5CDD505-2E9C-101B-9397-08002B2CF9AE}" pid="9" name="MSIP_Label_b82f3bdf-922e-494b-9dd7-a545ebe2a7da_ContentBits">
    <vt:lpwstr>0</vt:lpwstr>
  </property>
  <property fmtid="{D5CDD505-2E9C-101B-9397-08002B2CF9AE}" pid="10" name="MediaServiceImageTags">
    <vt:lpwstr/>
  </property>
</Properties>
</file>