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4"/>
  </p:sldMasterIdLst>
  <p:sldIdLst>
    <p:sldId id="256" r:id="rId5"/>
    <p:sldId id="257" r:id="rId6"/>
    <p:sldId id="265" r:id="rId7"/>
    <p:sldId id="264" r:id="rId8"/>
    <p:sldId id="258" r:id="rId9"/>
    <p:sldId id="259" r:id="rId10"/>
    <p:sldId id="261" r:id="rId11"/>
    <p:sldId id="260" r:id="rId12"/>
    <p:sldId id="262" r:id="rId13"/>
    <p:sldId id="266" r:id="rId14"/>
    <p:sldId id="267" r:id="rId15"/>
    <p:sldId id="263" r:id="rId16"/>
    <p:sldId id="268" r:id="rId17"/>
    <p:sldId id="269" r:id="rId18"/>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114" d="100"/>
          <a:sy n="114" d="100"/>
        </p:scale>
        <p:origin x="172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3" name="Group 42">
            <a:extLst>
              <a:ext uri="{FF2B5EF4-FFF2-40B4-BE49-F238E27FC236}">
                <a16:creationId xmlns:a16="http://schemas.microsoft.com/office/drawing/2014/main" id="{EB46B8FB-F6A2-5F47-A6CD-A7E17E69270F}"/>
              </a:ext>
            </a:extLst>
          </p:cNvPr>
          <p:cNvGrpSpPr/>
          <p:nvPr/>
        </p:nvGrpSpPr>
        <p:grpSpPr>
          <a:xfrm>
            <a:off x="6201388" y="0"/>
            <a:ext cx="5990612" cy="6858001"/>
            <a:chOff x="6201388" y="0"/>
            <a:chExt cx="5990612" cy="6858001"/>
          </a:xfrm>
        </p:grpSpPr>
        <p:sp>
          <p:nvSpPr>
            <p:cNvPr id="45" name="Oval 44">
              <a:extLst>
                <a:ext uri="{FF2B5EF4-FFF2-40B4-BE49-F238E27FC236}">
                  <a16:creationId xmlns:a16="http://schemas.microsoft.com/office/drawing/2014/main" id="{419BDE93-3EC2-4E4D-BC0B-417378F49EDA}"/>
                </a:ext>
              </a:extLst>
            </p:cNvPr>
            <p:cNvSpPr/>
            <p:nvPr/>
          </p:nvSpPr>
          <p:spPr>
            <a:xfrm>
              <a:off x="6201388"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46">
              <a:extLst>
                <a:ext uri="{FF2B5EF4-FFF2-40B4-BE49-F238E27FC236}">
                  <a16:creationId xmlns:a16="http://schemas.microsoft.com/office/drawing/2014/main" id="{FE21F82F-1EE5-8240-97F8-387DF0253FCE}"/>
                </a:ext>
              </a:extLst>
            </p:cNvPr>
            <p:cNvSpPr/>
            <p:nvPr/>
          </p:nvSpPr>
          <p:spPr>
            <a:xfrm>
              <a:off x="6201389"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2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4" y="565575"/>
                    <a:pt x="565362"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9" name="Freeform 48">
              <a:extLst>
                <a:ext uri="{FF2B5EF4-FFF2-40B4-BE49-F238E27FC236}">
                  <a16:creationId xmlns:a16="http://schemas.microsoft.com/office/drawing/2014/main" id="{AE1903E3-6B5F-6B4C-9A1F-62628A050AEB}"/>
                </a:ext>
              </a:extLst>
            </p:cNvPr>
            <p:cNvSpPr/>
            <p:nvPr/>
          </p:nvSpPr>
          <p:spPr>
            <a:xfrm>
              <a:off x="7564255" y="6292426"/>
              <a:ext cx="1130723" cy="565575"/>
            </a:xfrm>
            <a:custGeom>
              <a:avLst/>
              <a:gdLst>
                <a:gd name="connsiteX0" fmla="*/ 565362 w 1130723"/>
                <a:gd name="connsiteY0" fmla="*/ 0 h 565575"/>
                <a:gd name="connsiteX1" fmla="*/ 1130723 w 1130723"/>
                <a:gd name="connsiteY1" fmla="*/ 565362 h 565575"/>
                <a:gd name="connsiteX2" fmla="*/ 1130702 w 1130723"/>
                <a:gd name="connsiteY2" fmla="*/ 565575 h 565575"/>
                <a:gd name="connsiteX3" fmla="*/ 21 w 1130723"/>
                <a:gd name="connsiteY3" fmla="*/ 565575 h 565575"/>
                <a:gd name="connsiteX4" fmla="*/ 0 w 1130723"/>
                <a:gd name="connsiteY4" fmla="*/ 565362 h 565575"/>
                <a:gd name="connsiteX5" fmla="*/ 565362 w 1130723"/>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3" h="565575">
                  <a:moveTo>
                    <a:pt x="565362" y="0"/>
                  </a:moveTo>
                  <a:cubicBezTo>
                    <a:pt x="877602" y="0"/>
                    <a:pt x="1130723" y="253121"/>
                    <a:pt x="1130723" y="565362"/>
                  </a:cubicBezTo>
                  <a:lnTo>
                    <a:pt x="1130702" y="565575"/>
                  </a:lnTo>
                  <a:lnTo>
                    <a:pt x="21" y="565575"/>
                  </a:lnTo>
                  <a:lnTo>
                    <a:pt x="0" y="565362"/>
                  </a:lnTo>
                  <a:cubicBezTo>
                    <a:pt x="0" y="253121"/>
                    <a:pt x="253120"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1" name="Oval 50">
              <a:extLst>
                <a:ext uri="{FF2B5EF4-FFF2-40B4-BE49-F238E27FC236}">
                  <a16:creationId xmlns:a16="http://schemas.microsoft.com/office/drawing/2014/main" id="{F7C55863-3B37-0743-B001-1A970033FBA8}"/>
                </a:ext>
              </a:extLst>
            </p:cNvPr>
            <p:cNvSpPr/>
            <p:nvPr/>
          </p:nvSpPr>
          <p:spPr>
            <a:xfrm>
              <a:off x="7564253"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a:extLst>
                <a:ext uri="{FF2B5EF4-FFF2-40B4-BE49-F238E27FC236}">
                  <a16:creationId xmlns:a16="http://schemas.microsoft.com/office/drawing/2014/main" id="{932B4C24-3A58-924C-B79A-D961EF7C2C48}"/>
                </a:ext>
              </a:extLst>
            </p:cNvPr>
            <p:cNvSpPr/>
            <p:nvPr/>
          </p:nvSpPr>
          <p:spPr>
            <a:xfrm>
              <a:off x="7564253" y="217788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a:extLst>
                <a:ext uri="{FF2B5EF4-FFF2-40B4-BE49-F238E27FC236}">
                  <a16:creationId xmlns:a16="http://schemas.microsoft.com/office/drawing/2014/main" id="{21EF52E0-D2CF-544F-93A6-4D7B45A0483A}"/>
                </a:ext>
              </a:extLst>
            </p:cNvPr>
            <p:cNvSpPr/>
            <p:nvPr/>
          </p:nvSpPr>
          <p:spPr>
            <a:xfrm>
              <a:off x="7564253"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63">
              <a:extLst>
                <a:ext uri="{FF2B5EF4-FFF2-40B4-BE49-F238E27FC236}">
                  <a16:creationId xmlns:a16="http://schemas.microsoft.com/office/drawing/2014/main" id="{6966CFE5-1C8C-2E4F-9B2D-A8438F5A5322}"/>
                </a:ext>
              </a:extLst>
            </p:cNvPr>
            <p:cNvSpPr/>
            <p:nvPr/>
          </p:nvSpPr>
          <p:spPr>
            <a:xfrm>
              <a:off x="7564254"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3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3" y="565575"/>
                    <a:pt x="565363"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5" name="Freeform 64">
              <a:extLst>
                <a:ext uri="{FF2B5EF4-FFF2-40B4-BE49-F238E27FC236}">
                  <a16:creationId xmlns:a16="http://schemas.microsoft.com/office/drawing/2014/main" id="{9FD29EF3-A5B2-554A-A307-6BE1BCE8AF03}"/>
                </a:ext>
              </a:extLst>
            </p:cNvPr>
            <p:cNvSpPr/>
            <p:nvPr/>
          </p:nvSpPr>
          <p:spPr>
            <a:xfrm>
              <a:off x="8927118"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2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2" y="565575"/>
                  </a:lnTo>
                  <a:lnTo>
                    <a:pt x="0" y="565362"/>
                  </a:lnTo>
                  <a:cubicBezTo>
                    <a:pt x="0" y="253121"/>
                    <a:pt x="253121" y="0"/>
                    <a:pt x="5653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7" name="Oval 66">
              <a:extLst>
                <a:ext uri="{FF2B5EF4-FFF2-40B4-BE49-F238E27FC236}">
                  <a16:creationId xmlns:a16="http://schemas.microsoft.com/office/drawing/2014/main" id="{AC1ECAD8-0CF2-934D-AA1E-C108208CDE6F}"/>
                </a:ext>
              </a:extLst>
            </p:cNvPr>
            <p:cNvSpPr/>
            <p:nvPr/>
          </p:nvSpPr>
          <p:spPr>
            <a:xfrm>
              <a:off x="8927118" y="492091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DB14DED1-3A58-8C4D-902E-2A9F34043F61}"/>
                </a:ext>
              </a:extLst>
            </p:cNvPr>
            <p:cNvSpPr/>
            <p:nvPr/>
          </p:nvSpPr>
          <p:spPr>
            <a:xfrm>
              <a:off x="8927118" y="354939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65D65157-5719-0341-A807-A8956595FB4C}"/>
                </a:ext>
              </a:extLst>
            </p:cNvPr>
            <p:cNvSpPr/>
            <p:nvPr/>
          </p:nvSpPr>
          <p:spPr>
            <a:xfrm>
              <a:off x="8927118" y="217788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A7F23F74-B777-2A4C-8EF9-E798880D5942}"/>
                </a:ext>
              </a:extLst>
            </p:cNvPr>
            <p:cNvSpPr/>
            <p:nvPr/>
          </p:nvSpPr>
          <p:spPr>
            <a:xfrm>
              <a:off x="8927118"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a:extLst>
                <a:ext uri="{FF2B5EF4-FFF2-40B4-BE49-F238E27FC236}">
                  <a16:creationId xmlns:a16="http://schemas.microsoft.com/office/drawing/2014/main" id="{E3B9A050-0AE1-1D4B-A2AC-6EEF64B106D9}"/>
                </a:ext>
              </a:extLst>
            </p:cNvPr>
            <p:cNvSpPr/>
            <p:nvPr/>
          </p:nvSpPr>
          <p:spPr>
            <a:xfrm>
              <a:off x="8927117" y="0"/>
              <a:ext cx="1130726" cy="565576"/>
            </a:xfrm>
            <a:custGeom>
              <a:avLst/>
              <a:gdLst>
                <a:gd name="connsiteX0" fmla="*/ 22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2"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2" name="Freeform 71">
              <a:extLst>
                <a:ext uri="{FF2B5EF4-FFF2-40B4-BE49-F238E27FC236}">
                  <a16:creationId xmlns:a16="http://schemas.microsoft.com/office/drawing/2014/main" id="{C424FE38-F803-8D47-BF56-1B18EC2B1F03}"/>
                </a:ext>
              </a:extLst>
            </p:cNvPr>
            <p:cNvSpPr/>
            <p:nvPr/>
          </p:nvSpPr>
          <p:spPr>
            <a:xfrm>
              <a:off x="10289984"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1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1" y="565575"/>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3" name="Oval 72">
              <a:extLst>
                <a:ext uri="{FF2B5EF4-FFF2-40B4-BE49-F238E27FC236}">
                  <a16:creationId xmlns:a16="http://schemas.microsoft.com/office/drawing/2014/main" id="{E37187F2-9212-0641-97D0-1ACD50B748A8}"/>
                </a:ext>
              </a:extLst>
            </p:cNvPr>
            <p:cNvSpPr/>
            <p:nvPr/>
          </p:nvSpPr>
          <p:spPr>
            <a:xfrm>
              <a:off x="10289984" y="492091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C760C651-2AC4-564E-BEAA-AB7FAFE7F79F}"/>
                </a:ext>
              </a:extLst>
            </p:cNvPr>
            <p:cNvSpPr/>
            <p:nvPr/>
          </p:nvSpPr>
          <p:spPr>
            <a:xfrm>
              <a:off x="10289984"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58B0A1B8-5BA3-3548-9511-B4904D05264B}"/>
                </a:ext>
              </a:extLst>
            </p:cNvPr>
            <p:cNvSpPr/>
            <p:nvPr/>
          </p:nvSpPr>
          <p:spPr>
            <a:xfrm>
              <a:off x="10289984"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75">
              <a:extLst>
                <a:ext uri="{FF2B5EF4-FFF2-40B4-BE49-F238E27FC236}">
                  <a16:creationId xmlns:a16="http://schemas.microsoft.com/office/drawing/2014/main" id="{424CD779-EE9A-214D-9488-767327E373AA}"/>
                </a:ext>
              </a:extLst>
            </p:cNvPr>
            <p:cNvSpPr/>
            <p:nvPr/>
          </p:nvSpPr>
          <p:spPr>
            <a:xfrm>
              <a:off x="10289983" y="0"/>
              <a:ext cx="1130726" cy="565576"/>
            </a:xfrm>
            <a:custGeom>
              <a:avLst/>
              <a:gdLst>
                <a:gd name="connsiteX0" fmla="*/ 21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1"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Freeform 76">
              <a:extLst>
                <a:ext uri="{FF2B5EF4-FFF2-40B4-BE49-F238E27FC236}">
                  <a16:creationId xmlns:a16="http://schemas.microsoft.com/office/drawing/2014/main" id="{630D08C6-9EFB-8540-875F-2A55DED2AAE3}"/>
                </a:ext>
              </a:extLst>
            </p:cNvPr>
            <p:cNvSpPr/>
            <p:nvPr/>
          </p:nvSpPr>
          <p:spPr>
            <a:xfrm>
              <a:off x="11652854" y="6295069"/>
              <a:ext cx="539146" cy="562931"/>
            </a:xfrm>
            <a:custGeom>
              <a:avLst/>
              <a:gdLst>
                <a:gd name="connsiteX0" fmla="*/ 539146 w 539146"/>
                <a:gd name="connsiteY0" fmla="*/ 0 h 562931"/>
                <a:gd name="connsiteX1" fmla="*/ 539146 w 539146"/>
                <a:gd name="connsiteY1" fmla="*/ 562931 h 562931"/>
                <a:gd name="connsiteX2" fmla="*/ 21 w 539146"/>
                <a:gd name="connsiteY2" fmla="*/ 562931 h 562931"/>
                <a:gd name="connsiteX3" fmla="*/ 0 w 539146"/>
                <a:gd name="connsiteY3" fmla="*/ 562719 h 562931"/>
                <a:gd name="connsiteX4" fmla="*/ 451422 w 539146"/>
                <a:gd name="connsiteY4" fmla="*/ 8843 h 562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6" h="562931">
                  <a:moveTo>
                    <a:pt x="539146" y="0"/>
                  </a:moveTo>
                  <a:lnTo>
                    <a:pt x="539146" y="562931"/>
                  </a:lnTo>
                  <a:lnTo>
                    <a:pt x="21" y="562931"/>
                  </a:lnTo>
                  <a:lnTo>
                    <a:pt x="0" y="562719"/>
                  </a:lnTo>
                  <a:cubicBezTo>
                    <a:pt x="0" y="289508"/>
                    <a:pt x="193796" y="61561"/>
                    <a:pt x="451422"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8" name="Freeform 77">
              <a:extLst>
                <a:ext uri="{FF2B5EF4-FFF2-40B4-BE49-F238E27FC236}">
                  <a16:creationId xmlns:a16="http://schemas.microsoft.com/office/drawing/2014/main" id="{D7E8DA86-1294-4641-9C52-6E153150641C}"/>
                </a:ext>
              </a:extLst>
            </p:cNvPr>
            <p:cNvSpPr/>
            <p:nvPr/>
          </p:nvSpPr>
          <p:spPr>
            <a:xfrm>
              <a:off x="11652853" y="4923555"/>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9" name="Freeform 78">
              <a:extLst>
                <a:ext uri="{FF2B5EF4-FFF2-40B4-BE49-F238E27FC236}">
                  <a16:creationId xmlns:a16="http://schemas.microsoft.com/office/drawing/2014/main" id="{011063C9-2A43-3348-A018-F27FACAA778D}"/>
                </a:ext>
              </a:extLst>
            </p:cNvPr>
            <p:cNvSpPr/>
            <p:nvPr/>
          </p:nvSpPr>
          <p:spPr>
            <a:xfrm>
              <a:off x="11652853" y="3552039"/>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0" name="Freeform 79">
              <a:extLst>
                <a:ext uri="{FF2B5EF4-FFF2-40B4-BE49-F238E27FC236}">
                  <a16:creationId xmlns:a16="http://schemas.microsoft.com/office/drawing/2014/main" id="{EE85C7DE-D965-244F-BD95-3A05FF4AAC61}"/>
                </a:ext>
              </a:extLst>
            </p:cNvPr>
            <p:cNvSpPr/>
            <p:nvPr/>
          </p:nvSpPr>
          <p:spPr>
            <a:xfrm>
              <a:off x="11652853" y="2180524"/>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9"/>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1" name="Freeform 80">
              <a:extLst>
                <a:ext uri="{FF2B5EF4-FFF2-40B4-BE49-F238E27FC236}">
                  <a16:creationId xmlns:a16="http://schemas.microsoft.com/office/drawing/2014/main" id="{315A1389-149A-3342-A863-637D42FDB28D}"/>
                </a:ext>
              </a:extLst>
            </p:cNvPr>
            <p:cNvSpPr/>
            <p:nvPr/>
          </p:nvSpPr>
          <p:spPr>
            <a:xfrm>
              <a:off x="11652853" y="809010"/>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2" name="Freeform 81">
              <a:extLst>
                <a:ext uri="{FF2B5EF4-FFF2-40B4-BE49-F238E27FC236}">
                  <a16:creationId xmlns:a16="http://schemas.microsoft.com/office/drawing/2014/main" id="{B149CC6F-B6C6-BE46-B451-1BF7D47A8936}"/>
                </a:ext>
              </a:extLst>
            </p:cNvPr>
            <p:cNvSpPr/>
            <p:nvPr/>
          </p:nvSpPr>
          <p:spPr>
            <a:xfrm>
              <a:off x="11652853" y="1"/>
              <a:ext cx="539147" cy="562933"/>
            </a:xfrm>
            <a:custGeom>
              <a:avLst/>
              <a:gdLst>
                <a:gd name="connsiteX0" fmla="*/ 22 w 539147"/>
                <a:gd name="connsiteY0" fmla="*/ 0 h 562933"/>
                <a:gd name="connsiteX1" fmla="*/ 539147 w 539147"/>
                <a:gd name="connsiteY1" fmla="*/ 0 h 562933"/>
                <a:gd name="connsiteX2" fmla="*/ 539147 w 539147"/>
                <a:gd name="connsiteY2" fmla="*/ 562933 h 562933"/>
                <a:gd name="connsiteX3" fmla="*/ 451423 w 539147"/>
                <a:gd name="connsiteY3" fmla="*/ 554090 h 562933"/>
                <a:gd name="connsiteX4" fmla="*/ 0 w 539147"/>
                <a:gd name="connsiteY4" fmla="*/ 214 h 5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562933">
                  <a:moveTo>
                    <a:pt x="22" y="0"/>
                  </a:moveTo>
                  <a:lnTo>
                    <a:pt x="539147" y="0"/>
                  </a:lnTo>
                  <a:lnTo>
                    <a:pt x="539147" y="562933"/>
                  </a:lnTo>
                  <a:lnTo>
                    <a:pt x="451423" y="554090"/>
                  </a:lnTo>
                  <a:cubicBezTo>
                    <a:pt x="193797" y="501372"/>
                    <a:pt x="0" y="27342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CDAB39E9-6F50-3F4B-9DDB-FC0E0CA993A6}"/>
              </a:ext>
            </a:extLst>
          </p:cNvPr>
          <p:cNvSpPr>
            <a:spLocks noGrp="1"/>
          </p:cNvSpPr>
          <p:nvPr>
            <p:ph type="ctrTitle"/>
          </p:nvPr>
        </p:nvSpPr>
        <p:spPr>
          <a:xfrm>
            <a:off x="565150" y="768334"/>
            <a:ext cx="5066001" cy="2866405"/>
          </a:xfrm>
        </p:spPr>
        <p:txBody>
          <a:bodyPr anchor="t"/>
          <a:lstStyle>
            <a:lvl1pPr algn="l">
              <a:defRPr sz="6000"/>
            </a:lvl1pPr>
          </a:lstStyle>
          <a:p>
            <a:r>
              <a:rPr lang="en-US" dirty="0"/>
              <a:t>Click to edit Master title style</a:t>
            </a:r>
          </a:p>
        </p:txBody>
      </p:sp>
      <p:sp>
        <p:nvSpPr>
          <p:cNvPr id="3" name="Subtitle 2">
            <a:extLst>
              <a:ext uri="{FF2B5EF4-FFF2-40B4-BE49-F238E27FC236}">
                <a16:creationId xmlns:a16="http://schemas.microsoft.com/office/drawing/2014/main" id="{A6B2C33E-E9A6-304D-BBCB-97AD0B213CE0}"/>
              </a:ext>
            </a:extLst>
          </p:cNvPr>
          <p:cNvSpPr>
            <a:spLocks noGrp="1"/>
          </p:cNvSpPr>
          <p:nvPr>
            <p:ph type="subTitle" idx="1"/>
          </p:nvPr>
        </p:nvSpPr>
        <p:spPr>
          <a:xfrm>
            <a:off x="565150" y="4283239"/>
            <a:ext cx="5066001" cy="1475177"/>
          </a:xfrm>
        </p:spPr>
        <p:txBody>
          <a:bodyPr anchor="b"/>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C29C75C4-E533-BE48-B528-D1A278BC39A3}"/>
              </a:ext>
            </a:extLst>
          </p:cNvPr>
          <p:cNvSpPr>
            <a:spLocks noGrp="1"/>
          </p:cNvSpPr>
          <p:nvPr>
            <p:ph type="dt" sz="half" idx="10"/>
          </p:nvPr>
        </p:nvSpPr>
        <p:spPr>
          <a:xfrm>
            <a:off x="566928" y="457200"/>
            <a:ext cx="3608205" cy="365125"/>
          </a:xfrm>
        </p:spPr>
        <p:txBody>
          <a:bodyPr/>
          <a:lstStyle>
            <a:lvl1pPr algn="l">
              <a:defRPr/>
            </a:lvl1pPr>
          </a:lstStyle>
          <a:p>
            <a:pPr algn="l"/>
            <a:fld id="{A5B0A250-5CC0-1746-B209-08E8B0DAE6AF}" type="datetimeFigureOut">
              <a:rPr lang="en-US" smtClean="0"/>
              <a:pPr algn="l"/>
              <a:t>9/23/2024</a:t>
            </a:fld>
            <a:endParaRPr lang="en-US" dirty="0"/>
          </a:p>
        </p:txBody>
      </p:sp>
      <p:sp>
        <p:nvSpPr>
          <p:cNvPr id="5" name="Footer Placeholder 4">
            <a:extLst>
              <a:ext uri="{FF2B5EF4-FFF2-40B4-BE49-F238E27FC236}">
                <a16:creationId xmlns:a16="http://schemas.microsoft.com/office/drawing/2014/main" id="{8F09BA8A-EF83-434D-A90E-0805D1104A5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CFDDE0-90B9-AD4E-B0EB-E7464FA9CDF2}"/>
              </a:ext>
            </a:extLst>
          </p:cNvPr>
          <p:cNvSpPr>
            <a:spLocks noGrp="1"/>
          </p:cNvSpPr>
          <p:nvPr>
            <p:ph type="sldNum" sz="quarter" idx="12"/>
          </p:nvPr>
        </p:nvSpPr>
        <p:spPr>
          <a:xfrm>
            <a:off x="4817335" y="6141085"/>
            <a:ext cx="813816" cy="365125"/>
          </a:xfrm>
        </p:spPr>
        <p:txBody>
          <a:bodyPr/>
          <a:lstStyle/>
          <a:p>
            <a:fld id="{49ABCAEC-7D34-E549-A96E-FCEDAADBE4B0}" type="slidenum">
              <a:rPr lang="en-US" smtClean="0"/>
              <a:t>‹#›</a:t>
            </a:fld>
            <a:endParaRPr lang="en-US" dirty="0"/>
          </a:p>
        </p:txBody>
      </p:sp>
      <p:cxnSp>
        <p:nvCxnSpPr>
          <p:cNvPr id="7" name="Straight Connector 6">
            <a:extLst>
              <a:ext uri="{FF2B5EF4-FFF2-40B4-BE49-F238E27FC236}">
                <a16:creationId xmlns:a16="http://schemas.microsoft.com/office/drawing/2014/main" id="{D33A3282-0389-C547-8CA6-7F3E7F27B34D}"/>
              </a:ext>
            </a:extLst>
          </p:cNvPr>
          <p:cNvCxnSpPr>
            <a:cxnSpLocks/>
          </p:cNvCxnSpPr>
          <p:nvPr/>
        </p:nvCxnSpPr>
        <p:spPr>
          <a:xfrm>
            <a:off x="565150" y="6087110"/>
            <a:ext cx="506600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3802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7ED46EE4-CE67-DD46-A751-9FEA049A22B8}"/>
              </a:ext>
            </a:extLst>
          </p:cNvPr>
          <p:cNvGrpSpPr/>
          <p:nvPr/>
        </p:nvGrpSpPr>
        <p:grpSpPr>
          <a:xfrm>
            <a:off x="8928528" y="0"/>
            <a:ext cx="3263472" cy="6858000"/>
            <a:chOff x="8928528" y="0"/>
            <a:chExt cx="3263472" cy="6858000"/>
          </a:xfrm>
        </p:grpSpPr>
        <p:sp>
          <p:nvSpPr>
            <p:cNvPr id="23" name="Oval 22">
              <a:extLst>
                <a:ext uri="{FF2B5EF4-FFF2-40B4-BE49-F238E27FC236}">
                  <a16:creationId xmlns:a16="http://schemas.microsoft.com/office/drawing/2014/main" id="{955C5B70-D34F-8A49-B220-808CE2BBB7F3}"/>
                </a:ext>
              </a:extLst>
            </p:cNvPr>
            <p:cNvSpPr/>
            <p:nvPr/>
          </p:nvSpPr>
          <p:spPr>
            <a:xfrm>
              <a:off x="8928528" y="491812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a:extLst>
                <a:ext uri="{FF2B5EF4-FFF2-40B4-BE49-F238E27FC236}">
                  <a16:creationId xmlns:a16="http://schemas.microsoft.com/office/drawing/2014/main" id="{4BBFE624-6DBD-8541-B43B-180C0AFA21F0}"/>
                </a:ext>
              </a:extLst>
            </p:cNvPr>
            <p:cNvSpPr/>
            <p:nvPr/>
          </p:nvSpPr>
          <p:spPr>
            <a:xfrm>
              <a:off x="8928528" y="0"/>
              <a:ext cx="1130724" cy="565573"/>
            </a:xfrm>
            <a:custGeom>
              <a:avLst/>
              <a:gdLst>
                <a:gd name="connsiteX0" fmla="*/ 22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2"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a:extLst>
                <a:ext uri="{FF2B5EF4-FFF2-40B4-BE49-F238E27FC236}">
                  <a16:creationId xmlns:a16="http://schemas.microsoft.com/office/drawing/2014/main" id="{6E01AC23-2120-A542-B140-5A29AA27A2C8}"/>
                </a:ext>
              </a:extLst>
            </p:cNvPr>
            <p:cNvSpPr/>
            <p:nvPr/>
          </p:nvSpPr>
          <p:spPr>
            <a:xfrm>
              <a:off x="10291391" y="6292417"/>
              <a:ext cx="1130724" cy="565583"/>
            </a:xfrm>
            <a:custGeom>
              <a:avLst/>
              <a:gdLst>
                <a:gd name="connsiteX0" fmla="*/ 565362 w 1130724"/>
                <a:gd name="connsiteY0" fmla="*/ 0 h 565583"/>
                <a:gd name="connsiteX1" fmla="*/ 1130724 w 1130724"/>
                <a:gd name="connsiteY1" fmla="*/ 565362 h 565583"/>
                <a:gd name="connsiteX2" fmla="*/ 1130702 w 1130724"/>
                <a:gd name="connsiteY2" fmla="*/ 565583 h 565583"/>
                <a:gd name="connsiteX3" fmla="*/ 22 w 1130724"/>
                <a:gd name="connsiteY3" fmla="*/ 565583 h 565583"/>
                <a:gd name="connsiteX4" fmla="*/ 0 w 1130724"/>
                <a:gd name="connsiteY4" fmla="*/ 565362 h 565583"/>
                <a:gd name="connsiteX5" fmla="*/ 565362 w 1130724"/>
                <a:gd name="connsiteY5" fmla="*/ 0 h 565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83">
                  <a:moveTo>
                    <a:pt x="565362" y="0"/>
                  </a:moveTo>
                  <a:cubicBezTo>
                    <a:pt x="877603" y="0"/>
                    <a:pt x="1130724" y="253121"/>
                    <a:pt x="1130724" y="565362"/>
                  </a:cubicBezTo>
                  <a:lnTo>
                    <a:pt x="1130702" y="565583"/>
                  </a:lnTo>
                  <a:lnTo>
                    <a:pt x="22" y="565583"/>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Oval 25">
              <a:extLst>
                <a:ext uri="{FF2B5EF4-FFF2-40B4-BE49-F238E27FC236}">
                  <a16:creationId xmlns:a16="http://schemas.microsoft.com/office/drawing/2014/main" id="{154689C0-9C35-9B4D-906B-DA287DA55A38}"/>
                </a:ext>
              </a:extLst>
            </p:cNvPr>
            <p:cNvSpPr/>
            <p:nvPr/>
          </p:nvSpPr>
          <p:spPr>
            <a:xfrm>
              <a:off x="10291392" y="354939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696570F0-11E0-6147-9053-E3A4B5DBA0E4}"/>
                </a:ext>
              </a:extLst>
            </p:cNvPr>
            <p:cNvSpPr/>
            <p:nvPr/>
          </p:nvSpPr>
          <p:spPr>
            <a:xfrm>
              <a:off x="10291392" y="2177876"/>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9BDD97F6-A366-B54A-B889-42E97AFEDE37}"/>
                </a:ext>
              </a:extLst>
            </p:cNvPr>
            <p:cNvSpPr/>
            <p:nvPr/>
          </p:nvSpPr>
          <p:spPr>
            <a:xfrm>
              <a:off x="10291392" y="806363"/>
              <a:ext cx="1130724" cy="113072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a:extLst>
                <a:ext uri="{FF2B5EF4-FFF2-40B4-BE49-F238E27FC236}">
                  <a16:creationId xmlns:a16="http://schemas.microsoft.com/office/drawing/2014/main" id="{58E853BC-EE80-374B-B823-8D51A948C4CF}"/>
                </a:ext>
              </a:extLst>
            </p:cNvPr>
            <p:cNvSpPr/>
            <p:nvPr/>
          </p:nvSpPr>
          <p:spPr>
            <a:xfrm>
              <a:off x="10291392"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29">
              <a:extLst>
                <a:ext uri="{FF2B5EF4-FFF2-40B4-BE49-F238E27FC236}">
                  <a16:creationId xmlns:a16="http://schemas.microsoft.com/office/drawing/2014/main" id="{4B5B70B1-649D-9848-B5D4-6DE04D55F5F0}"/>
                </a:ext>
              </a:extLst>
            </p:cNvPr>
            <p:cNvSpPr/>
            <p:nvPr/>
          </p:nvSpPr>
          <p:spPr>
            <a:xfrm>
              <a:off x="11654256" y="6295201"/>
              <a:ext cx="537744" cy="562799"/>
            </a:xfrm>
            <a:custGeom>
              <a:avLst/>
              <a:gdLst>
                <a:gd name="connsiteX0" fmla="*/ 537744 w 537744"/>
                <a:gd name="connsiteY0" fmla="*/ 0 h 562799"/>
                <a:gd name="connsiteX1" fmla="*/ 537744 w 537744"/>
                <a:gd name="connsiteY1" fmla="*/ 562799 h 562799"/>
                <a:gd name="connsiteX2" fmla="*/ 22 w 537744"/>
                <a:gd name="connsiteY2" fmla="*/ 562799 h 562799"/>
                <a:gd name="connsiteX3" fmla="*/ 0 w 537744"/>
                <a:gd name="connsiteY3" fmla="*/ 562578 h 562799"/>
                <a:gd name="connsiteX4" fmla="*/ 451422 w 537744"/>
                <a:gd name="connsiteY4" fmla="*/ 8702 h 562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99">
                  <a:moveTo>
                    <a:pt x="537744" y="0"/>
                  </a:moveTo>
                  <a:lnTo>
                    <a:pt x="537744" y="562799"/>
                  </a:lnTo>
                  <a:lnTo>
                    <a:pt x="22" y="562799"/>
                  </a:lnTo>
                  <a:lnTo>
                    <a:pt x="0" y="562578"/>
                  </a:ln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30">
              <a:extLst>
                <a:ext uri="{FF2B5EF4-FFF2-40B4-BE49-F238E27FC236}">
                  <a16:creationId xmlns:a16="http://schemas.microsoft.com/office/drawing/2014/main" id="{46A2092A-2157-0A49-937F-BBAE14687DE7}"/>
                </a:ext>
              </a:extLst>
            </p:cNvPr>
            <p:cNvSpPr/>
            <p:nvPr/>
          </p:nvSpPr>
          <p:spPr>
            <a:xfrm>
              <a:off x="11654256" y="4923687"/>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31">
              <a:extLst>
                <a:ext uri="{FF2B5EF4-FFF2-40B4-BE49-F238E27FC236}">
                  <a16:creationId xmlns:a16="http://schemas.microsoft.com/office/drawing/2014/main" id="{F092371E-D526-AF43-816F-F7AEBA9FF166}"/>
                </a:ext>
              </a:extLst>
            </p:cNvPr>
            <p:cNvSpPr/>
            <p:nvPr/>
          </p:nvSpPr>
          <p:spPr>
            <a:xfrm>
              <a:off x="11654256" y="3552173"/>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32">
              <a:extLst>
                <a:ext uri="{FF2B5EF4-FFF2-40B4-BE49-F238E27FC236}">
                  <a16:creationId xmlns:a16="http://schemas.microsoft.com/office/drawing/2014/main" id="{06995714-B51E-E84A-9FD5-3AD33004E517}"/>
                </a:ext>
              </a:extLst>
            </p:cNvPr>
            <p:cNvSpPr/>
            <p:nvPr/>
          </p:nvSpPr>
          <p:spPr>
            <a:xfrm>
              <a:off x="11654256" y="2180659"/>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33">
              <a:extLst>
                <a:ext uri="{FF2B5EF4-FFF2-40B4-BE49-F238E27FC236}">
                  <a16:creationId xmlns:a16="http://schemas.microsoft.com/office/drawing/2014/main" id="{0FDB0CC5-76AA-6E44-8376-4EE649C1DE42}"/>
                </a:ext>
              </a:extLst>
            </p:cNvPr>
            <p:cNvSpPr/>
            <p:nvPr/>
          </p:nvSpPr>
          <p:spPr>
            <a:xfrm>
              <a:off x="11654256" y="809146"/>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34">
              <a:extLst>
                <a:ext uri="{FF2B5EF4-FFF2-40B4-BE49-F238E27FC236}">
                  <a16:creationId xmlns:a16="http://schemas.microsoft.com/office/drawing/2014/main" id="{3D981F0B-8982-1C45-8D7C-30E744003823}"/>
                </a:ext>
              </a:extLst>
            </p:cNvPr>
            <p:cNvSpPr/>
            <p:nvPr/>
          </p:nvSpPr>
          <p:spPr>
            <a:xfrm>
              <a:off x="11654256" y="0"/>
              <a:ext cx="537744" cy="562788"/>
            </a:xfrm>
            <a:custGeom>
              <a:avLst/>
              <a:gdLst>
                <a:gd name="connsiteX0" fmla="*/ 21 w 537744"/>
                <a:gd name="connsiteY0" fmla="*/ 0 h 562788"/>
                <a:gd name="connsiteX1" fmla="*/ 537744 w 537744"/>
                <a:gd name="connsiteY1" fmla="*/ 0 h 562788"/>
                <a:gd name="connsiteX2" fmla="*/ 537744 w 537744"/>
                <a:gd name="connsiteY2" fmla="*/ 562788 h 562788"/>
                <a:gd name="connsiteX3" fmla="*/ 451422 w 537744"/>
                <a:gd name="connsiteY3" fmla="*/ 554086 h 562788"/>
                <a:gd name="connsiteX4" fmla="*/ 0 w 537744"/>
                <a:gd name="connsiteY4" fmla="*/ 211 h 562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88">
                  <a:moveTo>
                    <a:pt x="21" y="0"/>
                  </a:moveTo>
                  <a:lnTo>
                    <a:pt x="537744" y="0"/>
                  </a:lnTo>
                  <a:lnTo>
                    <a:pt x="537744" y="562788"/>
                  </a:lnTo>
                  <a:lnTo>
                    <a:pt x="451422" y="554086"/>
                  </a:lnTo>
                  <a:cubicBezTo>
                    <a:pt x="193796" y="501368"/>
                    <a:pt x="0" y="273421"/>
                    <a:pt x="0" y="21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DF76EEB7-1E87-0447-8CD6-DD220CF4EE59}"/>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BA8AE526-3A03-9B41-8C9F-27156E701C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D08D72-182D-C947-B3F7-B74948D0849B}"/>
              </a:ext>
            </a:extLst>
          </p:cNvPr>
          <p:cNvSpPr>
            <a:spLocks noGrp="1"/>
          </p:cNvSpPr>
          <p:nvPr>
            <p:ph type="dt" sz="half" idx="10"/>
          </p:nvPr>
        </p:nvSpPr>
        <p:spPr/>
        <p:txBody>
          <a:bodyPr/>
          <a:lstStyle/>
          <a:p>
            <a:fld id="{A5B0A250-5CC0-1746-B209-08E8B0DAE6AF}" type="datetimeFigureOut">
              <a:rPr lang="en-US" smtClean="0"/>
              <a:t>9/23/2024</a:t>
            </a:fld>
            <a:endParaRPr lang="en-US" dirty="0"/>
          </a:p>
        </p:txBody>
      </p:sp>
      <p:sp>
        <p:nvSpPr>
          <p:cNvPr id="5" name="Footer Placeholder 4">
            <a:extLst>
              <a:ext uri="{FF2B5EF4-FFF2-40B4-BE49-F238E27FC236}">
                <a16:creationId xmlns:a16="http://schemas.microsoft.com/office/drawing/2014/main" id="{B076E396-D059-AF4D-A1D9-C1347978AAD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F8845B6-87C0-2F4A-8146-00E911CDF70D}"/>
              </a:ext>
            </a:extLst>
          </p:cNvPr>
          <p:cNvSpPr>
            <a:spLocks noGrp="1"/>
          </p:cNvSpPr>
          <p:nvPr>
            <p:ph type="sldNum" sz="quarter" idx="12"/>
          </p:nvPr>
        </p:nvSpPr>
        <p:spPr>
          <a:xfrm>
            <a:off x="7086480" y="6141085"/>
            <a:ext cx="813816" cy="365125"/>
          </a:xfrm>
        </p:spPr>
        <p:txBody>
          <a:bodyPr/>
          <a:lstStyle/>
          <a:p>
            <a:fld id="{49ABCAEC-7D34-E549-A96E-FCEDAADBE4B0}" type="slidenum">
              <a:rPr lang="en-US" smtClean="0"/>
              <a:t>‹#›</a:t>
            </a:fld>
            <a:endParaRPr lang="en-US"/>
          </a:p>
        </p:txBody>
      </p:sp>
      <p:cxnSp>
        <p:nvCxnSpPr>
          <p:cNvPr id="7" name="Straight Connector 6">
            <a:extLst>
              <a:ext uri="{FF2B5EF4-FFF2-40B4-BE49-F238E27FC236}">
                <a16:creationId xmlns:a16="http://schemas.microsoft.com/office/drawing/2014/main" id="{A78A912D-4325-C449-BF2E-F331A221C695}"/>
              </a:ext>
            </a:extLst>
          </p:cNvPr>
          <p:cNvCxnSpPr>
            <a:cxnSpLocks/>
          </p:cNvCxnSpPr>
          <p:nvPr/>
        </p:nvCxnSpPr>
        <p:spPr>
          <a:xfrm>
            <a:off x="565150" y="6087110"/>
            <a:ext cx="7335146"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3155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C3803ECC-8207-244B-8051-94AA5304EDD9}"/>
              </a:ext>
            </a:extLst>
          </p:cNvPr>
          <p:cNvGrpSpPr/>
          <p:nvPr/>
        </p:nvGrpSpPr>
        <p:grpSpPr>
          <a:xfrm>
            <a:off x="10290315" y="0"/>
            <a:ext cx="1901686" cy="6858000"/>
            <a:chOff x="10290315" y="0"/>
            <a:chExt cx="1901686" cy="6858000"/>
          </a:xfrm>
        </p:grpSpPr>
        <p:sp>
          <p:nvSpPr>
            <p:cNvPr id="17" name="Freeform 16">
              <a:extLst>
                <a:ext uri="{FF2B5EF4-FFF2-40B4-BE49-F238E27FC236}">
                  <a16:creationId xmlns:a16="http://schemas.microsoft.com/office/drawing/2014/main" id="{CF2E8536-821C-3846-A152-2001B7BA4BC9}"/>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17">
              <a:extLst>
                <a:ext uri="{FF2B5EF4-FFF2-40B4-BE49-F238E27FC236}">
                  <a16:creationId xmlns:a16="http://schemas.microsoft.com/office/drawing/2014/main" id="{57A02781-FFB4-C04E-97FB-78D26A9E8F1C}"/>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14C29607-37D2-7A4B-98E2-2C851CD6776C}"/>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D12FC7BA-80CC-1C4E-B268-B3EEA08137F1}"/>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BEBC8FB1-96B9-D84A-BD2A-BC8410EBE012}"/>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5A8455B4-A778-B44D-A7E8-C45A4846D9F7}"/>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Vertical Title 1">
            <a:extLst>
              <a:ext uri="{FF2B5EF4-FFF2-40B4-BE49-F238E27FC236}">
                <a16:creationId xmlns:a16="http://schemas.microsoft.com/office/drawing/2014/main" id="{B0407CCA-80EF-2B45-8F8C-7D5796A61BC0}"/>
              </a:ext>
            </a:extLst>
          </p:cNvPr>
          <p:cNvSpPr>
            <a:spLocks noGrp="1"/>
          </p:cNvSpPr>
          <p:nvPr>
            <p:ph type="title" orient="vert"/>
          </p:nvPr>
        </p:nvSpPr>
        <p:spPr>
          <a:xfrm>
            <a:off x="8950095" y="976630"/>
            <a:ext cx="2268507" cy="478459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AA221C3-F2D3-FC4F-938B-4C4CAC7370B1}"/>
              </a:ext>
            </a:extLst>
          </p:cNvPr>
          <p:cNvSpPr>
            <a:spLocks noGrp="1"/>
          </p:cNvSpPr>
          <p:nvPr>
            <p:ph type="body" orient="vert" idx="1"/>
          </p:nvPr>
        </p:nvSpPr>
        <p:spPr>
          <a:xfrm>
            <a:off x="565150" y="976630"/>
            <a:ext cx="8264057" cy="478459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B061B46-3E9A-AC48-8C84-5B46EA1EC583}"/>
              </a:ext>
            </a:extLst>
          </p:cNvPr>
          <p:cNvSpPr>
            <a:spLocks noGrp="1"/>
          </p:cNvSpPr>
          <p:nvPr>
            <p:ph type="dt" sz="half" idx="10"/>
          </p:nvPr>
        </p:nvSpPr>
        <p:spPr/>
        <p:txBody>
          <a:bodyPr/>
          <a:lstStyle/>
          <a:p>
            <a:fld id="{A5B0A250-5CC0-1746-B209-08E8B0DAE6AF}" type="datetimeFigureOut">
              <a:rPr lang="en-US" smtClean="0"/>
              <a:t>9/23/2024</a:t>
            </a:fld>
            <a:endParaRPr lang="en-US"/>
          </a:p>
        </p:txBody>
      </p:sp>
      <p:sp>
        <p:nvSpPr>
          <p:cNvPr id="5" name="Footer Placeholder 4">
            <a:extLst>
              <a:ext uri="{FF2B5EF4-FFF2-40B4-BE49-F238E27FC236}">
                <a16:creationId xmlns:a16="http://schemas.microsoft.com/office/drawing/2014/main" id="{369F8F49-5859-714C-8EE1-61A74F324E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2B6F69-3FFA-D94F-BA99-873D36F7F69D}"/>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7" name="Straight Connector 6">
            <a:extLst>
              <a:ext uri="{FF2B5EF4-FFF2-40B4-BE49-F238E27FC236}">
                <a16:creationId xmlns:a16="http://schemas.microsoft.com/office/drawing/2014/main" id="{C31B40EC-87DB-A64F-9D4B-98A86F7CEFFF}"/>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0120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F0CAFDA3-320A-C24D-A7A1-20C1267EC987}"/>
              </a:ext>
            </a:extLst>
          </p:cNvPr>
          <p:cNvGrpSpPr/>
          <p:nvPr/>
        </p:nvGrpSpPr>
        <p:grpSpPr>
          <a:xfrm>
            <a:off x="8928528" y="0"/>
            <a:ext cx="3263472" cy="6858000"/>
            <a:chOff x="8928528" y="0"/>
            <a:chExt cx="3263472" cy="6858000"/>
          </a:xfrm>
        </p:grpSpPr>
        <p:sp>
          <p:nvSpPr>
            <p:cNvPr id="23" name="Oval 22">
              <a:extLst>
                <a:ext uri="{FF2B5EF4-FFF2-40B4-BE49-F238E27FC236}">
                  <a16:creationId xmlns:a16="http://schemas.microsoft.com/office/drawing/2014/main" id="{D2411669-6E2C-2243-99CD-6BC9D724FA1F}"/>
                </a:ext>
              </a:extLst>
            </p:cNvPr>
            <p:cNvSpPr/>
            <p:nvPr/>
          </p:nvSpPr>
          <p:spPr>
            <a:xfrm>
              <a:off x="8928528"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a:extLst>
                <a:ext uri="{FF2B5EF4-FFF2-40B4-BE49-F238E27FC236}">
                  <a16:creationId xmlns:a16="http://schemas.microsoft.com/office/drawing/2014/main" id="{C4E0C522-0F40-ED44-A700-F1BCD1CF74F5}"/>
                </a:ext>
              </a:extLst>
            </p:cNvPr>
            <p:cNvSpPr/>
            <p:nvPr/>
          </p:nvSpPr>
          <p:spPr>
            <a:xfrm>
              <a:off x="8928528" y="0"/>
              <a:ext cx="1130724" cy="565573"/>
            </a:xfrm>
            <a:custGeom>
              <a:avLst/>
              <a:gdLst>
                <a:gd name="connsiteX0" fmla="*/ 22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2"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a:extLst>
                <a:ext uri="{FF2B5EF4-FFF2-40B4-BE49-F238E27FC236}">
                  <a16:creationId xmlns:a16="http://schemas.microsoft.com/office/drawing/2014/main" id="{B79B4380-CBEC-C341-A10E-5EF9A8597959}"/>
                </a:ext>
              </a:extLst>
            </p:cNvPr>
            <p:cNvSpPr/>
            <p:nvPr/>
          </p:nvSpPr>
          <p:spPr>
            <a:xfrm>
              <a:off x="10291391" y="6292417"/>
              <a:ext cx="1130724" cy="565583"/>
            </a:xfrm>
            <a:custGeom>
              <a:avLst/>
              <a:gdLst>
                <a:gd name="connsiteX0" fmla="*/ 565362 w 1130724"/>
                <a:gd name="connsiteY0" fmla="*/ 0 h 565583"/>
                <a:gd name="connsiteX1" fmla="*/ 1130724 w 1130724"/>
                <a:gd name="connsiteY1" fmla="*/ 565362 h 565583"/>
                <a:gd name="connsiteX2" fmla="*/ 1130702 w 1130724"/>
                <a:gd name="connsiteY2" fmla="*/ 565583 h 565583"/>
                <a:gd name="connsiteX3" fmla="*/ 22 w 1130724"/>
                <a:gd name="connsiteY3" fmla="*/ 565583 h 565583"/>
                <a:gd name="connsiteX4" fmla="*/ 0 w 1130724"/>
                <a:gd name="connsiteY4" fmla="*/ 565362 h 565583"/>
                <a:gd name="connsiteX5" fmla="*/ 565362 w 1130724"/>
                <a:gd name="connsiteY5" fmla="*/ 0 h 565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83">
                  <a:moveTo>
                    <a:pt x="565362" y="0"/>
                  </a:moveTo>
                  <a:cubicBezTo>
                    <a:pt x="877603" y="0"/>
                    <a:pt x="1130724" y="253121"/>
                    <a:pt x="1130724" y="565362"/>
                  </a:cubicBezTo>
                  <a:lnTo>
                    <a:pt x="1130702" y="565583"/>
                  </a:lnTo>
                  <a:lnTo>
                    <a:pt x="22" y="565583"/>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Oval 25">
              <a:extLst>
                <a:ext uri="{FF2B5EF4-FFF2-40B4-BE49-F238E27FC236}">
                  <a16:creationId xmlns:a16="http://schemas.microsoft.com/office/drawing/2014/main" id="{F04AD70E-5490-4C4E-A05D-D67949C51A74}"/>
                </a:ext>
              </a:extLst>
            </p:cNvPr>
            <p:cNvSpPr/>
            <p:nvPr/>
          </p:nvSpPr>
          <p:spPr>
            <a:xfrm>
              <a:off x="10291392" y="354939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128A8883-9F24-0047-92B7-45B3D2E7D9C0}"/>
                </a:ext>
              </a:extLst>
            </p:cNvPr>
            <p:cNvSpPr/>
            <p:nvPr/>
          </p:nvSpPr>
          <p:spPr>
            <a:xfrm>
              <a:off x="10291392" y="2177876"/>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AAC3A3BB-FD2C-FB44-9478-FA87EF229D37}"/>
                </a:ext>
              </a:extLst>
            </p:cNvPr>
            <p:cNvSpPr/>
            <p:nvPr/>
          </p:nvSpPr>
          <p:spPr>
            <a:xfrm>
              <a:off x="10291392" y="806363"/>
              <a:ext cx="1130724" cy="113072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a:extLst>
                <a:ext uri="{FF2B5EF4-FFF2-40B4-BE49-F238E27FC236}">
                  <a16:creationId xmlns:a16="http://schemas.microsoft.com/office/drawing/2014/main" id="{BF46B3B1-E981-BB40-B916-51A6D3851969}"/>
                </a:ext>
              </a:extLst>
            </p:cNvPr>
            <p:cNvSpPr/>
            <p:nvPr/>
          </p:nvSpPr>
          <p:spPr>
            <a:xfrm>
              <a:off x="10291392"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29">
              <a:extLst>
                <a:ext uri="{FF2B5EF4-FFF2-40B4-BE49-F238E27FC236}">
                  <a16:creationId xmlns:a16="http://schemas.microsoft.com/office/drawing/2014/main" id="{EA7DAE92-7D6B-B042-83BE-047C8EC322A0}"/>
                </a:ext>
              </a:extLst>
            </p:cNvPr>
            <p:cNvSpPr/>
            <p:nvPr/>
          </p:nvSpPr>
          <p:spPr>
            <a:xfrm>
              <a:off x="11654256" y="6295201"/>
              <a:ext cx="537744" cy="562799"/>
            </a:xfrm>
            <a:custGeom>
              <a:avLst/>
              <a:gdLst>
                <a:gd name="connsiteX0" fmla="*/ 537744 w 537744"/>
                <a:gd name="connsiteY0" fmla="*/ 0 h 562799"/>
                <a:gd name="connsiteX1" fmla="*/ 537744 w 537744"/>
                <a:gd name="connsiteY1" fmla="*/ 562799 h 562799"/>
                <a:gd name="connsiteX2" fmla="*/ 22 w 537744"/>
                <a:gd name="connsiteY2" fmla="*/ 562799 h 562799"/>
                <a:gd name="connsiteX3" fmla="*/ 0 w 537744"/>
                <a:gd name="connsiteY3" fmla="*/ 562578 h 562799"/>
                <a:gd name="connsiteX4" fmla="*/ 451422 w 537744"/>
                <a:gd name="connsiteY4" fmla="*/ 8702 h 562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99">
                  <a:moveTo>
                    <a:pt x="537744" y="0"/>
                  </a:moveTo>
                  <a:lnTo>
                    <a:pt x="537744" y="562799"/>
                  </a:lnTo>
                  <a:lnTo>
                    <a:pt x="22" y="562799"/>
                  </a:lnTo>
                  <a:lnTo>
                    <a:pt x="0" y="562578"/>
                  </a:ln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30">
              <a:extLst>
                <a:ext uri="{FF2B5EF4-FFF2-40B4-BE49-F238E27FC236}">
                  <a16:creationId xmlns:a16="http://schemas.microsoft.com/office/drawing/2014/main" id="{06AADCE6-4277-EA49-AF23-63B53CA6772A}"/>
                </a:ext>
              </a:extLst>
            </p:cNvPr>
            <p:cNvSpPr/>
            <p:nvPr/>
          </p:nvSpPr>
          <p:spPr>
            <a:xfrm>
              <a:off x="11654256" y="4923687"/>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31">
              <a:extLst>
                <a:ext uri="{FF2B5EF4-FFF2-40B4-BE49-F238E27FC236}">
                  <a16:creationId xmlns:a16="http://schemas.microsoft.com/office/drawing/2014/main" id="{58CEA343-047B-DF4E-A7A8-881C7740EA36}"/>
                </a:ext>
              </a:extLst>
            </p:cNvPr>
            <p:cNvSpPr/>
            <p:nvPr/>
          </p:nvSpPr>
          <p:spPr>
            <a:xfrm>
              <a:off x="11654256" y="3552173"/>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32">
              <a:extLst>
                <a:ext uri="{FF2B5EF4-FFF2-40B4-BE49-F238E27FC236}">
                  <a16:creationId xmlns:a16="http://schemas.microsoft.com/office/drawing/2014/main" id="{FCCBAA07-17CE-2740-AA04-AEDA5EAD2796}"/>
                </a:ext>
              </a:extLst>
            </p:cNvPr>
            <p:cNvSpPr/>
            <p:nvPr/>
          </p:nvSpPr>
          <p:spPr>
            <a:xfrm>
              <a:off x="11654256" y="2180659"/>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33">
              <a:extLst>
                <a:ext uri="{FF2B5EF4-FFF2-40B4-BE49-F238E27FC236}">
                  <a16:creationId xmlns:a16="http://schemas.microsoft.com/office/drawing/2014/main" id="{BF15C430-7951-6040-BD4C-4E996E94480E}"/>
                </a:ext>
              </a:extLst>
            </p:cNvPr>
            <p:cNvSpPr/>
            <p:nvPr/>
          </p:nvSpPr>
          <p:spPr>
            <a:xfrm>
              <a:off x="11654256" y="809146"/>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34">
              <a:extLst>
                <a:ext uri="{FF2B5EF4-FFF2-40B4-BE49-F238E27FC236}">
                  <a16:creationId xmlns:a16="http://schemas.microsoft.com/office/drawing/2014/main" id="{0B3467F9-370D-5C4C-9EDE-E0CA0E401568}"/>
                </a:ext>
              </a:extLst>
            </p:cNvPr>
            <p:cNvSpPr/>
            <p:nvPr/>
          </p:nvSpPr>
          <p:spPr>
            <a:xfrm>
              <a:off x="11654256" y="0"/>
              <a:ext cx="537744" cy="562788"/>
            </a:xfrm>
            <a:custGeom>
              <a:avLst/>
              <a:gdLst>
                <a:gd name="connsiteX0" fmla="*/ 21 w 537744"/>
                <a:gd name="connsiteY0" fmla="*/ 0 h 562788"/>
                <a:gd name="connsiteX1" fmla="*/ 537744 w 537744"/>
                <a:gd name="connsiteY1" fmla="*/ 0 h 562788"/>
                <a:gd name="connsiteX2" fmla="*/ 537744 w 537744"/>
                <a:gd name="connsiteY2" fmla="*/ 562788 h 562788"/>
                <a:gd name="connsiteX3" fmla="*/ 451422 w 537744"/>
                <a:gd name="connsiteY3" fmla="*/ 554086 h 562788"/>
                <a:gd name="connsiteX4" fmla="*/ 0 w 537744"/>
                <a:gd name="connsiteY4" fmla="*/ 211 h 562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88">
                  <a:moveTo>
                    <a:pt x="21" y="0"/>
                  </a:moveTo>
                  <a:lnTo>
                    <a:pt x="537744" y="0"/>
                  </a:lnTo>
                  <a:lnTo>
                    <a:pt x="537744" y="562788"/>
                  </a:lnTo>
                  <a:lnTo>
                    <a:pt x="451422" y="554086"/>
                  </a:lnTo>
                  <a:cubicBezTo>
                    <a:pt x="193796" y="501368"/>
                    <a:pt x="0" y="273421"/>
                    <a:pt x="0" y="21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B652A1E4-52BA-534C-AECC-35C3CF44F861}"/>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88315675-65B4-E14F-9785-663A83B7B6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676A1E-2332-684F-BDD2-687C166BDEC0}"/>
              </a:ext>
            </a:extLst>
          </p:cNvPr>
          <p:cNvSpPr>
            <a:spLocks noGrp="1"/>
          </p:cNvSpPr>
          <p:nvPr>
            <p:ph type="dt" sz="half" idx="10"/>
          </p:nvPr>
        </p:nvSpPr>
        <p:spPr/>
        <p:txBody>
          <a:bodyPr/>
          <a:lstStyle/>
          <a:p>
            <a:fld id="{A5B0A250-5CC0-1746-B209-08E8B0DAE6AF}" type="datetimeFigureOut">
              <a:rPr lang="en-US" smtClean="0"/>
              <a:t>9/23/2024</a:t>
            </a:fld>
            <a:endParaRPr lang="en-US" dirty="0"/>
          </a:p>
        </p:txBody>
      </p:sp>
      <p:sp>
        <p:nvSpPr>
          <p:cNvPr id="5" name="Footer Placeholder 4">
            <a:extLst>
              <a:ext uri="{FF2B5EF4-FFF2-40B4-BE49-F238E27FC236}">
                <a16:creationId xmlns:a16="http://schemas.microsoft.com/office/drawing/2014/main" id="{22BB8CB0-B7BE-7D4F-B254-8A2F8AEC273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3E5A569-A063-8E40-B703-82B11D2A988A}"/>
              </a:ext>
            </a:extLst>
          </p:cNvPr>
          <p:cNvSpPr>
            <a:spLocks noGrp="1"/>
          </p:cNvSpPr>
          <p:nvPr>
            <p:ph type="sldNum" sz="quarter" idx="12"/>
          </p:nvPr>
        </p:nvSpPr>
        <p:spPr>
          <a:xfrm>
            <a:off x="7087169" y="6141085"/>
            <a:ext cx="813816" cy="365125"/>
          </a:xfrm>
        </p:spPr>
        <p:txBody>
          <a:bodyPr/>
          <a:lstStyle/>
          <a:p>
            <a:fld id="{49ABCAEC-7D34-E549-A96E-FCEDAADBE4B0}" type="slidenum">
              <a:rPr lang="en-US" smtClean="0"/>
              <a:t>‹#›</a:t>
            </a:fld>
            <a:endParaRPr lang="en-US"/>
          </a:p>
        </p:txBody>
      </p:sp>
      <p:cxnSp>
        <p:nvCxnSpPr>
          <p:cNvPr id="7" name="Straight Connector 6">
            <a:extLst>
              <a:ext uri="{FF2B5EF4-FFF2-40B4-BE49-F238E27FC236}">
                <a16:creationId xmlns:a16="http://schemas.microsoft.com/office/drawing/2014/main" id="{8231D73A-BA91-794F-8C09-4F4B41A6D08B}"/>
              </a:ext>
            </a:extLst>
          </p:cNvPr>
          <p:cNvCxnSpPr>
            <a:cxnSpLocks/>
          </p:cNvCxnSpPr>
          <p:nvPr/>
        </p:nvCxnSpPr>
        <p:spPr>
          <a:xfrm>
            <a:off x="565150" y="6087110"/>
            <a:ext cx="7335835"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7721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id="{3ABDDED5-B489-454D-A72D-46C9473AB018}"/>
              </a:ext>
            </a:extLst>
          </p:cNvPr>
          <p:cNvGrpSpPr/>
          <p:nvPr/>
        </p:nvGrpSpPr>
        <p:grpSpPr>
          <a:xfrm>
            <a:off x="6201388" y="0"/>
            <a:ext cx="5990612" cy="6858001"/>
            <a:chOff x="6201388" y="0"/>
            <a:chExt cx="5990612" cy="6858001"/>
          </a:xfrm>
        </p:grpSpPr>
        <p:sp>
          <p:nvSpPr>
            <p:cNvPr id="40" name="Oval 39">
              <a:extLst>
                <a:ext uri="{FF2B5EF4-FFF2-40B4-BE49-F238E27FC236}">
                  <a16:creationId xmlns:a16="http://schemas.microsoft.com/office/drawing/2014/main" id="{E6338A9A-49A1-B04D-B479-43604A5CD6D5}"/>
                </a:ext>
              </a:extLst>
            </p:cNvPr>
            <p:cNvSpPr/>
            <p:nvPr/>
          </p:nvSpPr>
          <p:spPr>
            <a:xfrm>
              <a:off x="6201388"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a:extLst>
                <a:ext uri="{FF2B5EF4-FFF2-40B4-BE49-F238E27FC236}">
                  <a16:creationId xmlns:a16="http://schemas.microsoft.com/office/drawing/2014/main" id="{3151B6D8-101B-F34D-992A-1668DB5D0067}"/>
                </a:ext>
              </a:extLst>
            </p:cNvPr>
            <p:cNvSpPr/>
            <p:nvPr/>
          </p:nvSpPr>
          <p:spPr>
            <a:xfrm>
              <a:off x="6201389"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2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4" y="565575"/>
                    <a:pt x="565362"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2" name="Freeform 41">
              <a:extLst>
                <a:ext uri="{FF2B5EF4-FFF2-40B4-BE49-F238E27FC236}">
                  <a16:creationId xmlns:a16="http://schemas.microsoft.com/office/drawing/2014/main" id="{21D4DE71-EB1A-E74C-9364-5FEC5377F4EF}"/>
                </a:ext>
              </a:extLst>
            </p:cNvPr>
            <p:cNvSpPr/>
            <p:nvPr/>
          </p:nvSpPr>
          <p:spPr>
            <a:xfrm>
              <a:off x="7564255" y="6292426"/>
              <a:ext cx="1130723" cy="565575"/>
            </a:xfrm>
            <a:custGeom>
              <a:avLst/>
              <a:gdLst>
                <a:gd name="connsiteX0" fmla="*/ 565362 w 1130723"/>
                <a:gd name="connsiteY0" fmla="*/ 0 h 565575"/>
                <a:gd name="connsiteX1" fmla="*/ 1130723 w 1130723"/>
                <a:gd name="connsiteY1" fmla="*/ 565362 h 565575"/>
                <a:gd name="connsiteX2" fmla="*/ 1130702 w 1130723"/>
                <a:gd name="connsiteY2" fmla="*/ 565575 h 565575"/>
                <a:gd name="connsiteX3" fmla="*/ 21 w 1130723"/>
                <a:gd name="connsiteY3" fmla="*/ 565575 h 565575"/>
                <a:gd name="connsiteX4" fmla="*/ 0 w 1130723"/>
                <a:gd name="connsiteY4" fmla="*/ 565362 h 565575"/>
                <a:gd name="connsiteX5" fmla="*/ 565362 w 1130723"/>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3" h="565575">
                  <a:moveTo>
                    <a:pt x="565362" y="0"/>
                  </a:moveTo>
                  <a:cubicBezTo>
                    <a:pt x="877602" y="0"/>
                    <a:pt x="1130723" y="253121"/>
                    <a:pt x="1130723" y="565362"/>
                  </a:cubicBezTo>
                  <a:lnTo>
                    <a:pt x="1130702" y="565575"/>
                  </a:lnTo>
                  <a:lnTo>
                    <a:pt x="21" y="565575"/>
                  </a:lnTo>
                  <a:lnTo>
                    <a:pt x="0" y="565362"/>
                  </a:lnTo>
                  <a:cubicBezTo>
                    <a:pt x="0" y="253121"/>
                    <a:pt x="253120"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Oval 42">
              <a:extLst>
                <a:ext uri="{FF2B5EF4-FFF2-40B4-BE49-F238E27FC236}">
                  <a16:creationId xmlns:a16="http://schemas.microsoft.com/office/drawing/2014/main" id="{BD99A5CD-9D3A-DA46-AD96-34B9DB522051}"/>
                </a:ext>
              </a:extLst>
            </p:cNvPr>
            <p:cNvSpPr/>
            <p:nvPr/>
          </p:nvSpPr>
          <p:spPr>
            <a:xfrm>
              <a:off x="7564253"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E6537DF9-74F2-924C-9B63-22B100C80C92}"/>
                </a:ext>
              </a:extLst>
            </p:cNvPr>
            <p:cNvSpPr/>
            <p:nvPr/>
          </p:nvSpPr>
          <p:spPr>
            <a:xfrm>
              <a:off x="7564253" y="217788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D7655457-8E4D-F34C-A595-66A45E9C3A1F}"/>
                </a:ext>
              </a:extLst>
            </p:cNvPr>
            <p:cNvSpPr/>
            <p:nvPr/>
          </p:nvSpPr>
          <p:spPr>
            <a:xfrm>
              <a:off x="7564253"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a:extLst>
                <a:ext uri="{FF2B5EF4-FFF2-40B4-BE49-F238E27FC236}">
                  <a16:creationId xmlns:a16="http://schemas.microsoft.com/office/drawing/2014/main" id="{FB0E8D2C-8947-E44C-BC5F-F81B083DAA3E}"/>
                </a:ext>
              </a:extLst>
            </p:cNvPr>
            <p:cNvSpPr/>
            <p:nvPr/>
          </p:nvSpPr>
          <p:spPr>
            <a:xfrm>
              <a:off x="7564254"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3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3" y="565575"/>
                    <a:pt x="565363"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7" name="Freeform 46">
              <a:extLst>
                <a:ext uri="{FF2B5EF4-FFF2-40B4-BE49-F238E27FC236}">
                  <a16:creationId xmlns:a16="http://schemas.microsoft.com/office/drawing/2014/main" id="{ED57F45D-85B8-AC49-A2BA-E941F1BE7F15}"/>
                </a:ext>
              </a:extLst>
            </p:cNvPr>
            <p:cNvSpPr/>
            <p:nvPr/>
          </p:nvSpPr>
          <p:spPr>
            <a:xfrm>
              <a:off x="8927118"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2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2" y="565575"/>
                  </a:lnTo>
                  <a:lnTo>
                    <a:pt x="0" y="565362"/>
                  </a:lnTo>
                  <a:cubicBezTo>
                    <a:pt x="0" y="253121"/>
                    <a:pt x="253121" y="0"/>
                    <a:pt x="5653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Oval 47">
              <a:extLst>
                <a:ext uri="{FF2B5EF4-FFF2-40B4-BE49-F238E27FC236}">
                  <a16:creationId xmlns:a16="http://schemas.microsoft.com/office/drawing/2014/main" id="{DA576359-CAE3-634C-8DF8-A834BCD7D668}"/>
                </a:ext>
              </a:extLst>
            </p:cNvPr>
            <p:cNvSpPr/>
            <p:nvPr/>
          </p:nvSpPr>
          <p:spPr>
            <a:xfrm>
              <a:off x="8927118" y="492091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16343F35-6601-BD4A-B9A5-25361D0453D2}"/>
                </a:ext>
              </a:extLst>
            </p:cNvPr>
            <p:cNvSpPr/>
            <p:nvPr/>
          </p:nvSpPr>
          <p:spPr>
            <a:xfrm>
              <a:off x="8927118" y="354939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5ED1C169-DCD9-9C4B-91B1-519621155A64}"/>
                </a:ext>
              </a:extLst>
            </p:cNvPr>
            <p:cNvSpPr/>
            <p:nvPr/>
          </p:nvSpPr>
          <p:spPr>
            <a:xfrm>
              <a:off x="8927118" y="217788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32328AC7-E0BC-0E46-A25B-11D523EC8100}"/>
                </a:ext>
              </a:extLst>
            </p:cNvPr>
            <p:cNvSpPr/>
            <p:nvPr/>
          </p:nvSpPr>
          <p:spPr>
            <a:xfrm>
              <a:off x="8927118"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a:extLst>
                <a:ext uri="{FF2B5EF4-FFF2-40B4-BE49-F238E27FC236}">
                  <a16:creationId xmlns:a16="http://schemas.microsoft.com/office/drawing/2014/main" id="{32BBE02A-588F-6C4D-B310-694098C6A340}"/>
                </a:ext>
              </a:extLst>
            </p:cNvPr>
            <p:cNvSpPr/>
            <p:nvPr/>
          </p:nvSpPr>
          <p:spPr>
            <a:xfrm>
              <a:off x="8927117" y="0"/>
              <a:ext cx="1130726" cy="565576"/>
            </a:xfrm>
            <a:custGeom>
              <a:avLst/>
              <a:gdLst>
                <a:gd name="connsiteX0" fmla="*/ 22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2"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3" name="Freeform 52">
              <a:extLst>
                <a:ext uri="{FF2B5EF4-FFF2-40B4-BE49-F238E27FC236}">
                  <a16:creationId xmlns:a16="http://schemas.microsoft.com/office/drawing/2014/main" id="{6751D5A0-C90A-0A44-8654-CFE1B719B353}"/>
                </a:ext>
              </a:extLst>
            </p:cNvPr>
            <p:cNvSpPr/>
            <p:nvPr/>
          </p:nvSpPr>
          <p:spPr>
            <a:xfrm>
              <a:off x="10289984"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1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1" y="565575"/>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4" name="Oval 53">
              <a:extLst>
                <a:ext uri="{FF2B5EF4-FFF2-40B4-BE49-F238E27FC236}">
                  <a16:creationId xmlns:a16="http://schemas.microsoft.com/office/drawing/2014/main" id="{0F0FA086-0D80-B74A-9B37-5EACDE30D61F}"/>
                </a:ext>
              </a:extLst>
            </p:cNvPr>
            <p:cNvSpPr/>
            <p:nvPr/>
          </p:nvSpPr>
          <p:spPr>
            <a:xfrm>
              <a:off x="10289984" y="492091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7022E302-2A55-8844-A50B-DC16D075E16B}"/>
                </a:ext>
              </a:extLst>
            </p:cNvPr>
            <p:cNvSpPr/>
            <p:nvPr/>
          </p:nvSpPr>
          <p:spPr>
            <a:xfrm>
              <a:off x="10289984"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F4B325F5-A048-2843-A40B-3B2B31ECED76}"/>
                </a:ext>
              </a:extLst>
            </p:cNvPr>
            <p:cNvSpPr/>
            <p:nvPr/>
          </p:nvSpPr>
          <p:spPr>
            <a:xfrm>
              <a:off x="10289984"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56">
              <a:extLst>
                <a:ext uri="{FF2B5EF4-FFF2-40B4-BE49-F238E27FC236}">
                  <a16:creationId xmlns:a16="http://schemas.microsoft.com/office/drawing/2014/main" id="{7707B616-7E85-5442-B46B-AF9426A7A0E9}"/>
                </a:ext>
              </a:extLst>
            </p:cNvPr>
            <p:cNvSpPr/>
            <p:nvPr/>
          </p:nvSpPr>
          <p:spPr>
            <a:xfrm>
              <a:off x="10289983" y="0"/>
              <a:ext cx="1130726" cy="565576"/>
            </a:xfrm>
            <a:custGeom>
              <a:avLst/>
              <a:gdLst>
                <a:gd name="connsiteX0" fmla="*/ 21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1"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8" name="Freeform 57">
              <a:extLst>
                <a:ext uri="{FF2B5EF4-FFF2-40B4-BE49-F238E27FC236}">
                  <a16:creationId xmlns:a16="http://schemas.microsoft.com/office/drawing/2014/main" id="{08914A00-D181-5847-A150-77CE67F94369}"/>
                </a:ext>
              </a:extLst>
            </p:cNvPr>
            <p:cNvSpPr/>
            <p:nvPr/>
          </p:nvSpPr>
          <p:spPr>
            <a:xfrm>
              <a:off x="11652854" y="6295069"/>
              <a:ext cx="539146" cy="562931"/>
            </a:xfrm>
            <a:custGeom>
              <a:avLst/>
              <a:gdLst>
                <a:gd name="connsiteX0" fmla="*/ 539146 w 539146"/>
                <a:gd name="connsiteY0" fmla="*/ 0 h 562931"/>
                <a:gd name="connsiteX1" fmla="*/ 539146 w 539146"/>
                <a:gd name="connsiteY1" fmla="*/ 562931 h 562931"/>
                <a:gd name="connsiteX2" fmla="*/ 21 w 539146"/>
                <a:gd name="connsiteY2" fmla="*/ 562931 h 562931"/>
                <a:gd name="connsiteX3" fmla="*/ 0 w 539146"/>
                <a:gd name="connsiteY3" fmla="*/ 562719 h 562931"/>
                <a:gd name="connsiteX4" fmla="*/ 451422 w 539146"/>
                <a:gd name="connsiteY4" fmla="*/ 8843 h 562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6" h="562931">
                  <a:moveTo>
                    <a:pt x="539146" y="0"/>
                  </a:moveTo>
                  <a:lnTo>
                    <a:pt x="539146" y="562931"/>
                  </a:lnTo>
                  <a:lnTo>
                    <a:pt x="21" y="562931"/>
                  </a:lnTo>
                  <a:lnTo>
                    <a:pt x="0" y="562719"/>
                  </a:lnTo>
                  <a:cubicBezTo>
                    <a:pt x="0" y="289508"/>
                    <a:pt x="193796" y="61561"/>
                    <a:pt x="451422"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9" name="Freeform 58">
              <a:extLst>
                <a:ext uri="{FF2B5EF4-FFF2-40B4-BE49-F238E27FC236}">
                  <a16:creationId xmlns:a16="http://schemas.microsoft.com/office/drawing/2014/main" id="{DAF2D976-5F49-2848-B465-C85708A6D706}"/>
                </a:ext>
              </a:extLst>
            </p:cNvPr>
            <p:cNvSpPr/>
            <p:nvPr/>
          </p:nvSpPr>
          <p:spPr>
            <a:xfrm>
              <a:off x="11652853" y="4923555"/>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0" name="Freeform 59">
              <a:extLst>
                <a:ext uri="{FF2B5EF4-FFF2-40B4-BE49-F238E27FC236}">
                  <a16:creationId xmlns:a16="http://schemas.microsoft.com/office/drawing/2014/main" id="{5E333474-B850-354C-A2E2-01735C948D47}"/>
                </a:ext>
              </a:extLst>
            </p:cNvPr>
            <p:cNvSpPr/>
            <p:nvPr/>
          </p:nvSpPr>
          <p:spPr>
            <a:xfrm>
              <a:off x="11652853" y="3552039"/>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Freeform 60">
              <a:extLst>
                <a:ext uri="{FF2B5EF4-FFF2-40B4-BE49-F238E27FC236}">
                  <a16:creationId xmlns:a16="http://schemas.microsoft.com/office/drawing/2014/main" id="{BC25646C-71B3-4A44-A4FE-C3CABE5580BB}"/>
                </a:ext>
              </a:extLst>
            </p:cNvPr>
            <p:cNvSpPr/>
            <p:nvPr/>
          </p:nvSpPr>
          <p:spPr>
            <a:xfrm>
              <a:off x="11652853" y="2180524"/>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9"/>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2" name="Freeform 61">
              <a:extLst>
                <a:ext uri="{FF2B5EF4-FFF2-40B4-BE49-F238E27FC236}">
                  <a16:creationId xmlns:a16="http://schemas.microsoft.com/office/drawing/2014/main" id="{B598CFE9-67EE-E342-9EF7-F40A1E0BE59E}"/>
                </a:ext>
              </a:extLst>
            </p:cNvPr>
            <p:cNvSpPr/>
            <p:nvPr/>
          </p:nvSpPr>
          <p:spPr>
            <a:xfrm>
              <a:off x="11652853" y="809010"/>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3" name="Freeform 62">
              <a:extLst>
                <a:ext uri="{FF2B5EF4-FFF2-40B4-BE49-F238E27FC236}">
                  <a16:creationId xmlns:a16="http://schemas.microsoft.com/office/drawing/2014/main" id="{1E29AD13-94FE-1349-A28E-10F6E780F510}"/>
                </a:ext>
              </a:extLst>
            </p:cNvPr>
            <p:cNvSpPr/>
            <p:nvPr/>
          </p:nvSpPr>
          <p:spPr>
            <a:xfrm>
              <a:off x="11652853" y="1"/>
              <a:ext cx="539147" cy="562933"/>
            </a:xfrm>
            <a:custGeom>
              <a:avLst/>
              <a:gdLst>
                <a:gd name="connsiteX0" fmla="*/ 22 w 539147"/>
                <a:gd name="connsiteY0" fmla="*/ 0 h 562933"/>
                <a:gd name="connsiteX1" fmla="*/ 539147 w 539147"/>
                <a:gd name="connsiteY1" fmla="*/ 0 h 562933"/>
                <a:gd name="connsiteX2" fmla="*/ 539147 w 539147"/>
                <a:gd name="connsiteY2" fmla="*/ 562933 h 562933"/>
                <a:gd name="connsiteX3" fmla="*/ 451423 w 539147"/>
                <a:gd name="connsiteY3" fmla="*/ 554090 h 562933"/>
                <a:gd name="connsiteX4" fmla="*/ 0 w 539147"/>
                <a:gd name="connsiteY4" fmla="*/ 214 h 5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562933">
                  <a:moveTo>
                    <a:pt x="22" y="0"/>
                  </a:moveTo>
                  <a:lnTo>
                    <a:pt x="539147" y="0"/>
                  </a:lnTo>
                  <a:lnTo>
                    <a:pt x="539147" y="562933"/>
                  </a:lnTo>
                  <a:lnTo>
                    <a:pt x="451423" y="554090"/>
                  </a:lnTo>
                  <a:cubicBezTo>
                    <a:pt x="193797" y="501372"/>
                    <a:pt x="0" y="27342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B650648E-B4D5-4145-84E7-46B5793EA68B}"/>
              </a:ext>
            </a:extLst>
          </p:cNvPr>
          <p:cNvSpPr>
            <a:spLocks noGrp="1"/>
          </p:cNvSpPr>
          <p:nvPr>
            <p:ph type="title"/>
          </p:nvPr>
        </p:nvSpPr>
        <p:spPr>
          <a:xfrm>
            <a:off x="565150" y="768351"/>
            <a:ext cx="5066001" cy="2334768"/>
          </a:xfrm>
        </p:spPr>
        <p:txBody>
          <a:bodyPr anchor="t"/>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E3B92A6-7558-3148-B855-5BC58B4159C5}"/>
              </a:ext>
            </a:extLst>
          </p:cNvPr>
          <p:cNvSpPr>
            <a:spLocks noGrp="1"/>
          </p:cNvSpPr>
          <p:nvPr>
            <p:ph type="body" idx="1"/>
          </p:nvPr>
        </p:nvSpPr>
        <p:spPr>
          <a:xfrm>
            <a:off x="565150" y="4255453"/>
            <a:ext cx="5066001" cy="1500187"/>
          </a:xfrm>
        </p:spPr>
        <p:txBody>
          <a:bodyPr anchor="b"/>
          <a:lstStyle>
            <a:lvl1pPr marL="0" indent="0">
              <a:buNone/>
              <a:defRPr sz="2400">
                <a:solidFill>
                  <a:schemeClr val="bg1">
                    <a:lumMod val="6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43A0B541-D211-974B-97FE-C1F9473ABE9D}"/>
              </a:ext>
            </a:extLst>
          </p:cNvPr>
          <p:cNvSpPr>
            <a:spLocks noGrp="1"/>
          </p:cNvSpPr>
          <p:nvPr>
            <p:ph type="dt" sz="half" idx="10"/>
          </p:nvPr>
        </p:nvSpPr>
        <p:spPr/>
        <p:txBody>
          <a:bodyPr/>
          <a:lstStyle/>
          <a:p>
            <a:fld id="{A5B0A250-5CC0-1746-B209-08E8B0DAE6AF}" type="datetimeFigureOut">
              <a:rPr lang="en-US" smtClean="0"/>
              <a:t>9/23/2024</a:t>
            </a:fld>
            <a:endParaRPr lang="en-US" dirty="0"/>
          </a:p>
        </p:txBody>
      </p:sp>
      <p:sp>
        <p:nvSpPr>
          <p:cNvPr id="5" name="Footer Placeholder 4">
            <a:extLst>
              <a:ext uri="{FF2B5EF4-FFF2-40B4-BE49-F238E27FC236}">
                <a16:creationId xmlns:a16="http://schemas.microsoft.com/office/drawing/2014/main" id="{A1727FB0-D95A-D543-8E29-6E5F22B491A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89C4404-F49D-9F48-A10B-1F60870B4450}"/>
              </a:ext>
            </a:extLst>
          </p:cNvPr>
          <p:cNvSpPr>
            <a:spLocks noGrp="1"/>
          </p:cNvSpPr>
          <p:nvPr>
            <p:ph type="sldNum" sz="quarter" idx="12"/>
          </p:nvPr>
        </p:nvSpPr>
        <p:spPr>
          <a:xfrm>
            <a:off x="4817335" y="6141085"/>
            <a:ext cx="813816" cy="365125"/>
          </a:xfrm>
        </p:spPr>
        <p:txBody>
          <a:bodyPr/>
          <a:lstStyle/>
          <a:p>
            <a:fld id="{49ABCAEC-7D34-E549-A96E-FCEDAADBE4B0}" type="slidenum">
              <a:rPr lang="en-US" smtClean="0"/>
              <a:t>‹#›</a:t>
            </a:fld>
            <a:endParaRPr lang="en-US" dirty="0"/>
          </a:p>
        </p:txBody>
      </p:sp>
      <p:cxnSp>
        <p:nvCxnSpPr>
          <p:cNvPr id="7" name="Straight Connector 6">
            <a:extLst>
              <a:ext uri="{FF2B5EF4-FFF2-40B4-BE49-F238E27FC236}">
                <a16:creationId xmlns:a16="http://schemas.microsoft.com/office/drawing/2014/main" id="{2D6A1FD1-D82F-3141-8687-8D7C0631C215}"/>
              </a:ext>
            </a:extLst>
          </p:cNvPr>
          <p:cNvCxnSpPr>
            <a:cxnSpLocks/>
          </p:cNvCxnSpPr>
          <p:nvPr/>
        </p:nvCxnSpPr>
        <p:spPr>
          <a:xfrm>
            <a:off x="565150" y="6087110"/>
            <a:ext cx="506600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4608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442ECFEB-12CF-4C4F-BC8A-5816C27CA565}"/>
              </a:ext>
            </a:extLst>
          </p:cNvPr>
          <p:cNvGrpSpPr/>
          <p:nvPr/>
        </p:nvGrpSpPr>
        <p:grpSpPr>
          <a:xfrm>
            <a:off x="10290315" y="0"/>
            <a:ext cx="1901686" cy="6858000"/>
            <a:chOff x="10290315" y="0"/>
            <a:chExt cx="1901686" cy="6858000"/>
          </a:xfrm>
        </p:grpSpPr>
        <p:sp>
          <p:nvSpPr>
            <p:cNvPr id="18" name="Oval 17">
              <a:extLst>
                <a:ext uri="{FF2B5EF4-FFF2-40B4-BE49-F238E27FC236}">
                  <a16:creationId xmlns:a16="http://schemas.microsoft.com/office/drawing/2014/main" id="{626C9482-2804-144B-88B2-0AF191BD757D}"/>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a:extLst>
                <a:ext uri="{FF2B5EF4-FFF2-40B4-BE49-F238E27FC236}">
                  <a16:creationId xmlns:a16="http://schemas.microsoft.com/office/drawing/2014/main" id="{71363F79-96BD-9240-86E2-DF26C9C2437D}"/>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153F0BF1-DA57-1D49-82F0-802F4D385A85}"/>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8CD42A1B-A03A-C946-8A2A-CE437EA433FD}"/>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5591FE00-3AAF-9B4B-8107-E94D50828227}"/>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149E92E9-89A7-4842-B271-411C7DF75D2D}"/>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23">
              <a:extLst>
                <a:ext uri="{FF2B5EF4-FFF2-40B4-BE49-F238E27FC236}">
                  <a16:creationId xmlns:a16="http://schemas.microsoft.com/office/drawing/2014/main" id="{4DC29C99-0841-9F46-AB1A-E9751DFE4487}"/>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EE0AB684-BDA8-014B-8DCC-125F8B8DCEE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2540E05-0F5F-6243-AD57-66BFC33ADBAC}"/>
              </a:ext>
            </a:extLst>
          </p:cNvPr>
          <p:cNvSpPr>
            <a:spLocks noGrp="1"/>
          </p:cNvSpPr>
          <p:nvPr>
            <p:ph sz="half" idx="1"/>
          </p:nvPr>
        </p:nvSpPr>
        <p:spPr>
          <a:xfrm>
            <a:off x="562851" y="2365755"/>
            <a:ext cx="5239512" cy="33954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170B3A4-11FE-D94C-9B93-255E36231064}"/>
              </a:ext>
            </a:extLst>
          </p:cNvPr>
          <p:cNvSpPr>
            <a:spLocks noGrp="1"/>
          </p:cNvSpPr>
          <p:nvPr>
            <p:ph sz="half" idx="2"/>
          </p:nvPr>
        </p:nvSpPr>
        <p:spPr>
          <a:xfrm>
            <a:off x="6389638" y="2365755"/>
            <a:ext cx="5239512" cy="33954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D67BEEAF-F881-6E48-84AF-E5CEEF1C7167}"/>
              </a:ext>
            </a:extLst>
          </p:cNvPr>
          <p:cNvSpPr>
            <a:spLocks noGrp="1"/>
          </p:cNvSpPr>
          <p:nvPr>
            <p:ph type="dt" sz="half" idx="10"/>
          </p:nvPr>
        </p:nvSpPr>
        <p:spPr/>
        <p:txBody>
          <a:bodyPr/>
          <a:lstStyle/>
          <a:p>
            <a:fld id="{A5B0A250-5CC0-1746-B209-08E8B0DAE6AF}" type="datetimeFigureOut">
              <a:rPr lang="en-US" smtClean="0"/>
              <a:t>9/23/2024</a:t>
            </a:fld>
            <a:endParaRPr lang="en-US" dirty="0"/>
          </a:p>
        </p:txBody>
      </p:sp>
      <p:sp>
        <p:nvSpPr>
          <p:cNvPr id="6" name="Footer Placeholder 5">
            <a:extLst>
              <a:ext uri="{FF2B5EF4-FFF2-40B4-BE49-F238E27FC236}">
                <a16:creationId xmlns:a16="http://schemas.microsoft.com/office/drawing/2014/main" id="{9C472753-1CC3-9244-9AF0-6927018A64F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4DD55D0-FCC7-AC42-9810-9B49E3348958}"/>
              </a:ext>
            </a:extLst>
          </p:cNvPr>
          <p:cNvSpPr>
            <a:spLocks noGrp="1"/>
          </p:cNvSpPr>
          <p:nvPr>
            <p:ph type="sldNum" sz="quarter" idx="12"/>
          </p:nvPr>
        </p:nvSpPr>
        <p:spPr/>
        <p:txBody>
          <a:bodyPr/>
          <a:lstStyle/>
          <a:p>
            <a:fld id="{49ABCAEC-7D34-E549-A96E-FCEDAADBE4B0}" type="slidenum">
              <a:rPr lang="en-US" smtClean="0"/>
              <a:t>‹#›</a:t>
            </a:fld>
            <a:endParaRPr lang="en-US" dirty="0"/>
          </a:p>
        </p:txBody>
      </p:sp>
      <p:cxnSp>
        <p:nvCxnSpPr>
          <p:cNvPr id="8" name="Straight Connector 7">
            <a:extLst>
              <a:ext uri="{FF2B5EF4-FFF2-40B4-BE49-F238E27FC236}">
                <a16:creationId xmlns:a16="http://schemas.microsoft.com/office/drawing/2014/main" id="{5FC736C3-88FB-244C-83B8-B2856998D221}"/>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8672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B7D16A9C-7411-5242-A59C-816B8907E3BE}"/>
              </a:ext>
            </a:extLst>
          </p:cNvPr>
          <p:cNvGrpSpPr/>
          <p:nvPr/>
        </p:nvGrpSpPr>
        <p:grpSpPr>
          <a:xfrm>
            <a:off x="10290315" y="0"/>
            <a:ext cx="1901686" cy="6858000"/>
            <a:chOff x="10290315" y="0"/>
            <a:chExt cx="1901686" cy="6858000"/>
          </a:xfrm>
        </p:grpSpPr>
        <p:sp>
          <p:nvSpPr>
            <p:cNvPr id="20" name="Oval 19">
              <a:extLst>
                <a:ext uri="{FF2B5EF4-FFF2-40B4-BE49-F238E27FC236}">
                  <a16:creationId xmlns:a16="http://schemas.microsoft.com/office/drawing/2014/main" id="{A997260B-7D44-7049-B605-7FD6E6CE5612}"/>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a:extLst>
                <a:ext uri="{FF2B5EF4-FFF2-40B4-BE49-F238E27FC236}">
                  <a16:creationId xmlns:a16="http://schemas.microsoft.com/office/drawing/2014/main" id="{5D6AF601-77C3-D74A-B1E5-7F33703A6927}"/>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4DFCA921-0F9E-2E41-A285-75409E25501A}"/>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120B9E03-438B-FC42-9DA1-835D5BC3FE88}"/>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23">
              <a:extLst>
                <a:ext uri="{FF2B5EF4-FFF2-40B4-BE49-F238E27FC236}">
                  <a16:creationId xmlns:a16="http://schemas.microsoft.com/office/drawing/2014/main" id="{4D670E1F-61CD-8940-A898-6D5092A78BB9}"/>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a:extLst>
                <a:ext uri="{FF2B5EF4-FFF2-40B4-BE49-F238E27FC236}">
                  <a16:creationId xmlns:a16="http://schemas.microsoft.com/office/drawing/2014/main" id="{080C64CF-0C6A-3449-9709-AE038C4A7995}"/>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a:extLst>
                <a:ext uri="{FF2B5EF4-FFF2-40B4-BE49-F238E27FC236}">
                  <a16:creationId xmlns:a16="http://schemas.microsoft.com/office/drawing/2014/main" id="{FEC46D5B-957F-A24C-8E36-CC71F660EC8B}"/>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9058182F-7B5E-FD42-AFC6-A3848D8332AC}"/>
              </a:ext>
            </a:extLst>
          </p:cNvPr>
          <p:cNvSpPr>
            <a:spLocks noGrp="1"/>
          </p:cNvSpPr>
          <p:nvPr>
            <p:ph type="title"/>
          </p:nvPr>
        </p:nvSpPr>
        <p:spPr>
          <a:xfrm>
            <a:off x="566928" y="768096"/>
            <a:ext cx="7333488" cy="1271016"/>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FD9E4DE-75C0-C841-A68D-9D7BBAD76C5E}"/>
              </a:ext>
            </a:extLst>
          </p:cNvPr>
          <p:cNvSpPr>
            <a:spLocks noGrp="1"/>
          </p:cNvSpPr>
          <p:nvPr>
            <p:ph type="body" idx="1"/>
          </p:nvPr>
        </p:nvSpPr>
        <p:spPr>
          <a:xfrm>
            <a:off x="562149" y="2365756"/>
            <a:ext cx="52395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B5C87F7-356E-9E43-97A0-D972B22853DA}"/>
              </a:ext>
            </a:extLst>
          </p:cNvPr>
          <p:cNvSpPr>
            <a:spLocks noGrp="1"/>
          </p:cNvSpPr>
          <p:nvPr>
            <p:ph sz="half" idx="2"/>
          </p:nvPr>
        </p:nvSpPr>
        <p:spPr>
          <a:xfrm>
            <a:off x="562149" y="3189668"/>
            <a:ext cx="5239512" cy="2571557"/>
          </a:xfrm>
        </p:spPr>
        <p:txBody>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0DAB4C28-30CB-CC4E-A25E-F4FEFA49BCA5}"/>
              </a:ext>
            </a:extLst>
          </p:cNvPr>
          <p:cNvSpPr>
            <a:spLocks noGrp="1"/>
          </p:cNvSpPr>
          <p:nvPr>
            <p:ph type="body" sz="quarter" idx="3"/>
          </p:nvPr>
        </p:nvSpPr>
        <p:spPr>
          <a:xfrm>
            <a:off x="6383066" y="2365756"/>
            <a:ext cx="52395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E9ED0191-963B-1E4C-BEC5-9B42E39514A3}"/>
              </a:ext>
            </a:extLst>
          </p:cNvPr>
          <p:cNvSpPr>
            <a:spLocks noGrp="1"/>
          </p:cNvSpPr>
          <p:nvPr>
            <p:ph sz="quarter" idx="4"/>
          </p:nvPr>
        </p:nvSpPr>
        <p:spPr>
          <a:xfrm>
            <a:off x="6383066" y="3189668"/>
            <a:ext cx="5239512" cy="2571557"/>
          </a:xfrm>
        </p:spPr>
        <p:txBody>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7F0E0BED-3EB7-BB4A-A556-FA967FB0115F}"/>
              </a:ext>
            </a:extLst>
          </p:cNvPr>
          <p:cNvSpPr>
            <a:spLocks noGrp="1"/>
          </p:cNvSpPr>
          <p:nvPr>
            <p:ph type="dt" sz="half" idx="10"/>
          </p:nvPr>
        </p:nvSpPr>
        <p:spPr/>
        <p:txBody>
          <a:bodyPr/>
          <a:lstStyle/>
          <a:p>
            <a:fld id="{A5B0A250-5CC0-1746-B209-08E8B0DAE6AF}" type="datetimeFigureOut">
              <a:rPr lang="en-US" smtClean="0"/>
              <a:t>9/23/2024</a:t>
            </a:fld>
            <a:endParaRPr lang="en-US" dirty="0"/>
          </a:p>
        </p:txBody>
      </p:sp>
      <p:sp>
        <p:nvSpPr>
          <p:cNvPr id="8" name="Footer Placeholder 7">
            <a:extLst>
              <a:ext uri="{FF2B5EF4-FFF2-40B4-BE49-F238E27FC236}">
                <a16:creationId xmlns:a16="http://schemas.microsoft.com/office/drawing/2014/main" id="{B6A2466A-4D90-174C-B382-AC4674D7215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6EADE49-8082-214B-9742-5EE8DA2E9FFE}"/>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10" name="Straight Connector 9">
            <a:extLst>
              <a:ext uri="{FF2B5EF4-FFF2-40B4-BE49-F238E27FC236}">
                <a16:creationId xmlns:a16="http://schemas.microsoft.com/office/drawing/2014/main" id="{75E39200-18D5-014B-BAB8-FF5D0BA15E0C}"/>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0689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D7DF52F6-A06E-0343-95B8-DAAC38DB4B8C}"/>
              </a:ext>
            </a:extLst>
          </p:cNvPr>
          <p:cNvGrpSpPr/>
          <p:nvPr/>
        </p:nvGrpSpPr>
        <p:grpSpPr>
          <a:xfrm>
            <a:off x="10290315" y="0"/>
            <a:ext cx="1901686" cy="6858000"/>
            <a:chOff x="10290315" y="0"/>
            <a:chExt cx="1901686" cy="6858000"/>
          </a:xfrm>
        </p:grpSpPr>
        <p:sp>
          <p:nvSpPr>
            <p:cNvPr id="16" name="Oval 15">
              <a:extLst>
                <a:ext uri="{FF2B5EF4-FFF2-40B4-BE49-F238E27FC236}">
                  <a16:creationId xmlns:a16="http://schemas.microsoft.com/office/drawing/2014/main" id="{67092C52-7052-0749-9DA0-9374DBF495AE}"/>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a:extLst>
                <a:ext uri="{FF2B5EF4-FFF2-40B4-BE49-F238E27FC236}">
                  <a16:creationId xmlns:a16="http://schemas.microsoft.com/office/drawing/2014/main" id="{C64E1C2F-81E1-C44D-859C-946596C950F2}"/>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17">
              <a:extLst>
                <a:ext uri="{FF2B5EF4-FFF2-40B4-BE49-F238E27FC236}">
                  <a16:creationId xmlns:a16="http://schemas.microsoft.com/office/drawing/2014/main" id="{53626485-4263-0A44-9561-E278A7056C33}"/>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7D45AAB5-3CCC-DE4A-A962-3702911B55CC}"/>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8CAFB16F-8EDE-D44F-A51E-34EDC41E7404}"/>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DCD51329-732C-BB4C-98E5-715BAF9F8853}"/>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192B5D44-BC55-AF4C-984D-C8231B22F80B}"/>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DFA1E9E2-564E-7049-A22F-BB5B876BABB5}"/>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B6359D05-C08D-7747-B2FC-3F62B3357315}"/>
              </a:ext>
            </a:extLst>
          </p:cNvPr>
          <p:cNvSpPr>
            <a:spLocks noGrp="1"/>
          </p:cNvSpPr>
          <p:nvPr>
            <p:ph type="dt" sz="half" idx="10"/>
          </p:nvPr>
        </p:nvSpPr>
        <p:spPr/>
        <p:txBody>
          <a:bodyPr/>
          <a:lstStyle/>
          <a:p>
            <a:fld id="{A5B0A250-5CC0-1746-B209-08E8B0DAE6AF}" type="datetimeFigureOut">
              <a:rPr lang="en-US" smtClean="0"/>
              <a:t>9/23/2024</a:t>
            </a:fld>
            <a:endParaRPr lang="en-US" dirty="0"/>
          </a:p>
        </p:txBody>
      </p:sp>
      <p:sp>
        <p:nvSpPr>
          <p:cNvPr id="4" name="Footer Placeholder 3">
            <a:extLst>
              <a:ext uri="{FF2B5EF4-FFF2-40B4-BE49-F238E27FC236}">
                <a16:creationId xmlns:a16="http://schemas.microsoft.com/office/drawing/2014/main" id="{8E2FF615-BB08-A844-B689-BAA7C50407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63A67D-F96F-4849-8C83-49CC3A6539BB}"/>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6" name="Straight Connector 5">
            <a:extLst>
              <a:ext uri="{FF2B5EF4-FFF2-40B4-BE49-F238E27FC236}">
                <a16:creationId xmlns:a16="http://schemas.microsoft.com/office/drawing/2014/main" id="{1DCFAAB9-2B6B-8D4C-A748-433E2C393EA6}"/>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264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798BCA70-D63D-40F6-B9B3-4E49B96E27FB}"/>
              </a:ext>
            </a:extLst>
          </p:cNvPr>
          <p:cNvSpPr>
            <a:spLocks noGrp="1"/>
          </p:cNvSpPr>
          <p:nvPr>
            <p:ph type="dt" sz="half" idx="10"/>
          </p:nvPr>
        </p:nvSpPr>
        <p:spPr/>
        <p:txBody>
          <a:bodyPr/>
          <a:lstStyle/>
          <a:p>
            <a:fld id="{A5B0A250-5CC0-1746-B209-08E8B0DAE6AF}" type="datetimeFigureOut">
              <a:rPr lang="en-US" smtClean="0"/>
              <a:pPr/>
              <a:t>9/23/2024</a:t>
            </a:fld>
            <a:endParaRPr lang="en-US" dirty="0"/>
          </a:p>
        </p:txBody>
      </p:sp>
      <p:sp>
        <p:nvSpPr>
          <p:cNvPr id="6" name="Footer Placeholder 5">
            <a:extLst>
              <a:ext uri="{FF2B5EF4-FFF2-40B4-BE49-F238E27FC236}">
                <a16:creationId xmlns:a16="http://schemas.microsoft.com/office/drawing/2014/main" id="{72F12559-BD91-4904-A24A-0CF0A2324A0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B658BB7-74A5-4A6F-A0FF-021E68F02BFF}"/>
              </a:ext>
            </a:extLst>
          </p:cNvPr>
          <p:cNvSpPr>
            <a:spLocks noGrp="1"/>
          </p:cNvSpPr>
          <p:nvPr>
            <p:ph type="sldNum" sz="quarter" idx="12"/>
          </p:nvPr>
        </p:nvSpPr>
        <p:spPr/>
        <p:txBody>
          <a:bodyPr/>
          <a:lstStyle/>
          <a:p>
            <a:fld id="{49ABCAEC-7D34-E549-A96E-FCEDAADBE4B0}" type="slidenum">
              <a:rPr lang="en-US" smtClean="0"/>
              <a:pPr/>
              <a:t>‹#›</a:t>
            </a:fld>
            <a:endParaRPr lang="en-US" dirty="0"/>
          </a:p>
        </p:txBody>
      </p:sp>
    </p:spTree>
    <p:extLst>
      <p:ext uri="{BB962C8B-B14F-4D97-AF65-F5344CB8AC3E}">
        <p14:creationId xmlns:p14="http://schemas.microsoft.com/office/powerpoint/2010/main" val="3689849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D0914A35-7AAF-4B42-9C68-47A633EFD9D0}"/>
              </a:ext>
            </a:extLst>
          </p:cNvPr>
          <p:cNvGrpSpPr/>
          <p:nvPr/>
        </p:nvGrpSpPr>
        <p:grpSpPr>
          <a:xfrm>
            <a:off x="10290315" y="0"/>
            <a:ext cx="1901686" cy="6858000"/>
            <a:chOff x="10290315" y="0"/>
            <a:chExt cx="1901686" cy="6858000"/>
          </a:xfrm>
        </p:grpSpPr>
        <p:sp>
          <p:nvSpPr>
            <p:cNvPr id="18" name="Freeform 17">
              <a:extLst>
                <a:ext uri="{FF2B5EF4-FFF2-40B4-BE49-F238E27FC236}">
                  <a16:creationId xmlns:a16="http://schemas.microsoft.com/office/drawing/2014/main" id="{DABCED79-0E70-FB4D-ABF2-D859BF5556E4}"/>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8364885D-A3A4-5144-AB4E-7624F27287E6}"/>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D22073D5-CC72-0549-BD26-F7AF9851BE45}"/>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1827A049-C9FD-554E-9B01-F151B0D9E86B}"/>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76832559-4D18-8744-AB91-9FCFAB732477}"/>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BF97A623-E5DC-1B44-B687-8643B9F0D741}"/>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3637BBE1-2C82-4E45-B5C5-35E07B05EA4E}"/>
              </a:ext>
            </a:extLst>
          </p:cNvPr>
          <p:cNvSpPr>
            <a:spLocks noGrp="1"/>
          </p:cNvSpPr>
          <p:nvPr>
            <p:ph type="title"/>
          </p:nvPr>
        </p:nvSpPr>
        <p:spPr>
          <a:xfrm>
            <a:off x="565151" y="764973"/>
            <a:ext cx="3609982" cy="1395043"/>
          </a:xfrm>
        </p:spPr>
        <p:txBody>
          <a:bodyPr anchor="t"/>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54201F2E-A734-364B-8A7D-990D6B8893D0}"/>
              </a:ext>
            </a:extLst>
          </p:cNvPr>
          <p:cNvSpPr>
            <a:spLocks noGrp="1"/>
          </p:cNvSpPr>
          <p:nvPr>
            <p:ph idx="1"/>
          </p:nvPr>
        </p:nvSpPr>
        <p:spPr>
          <a:xfrm>
            <a:off x="5104832" y="770890"/>
            <a:ext cx="6112517" cy="4800570"/>
          </a:xfrm>
        </p:spPr>
        <p:txBody>
          <a:bodyPr/>
          <a:lstStyle>
            <a:lvl1pPr>
              <a:defRPr sz="2800"/>
            </a:lvl1pPr>
            <a:lvl2pPr>
              <a:defRPr sz="24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D57CBAD9-5515-1748-8E77-F48160F4ED1C}"/>
              </a:ext>
            </a:extLst>
          </p:cNvPr>
          <p:cNvSpPr>
            <a:spLocks noGrp="1"/>
          </p:cNvSpPr>
          <p:nvPr>
            <p:ph type="body" sz="half" idx="2"/>
          </p:nvPr>
        </p:nvSpPr>
        <p:spPr>
          <a:xfrm>
            <a:off x="565150" y="2160016"/>
            <a:ext cx="3609983" cy="370897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A6C22B-80D4-AA42-9999-401E37B469C0}"/>
              </a:ext>
            </a:extLst>
          </p:cNvPr>
          <p:cNvSpPr>
            <a:spLocks noGrp="1"/>
          </p:cNvSpPr>
          <p:nvPr>
            <p:ph type="dt" sz="half" idx="10"/>
          </p:nvPr>
        </p:nvSpPr>
        <p:spPr/>
        <p:txBody>
          <a:bodyPr/>
          <a:lstStyle/>
          <a:p>
            <a:fld id="{A5B0A250-5CC0-1746-B209-08E8B0DAE6AF}" type="datetimeFigureOut">
              <a:rPr lang="en-US" smtClean="0"/>
              <a:t>9/23/2024</a:t>
            </a:fld>
            <a:endParaRPr lang="en-US" dirty="0"/>
          </a:p>
        </p:txBody>
      </p:sp>
      <p:sp>
        <p:nvSpPr>
          <p:cNvPr id="6" name="Footer Placeholder 5">
            <a:extLst>
              <a:ext uri="{FF2B5EF4-FFF2-40B4-BE49-F238E27FC236}">
                <a16:creationId xmlns:a16="http://schemas.microsoft.com/office/drawing/2014/main" id="{03055DE4-33E8-7F4B-9334-95EA60845C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470FA5-21EE-D742-8F01-C1BAE0FDB064}"/>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8" name="Straight Connector 7">
            <a:extLst>
              <a:ext uri="{FF2B5EF4-FFF2-40B4-BE49-F238E27FC236}">
                <a16:creationId xmlns:a16="http://schemas.microsoft.com/office/drawing/2014/main" id="{BEF966AA-D7DF-F84D-80D4-E216A641B005}"/>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6220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210D391A-F01E-4947-8A01-95438AA0B323}"/>
              </a:ext>
            </a:extLst>
          </p:cNvPr>
          <p:cNvGrpSpPr/>
          <p:nvPr/>
        </p:nvGrpSpPr>
        <p:grpSpPr>
          <a:xfrm>
            <a:off x="10290315" y="0"/>
            <a:ext cx="1901686" cy="6858000"/>
            <a:chOff x="10290315" y="0"/>
            <a:chExt cx="1901686" cy="6858000"/>
          </a:xfrm>
        </p:grpSpPr>
        <p:sp>
          <p:nvSpPr>
            <p:cNvPr id="17" name="Oval 16">
              <a:extLst>
                <a:ext uri="{FF2B5EF4-FFF2-40B4-BE49-F238E27FC236}">
                  <a16:creationId xmlns:a16="http://schemas.microsoft.com/office/drawing/2014/main" id="{7D499306-B4E0-064D-8F6C-96E9C4BD04DA}"/>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a:extLst>
                <a:ext uri="{FF2B5EF4-FFF2-40B4-BE49-F238E27FC236}">
                  <a16:creationId xmlns:a16="http://schemas.microsoft.com/office/drawing/2014/main" id="{AF3D0241-0A21-8047-8CE3-B3FDD5FDF719}"/>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13083F97-6891-0447-957C-AB0834B826D2}"/>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B2EF7D75-E7C1-5147-A03B-3EC641CF3B08}"/>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A6D7CA94-94B4-C140-8C68-01C0ADFA1C71}"/>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211CD629-C318-A848-BDDE-BBA9465EBF9D}"/>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2A5AC1F8-1370-E946-977E-E4CFC6947BAB}"/>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64CEE63B-B967-0A48-9623-2203767609F4}"/>
              </a:ext>
            </a:extLst>
          </p:cNvPr>
          <p:cNvSpPr>
            <a:spLocks noGrp="1"/>
          </p:cNvSpPr>
          <p:nvPr>
            <p:ph type="title"/>
          </p:nvPr>
        </p:nvSpPr>
        <p:spPr>
          <a:xfrm>
            <a:off x="565150" y="770889"/>
            <a:ext cx="3609983" cy="1389127"/>
          </a:xfrm>
        </p:spPr>
        <p:txBody>
          <a:bodyPr anchor="t"/>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9211F680-28C8-FA44-9CD5-20709DA02EA0}"/>
              </a:ext>
            </a:extLst>
          </p:cNvPr>
          <p:cNvSpPr>
            <a:spLocks noGrp="1"/>
          </p:cNvSpPr>
          <p:nvPr>
            <p:ph type="pic" idx="1"/>
          </p:nvPr>
        </p:nvSpPr>
        <p:spPr>
          <a:xfrm>
            <a:off x="5223838" y="890816"/>
            <a:ext cx="6060136" cy="4870411"/>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BD507CD-197E-BB4C-83A6-DA3FC97A22C2}"/>
              </a:ext>
            </a:extLst>
          </p:cNvPr>
          <p:cNvSpPr>
            <a:spLocks noGrp="1"/>
          </p:cNvSpPr>
          <p:nvPr>
            <p:ph type="body" sz="half" idx="2"/>
          </p:nvPr>
        </p:nvSpPr>
        <p:spPr>
          <a:xfrm>
            <a:off x="565150" y="2160016"/>
            <a:ext cx="3609983" cy="360121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59E00AC-DF6C-D548-8A06-D6269BDB0A41}"/>
              </a:ext>
            </a:extLst>
          </p:cNvPr>
          <p:cNvSpPr>
            <a:spLocks noGrp="1"/>
          </p:cNvSpPr>
          <p:nvPr>
            <p:ph type="dt" sz="half" idx="10"/>
          </p:nvPr>
        </p:nvSpPr>
        <p:spPr/>
        <p:txBody>
          <a:bodyPr/>
          <a:lstStyle/>
          <a:p>
            <a:fld id="{A5B0A250-5CC0-1746-B209-08E8B0DAE6AF}" type="datetimeFigureOut">
              <a:rPr lang="en-US" smtClean="0"/>
              <a:t>9/23/2024</a:t>
            </a:fld>
            <a:endParaRPr lang="en-US" dirty="0"/>
          </a:p>
        </p:txBody>
      </p:sp>
      <p:sp>
        <p:nvSpPr>
          <p:cNvPr id="6" name="Footer Placeholder 5">
            <a:extLst>
              <a:ext uri="{FF2B5EF4-FFF2-40B4-BE49-F238E27FC236}">
                <a16:creationId xmlns:a16="http://schemas.microsoft.com/office/drawing/2014/main" id="{F8ED113B-57D4-9A4F-BFE0-2A3963B425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0D9954-FA18-8948-AA52-21CED059476D}"/>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8" name="Straight Connector 7">
            <a:extLst>
              <a:ext uri="{FF2B5EF4-FFF2-40B4-BE49-F238E27FC236}">
                <a16:creationId xmlns:a16="http://schemas.microsoft.com/office/drawing/2014/main" id="{5E3EB25D-2379-5040-B990-1C99B0B7D931}"/>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1588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0D98E2-86CE-4D4F-9F8F-17C83D19A271}"/>
              </a:ext>
            </a:extLst>
          </p:cNvPr>
          <p:cNvSpPr>
            <a:spLocks noGrp="1"/>
          </p:cNvSpPr>
          <p:nvPr>
            <p:ph type="title"/>
          </p:nvPr>
        </p:nvSpPr>
        <p:spPr>
          <a:xfrm>
            <a:off x="565150" y="770890"/>
            <a:ext cx="7335835" cy="1268984"/>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8804B4F2-48A4-A140-B59B-7A2ED9FD4653}"/>
              </a:ext>
            </a:extLst>
          </p:cNvPr>
          <p:cNvSpPr>
            <a:spLocks noGrp="1"/>
          </p:cNvSpPr>
          <p:nvPr>
            <p:ph type="body" idx="1"/>
          </p:nvPr>
        </p:nvSpPr>
        <p:spPr>
          <a:xfrm>
            <a:off x="565150" y="2160016"/>
            <a:ext cx="7335835" cy="360121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FCF4A7E-D5FF-BF48-8E01-8F46150ABFD5}"/>
              </a:ext>
            </a:extLst>
          </p:cNvPr>
          <p:cNvSpPr>
            <a:spLocks noGrp="1"/>
          </p:cNvSpPr>
          <p:nvPr>
            <p:ph type="dt" sz="half" idx="2"/>
          </p:nvPr>
        </p:nvSpPr>
        <p:spPr>
          <a:xfrm>
            <a:off x="566928" y="457200"/>
            <a:ext cx="3608205" cy="365125"/>
          </a:xfrm>
          <a:prstGeom prst="rect">
            <a:avLst/>
          </a:prstGeom>
        </p:spPr>
        <p:txBody>
          <a:bodyPr vert="horz" lIns="91440" tIns="45720" rIns="91440" bIns="45720" rtlCol="0" anchor="ctr"/>
          <a:lstStyle>
            <a:lvl1pPr algn="l">
              <a:defRPr sz="1050" b="0" i="0">
                <a:solidFill>
                  <a:schemeClr val="tx1">
                    <a:tint val="75000"/>
                  </a:schemeClr>
                </a:solidFill>
                <a:latin typeface="+mn-lt"/>
              </a:defRPr>
            </a:lvl1pPr>
          </a:lstStyle>
          <a:p>
            <a:fld id="{A5B0A250-5CC0-1746-B209-08E8B0DAE6AF}" type="datetimeFigureOut">
              <a:rPr lang="en-US" smtClean="0"/>
              <a:pPr/>
              <a:t>9/23/2024</a:t>
            </a:fld>
            <a:endParaRPr lang="en-US" dirty="0"/>
          </a:p>
        </p:txBody>
      </p:sp>
      <p:sp>
        <p:nvSpPr>
          <p:cNvPr id="5" name="Footer Placeholder 4">
            <a:extLst>
              <a:ext uri="{FF2B5EF4-FFF2-40B4-BE49-F238E27FC236}">
                <a16:creationId xmlns:a16="http://schemas.microsoft.com/office/drawing/2014/main" id="{CA131757-5039-BF46-B47A-50DA8FFBC078}"/>
              </a:ext>
            </a:extLst>
          </p:cNvPr>
          <p:cNvSpPr>
            <a:spLocks noGrp="1"/>
          </p:cNvSpPr>
          <p:nvPr>
            <p:ph type="ftr" sz="quarter" idx="3"/>
          </p:nvPr>
        </p:nvSpPr>
        <p:spPr>
          <a:xfrm>
            <a:off x="565150" y="6141085"/>
            <a:ext cx="3608205" cy="365125"/>
          </a:xfrm>
          <a:prstGeom prst="rect">
            <a:avLst/>
          </a:prstGeom>
        </p:spPr>
        <p:txBody>
          <a:bodyPr vert="horz" lIns="91440" tIns="45720" rIns="91440" bIns="45720" rtlCol="0" anchor="ctr"/>
          <a:lstStyle>
            <a:lvl1pPr algn="l">
              <a:defRPr sz="1050" b="0" i="0">
                <a:solidFill>
                  <a:schemeClr val="tx1">
                    <a:tint val="75000"/>
                  </a:schemeClr>
                </a:solidFill>
                <a:latin typeface="+mn-lt"/>
              </a:defRPr>
            </a:lvl1pPr>
          </a:lstStyle>
          <a:p>
            <a:endParaRPr lang="en-US" dirty="0"/>
          </a:p>
        </p:txBody>
      </p:sp>
      <p:sp>
        <p:nvSpPr>
          <p:cNvPr id="6" name="Slide Number Placeholder 5">
            <a:extLst>
              <a:ext uri="{FF2B5EF4-FFF2-40B4-BE49-F238E27FC236}">
                <a16:creationId xmlns:a16="http://schemas.microsoft.com/office/drawing/2014/main" id="{AA83FD16-4337-B940-905E-D20A26FD483A}"/>
              </a:ext>
            </a:extLst>
          </p:cNvPr>
          <p:cNvSpPr>
            <a:spLocks noGrp="1"/>
          </p:cNvSpPr>
          <p:nvPr>
            <p:ph type="sldNum" sz="quarter" idx="4"/>
          </p:nvPr>
        </p:nvSpPr>
        <p:spPr>
          <a:xfrm>
            <a:off x="10809678" y="6141085"/>
            <a:ext cx="813816" cy="365125"/>
          </a:xfrm>
          <a:prstGeom prst="rect">
            <a:avLst/>
          </a:prstGeom>
        </p:spPr>
        <p:txBody>
          <a:bodyPr vert="horz" lIns="91440" tIns="45720" rIns="91440" bIns="45720" rtlCol="0" anchor="ctr"/>
          <a:lstStyle>
            <a:lvl1pPr algn="r">
              <a:defRPr sz="1050" b="0" i="0">
                <a:solidFill>
                  <a:schemeClr val="tx1">
                    <a:tint val="75000"/>
                  </a:schemeClr>
                </a:solidFill>
                <a:latin typeface="+mn-lt"/>
              </a:defRPr>
            </a:lvl1pPr>
          </a:lstStyle>
          <a:p>
            <a:fld id="{49ABCAEC-7D34-E549-A96E-FCEDAADBE4B0}" type="slidenum">
              <a:rPr lang="en-US" smtClean="0"/>
              <a:pPr/>
              <a:t>‹#›</a:t>
            </a:fld>
            <a:endParaRPr lang="en-US" dirty="0"/>
          </a:p>
        </p:txBody>
      </p:sp>
    </p:spTree>
    <p:extLst>
      <p:ext uri="{BB962C8B-B14F-4D97-AF65-F5344CB8AC3E}">
        <p14:creationId xmlns:p14="http://schemas.microsoft.com/office/powerpoint/2010/main" val="2563073655"/>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0" eaLnBrk="1" latinLnBrk="0" hangingPunct="1">
        <a:lnSpc>
          <a:spcPct val="100000"/>
        </a:lnSpc>
        <a:spcBef>
          <a:spcPct val="0"/>
        </a:spcBef>
        <a:buNone/>
        <a:defRPr sz="4000" b="1" i="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900"/>
        </a:spcBef>
        <a:buFont typeface="Arial" panose="020B0604020202020204" pitchFamily="34" charset="0"/>
        <a:buChar char="•"/>
        <a:defRPr sz="2400" b="0" i="0" kern="1200">
          <a:solidFill>
            <a:schemeClr val="tx1"/>
          </a:solidFill>
          <a:latin typeface="+mn-lt"/>
          <a:ea typeface="+mn-ea"/>
          <a:cs typeface="+mn-cs"/>
        </a:defRPr>
      </a:lvl1pPr>
      <a:lvl2pPr marL="685800" indent="-228600" algn="l" defTabSz="914400" rtl="0" eaLnBrk="1" latinLnBrk="0" hangingPunct="1">
        <a:lnSpc>
          <a:spcPct val="100000"/>
        </a:lnSpc>
        <a:spcBef>
          <a:spcPts val="900"/>
        </a:spcBef>
        <a:buFont typeface="Arial" panose="020B0604020202020204" pitchFamily="34" charset="0"/>
        <a:buChar char="•"/>
        <a:defRPr sz="2000" b="0" i="0" kern="1200">
          <a:solidFill>
            <a:schemeClr val="tx1"/>
          </a:solidFill>
          <a:latin typeface="+mn-lt"/>
          <a:ea typeface="+mn-ea"/>
          <a:cs typeface="+mn-cs"/>
        </a:defRPr>
      </a:lvl2pPr>
      <a:lvl3pPr marL="1143000" indent="-228600" algn="l" defTabSz="914400" rtl="0" eaLnBrk="1" latinLnBrk="0" hangingPunct="1">
        <a:lnSpc>
          <a:spcPct val="100000"/>
        </a:lnSpc>
        <a:spcBef>
          <a:spcPts val="900"/>
        </a:spcBef>
        <a:buFont typeface="Arial" panose="020B0604020202020204" pitchFamily="34" charset="0"/>
        <a:buChar char="•"/>
        <a:defRPr sz="1800" b="0" i="0" kern="1200">
          <a:solidFill>
            <a:schemeClr val="tx1"/>
          </a:solidFill>
          <a:latin typeface="+mn-lt"/>
          <a:ea typeface="+mn-ea"/>
          <a:cs typeface="+mn-cs"/>
        </a:defRPr>
      </a:lvl3pPr>
      <a:lvl4pPr marL="1600200" indent="-228600" algn="l" defTabSz="914400" rtl="0" eaLnBrk="1" latinLnBrk="0" hangingPunct="1">
        <a:lnSpc>
          <a:spcPct val="100000"/>
        </a:lnSpc>
        <a:spcBef>
          <a:spcPts val="900"/>
        </a:spcBef>
        <a:buFont typeface="Arial" panose="020B0604020202020204" pitchFamily="34" charset="0"/>
        <a:buChar char="•"/>
        <a:defRPr sz="1600" b="0" i="0" kern="1200">
          <a:solidFill>
            <a:schemeClr val="tx1"/>
          </a:solidFill>
          <a:latin typeface="+mn-lt"/>
          <a:ea typeface="+mn-ea"/>
          <a:cs typeface="+mn-cs"/>
        </a:defRPr>
      </a:lvl4pPr>
      <a:lvl5pPr marL="2057400" indent="-228600" algn="l" defTabSz="914400" rtl="0" eaLnBrk="1" latinLnBrk="0" hangingPunct="1">
        <a:lnSpc>
          <a:spcPct val="100000"/>
        </a:lnSpc>
        <a:spcBef>
          <a:spcPts val="900"/>
        </a:spcBef>
        <a:buFont typeface="Arial" panose="020B0604020202020204" pitchFamily="34" charset="0"/>
        <a:buChar char="•"/>
        <a:defRPr sz="1400" b="0" i="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EFE82FE-7465-AE46-88DF-34D347E83B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6F2B51C-9578-EB41-A17E-FFF9D491ADA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90315" y="0"/>
            <a:ext cx="1901686" cy="6858000"/>
            <a:chOff x="10290315" y="0"/>
            <a:chExt cx="1901686" cy="6858000"/>
          </a:xfrm>
        </p:grpSpPr>
        <p:sp>
          <p:nvSpPr>
            <p:cNvPr id="12" name="Oval 11">
              <a:extLst>
                <a:ext uri="{FF2B5EF4-FFF2-40B4-BE49-F238E27FC236}">
                  <a16:creationId xmlns:a16="http://schemas.microsoft.com/office/drawing/2014/main" id="{14E9CAEA-4CF4-D249-8127-CD2FA20187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315" y="354939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85">
              <a:extLst>
                <a:ext uri="{FF2B5EF4-FFF2-40B4-BE49-F238E27FC236}">
                  <a16:creationId xmlns:a16="http://schemas.microsoft.com/office/drawing/2014/main" id="{E51EDD93-C3A3-DF47-BCFC-43B049E34E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86">
              <a:extLst>
                <a:ext uri="{FF2B5EF4-FFF2-40B4-BE49-F238E27FC236}">
                  <a16:creationId xmlns:a16="http://schemas.microsoft.com/office/drawing/2014/main" id="{D574DB0D-896A-D649-89B1-33753E1D46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87">
              <a:extLst>
                <a:ext uri="{FF2B5EF4-FFF2-40B4-BE49-F238E27FC236}">
                  <a16:creationId xmlns:a16="http://schemas.microsoft.com/office/drawing/2014/main" id="{62256DD9-FEA3-4A40-80D1-B33F0FF158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88">
              <a:extLst>
                <a:ext uri="{FF2B5EF4-FFF2-40B4-BE49-F238E27FC236}">
                  <a16:creationId xmlns:a16="http://schemas.microsoft.com/office/drawing/2014/main" id="{534E9839-EAD7-3C49-8D10-E4BFE08208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89">
              <a:extLst>
                <a:ext uri="{FF2B5EF4-FFF2-40B4-BE49-F238E27FC236}">
                  <a16:creationId xmlns:a16="http://schemas.microsoft.com/office/drawing/2014/main" id="{DDFC3FA6-9BB5-A34E-9337-A2E9A1EED9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97">
              <a:extLst>
                <a:ext uri="{FF2B5EF4-FFF2-40B4-BE49-F238E27FC236}">
                  <a16:creationId xmlns:a16="http://schemas.microsoft.com/office/drawing/2014/main" id="{45000D9E-4AD7-5A4F-8E99-302F388C83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Otsikko 1"/>
          <p:cNvSpPr>
            <a:spLocks noGrp="1"/>
          </p:cNvSpPr>
          <p:nvPr>
            <p:ph type="ctrTitle"/>
          </p:nvPr>
        </p:nvSpPr>
        <p:spPr>
          <a:xfrm>
            <a:off x="4739751" y="768334"/>
            <a:ext cx="6499949" cy="2774965"/>
          </a:xfrm>
        </p:spPr>
        <p:txBody>
          <a:bodyPr>
            <a:normAutofit fontScale="90000"/>
          </a:bodyPr>
          <a:lstStyle/>
          <a:p>
            <a:r>
              <a:rPr lang="fi-FI" dirty="0">
                <a:cs typeface="Calibri Light"/>
              </a:rPr>
              <a:t>Yhdenvertaisuus ja tasa-arvosuunnitelma</a:t>
            </a:r>
            <a:endParaRPr lang="fi-FI" dirty="0"/>
          </a:p>
        </p:txBody>
      </p:sp>
      <p:sp>
        <p:nvSpPr>
          <p:cNvPr id="3" name="Alaotsikko 2"/>
          <p:cNvSpPr>
            <a:spLocks noGrp="1"/>
          </p:cNvSpPr>
          <p:nvPr>
            <p:ph type="subTitle" idx="1"/>
          </p:nvPr>
        </p:nvSpPr>
        <p:spPr>
          <a:xfrm>
            <a:off x="4739751" y="4283239"/>
            <a:ext cx="6479629" cy="1475177"/>
          </a:xfrm>
        </p:spPr>
        <p:txBody>
          <a:bodyPr>
            <a:normAutofit/>
          </a:bodyPr>
          <a:lstStyle/>
          <a:p>
            <a:r>
              <a:rPr lang="fi-FI" dirty="0"/>
              <a:t>Hiukkavaaratalo </a:t>
            </a:r>
          </a:p>
          <a:p>
            <a:r>
              <a:rPr lang="fi-FI" dirty="0"/>
              <a:t>2022-2025</a:t>
            </a:r>
          </a:p>
          <a:p>
            <a:endParaRPr lang="fi-FI" dirty="0"/>
          </a:p>
        </p:txBody>
      </p:sp>
      <p:pic>
        <p:nvPicPr>
          <p:cNvPr id="4" name="Picture 3">
            <a:extLst>
              <a:ext uri="{FF2B5EF4-FFF2-40B4-BE49-F238E27FC236}">
                <a16:creationId xmlns:a16="http://schemas.microsoft.com/office/drawing/2014/main" id="{21601E99-5470-4DE6-E8FC-75B6FC44C4F6}"/>
              </a:ext>
            </a:extLst>
          </p:cNvPr>
          <p:cNvPicPr>
            <a:picLocks noChangeAspect="1"/>
          </p:cNvPicPr>
          <p:nvPr/>
        </p:nvPicPr>
        <p:blipFill rotWithShape="1">
          <a:blip r:embed="rId2"/>
          <a:srcRect l="23162" r="31734" b="5"/>
          <a:stretch/>
        </p:blipFill>
        <p:spPr>
          <a:xfrm>
            <a:off x="20" y="1"/>
            <a:ext cx="4173349" cy="6857999"/>
          </a:xfrm>
          <a:prstGeom prst="rect">
            <a:avLst/>
          </a:prstGeom>
        </p:spPr>
      </p:pic>
      <p:cxnSp>
        <p:nvCxnSpPr>
          <p:cNvPr id="20" name="Straight Connector 19">
            <a:extLst>
              <a:ext uri="{FF2B5EF4-FFF2-40B4-BE49-F238E27FC236}">
                <a16:creationId xmlns:a16="http://schemas.microsoft.com/office/drawing/2014/main" id="{EEA70831-9A8D-3B4D-8EA5-EE32F93E94E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39752" y="6087110"/>
            <a:ext cx="6883742"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2385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E8CAB794-9855-6EEE-3414-F1B60907215A}"/>
              </a:ext>
            </a:extLst>
          </p:cNvPr>
          <p:cNvSpPr>
            <a:spLocks noGrp="1"/>
          </p:cNvSpPr>
          <p:nvPr>
            <p:ph idx="1"/>
          </p:nvPr>
        </p:nvSpPr>
        <p:spPr>
          <a:xfrm>
            <a:off x="565150" y="727456"/>
            <a:ext cx="7884475" cy="5033772"/>
          </a:xfrm>
        </p:spPr>
        <p:txBody>
          <a:bodyPr vert="horz" lIns="91440" tIns="45720" rIns="91440" bIns="45720" rtlCol="0" anchor="t">
            <a:normAutofit/>
          </a:bodyPr>
          <a:lstStyle/>
          <a:p>
            <a:r>
              <a:rPr lang="fi-FI" b="1" dirty="0"/>
              <a:t>5.-9.-luokkalaisten kyselykartoituksessa</a:t>
            </a:r>
            <a:r>
              <a:rPr lang="fi-FI" dirty="0"/>
              <a:t> kävi ilmi, että suurin osa vastanneista (51 vastaajaa) tulee mielellään kouluun ( 77%) ja kokee olonsa turvalliseksi koulussa (92%).</a:t>
            </a:r>
          </a:p>
          <a:p>
            <a:r>
              <a:rPr lang="fi-FI" dirty="0"/>
              <a:t>85% vastanneista koki, että koulumme on tasa-arvoinen. Oppilaat kokivat, että opetushenkilöstö kohtelee heitä tasa-arvoisesti sukupuolesta riippumatta. </a:t>
            </a:r>
          </a:p>
          <a:p>
            <a:r>
              <a:rPr lang="fi-FI" dirty="0"/>
              <a:t>Toivottiin, että "</a:t>
            </a:r>
            <a:r>
              <a:rPr lang="fi-FI" b="1" dirty="0"/>
              <a:t>tytöttely ja </a:t>
            </a:r>
            <a:r>
              <a:rPr lang="fi-FI" b="1" dirty="0" err="1"/>
              <a:t>pojittelu</a:t>
            </a:r>
            <a:r>
              <a:rPr lang="fi-FI" b="1" dirty="0"/>
              <a:t>"</a:t>
            </a:r>
            <a:r>
              <a:rPr lang="fi-FI" dirty="0"/>
              <a:t> lopetettaisiin.</a:t>
            </a:r>
          </a:p>
          <a:p>
            <a:endParaRPr lang="fi-FI" dirty="0"/>
          </a:p>
        </p:txBody>
      </p:sp>
    </p:spTree>
    <p:extLst>
      <p:ext uri="{BB962C8B-B14F-4D97-AF65-F5344CB8AC3E}">
        <p14:creationId xmlns:p14="http://schemas.microsoft.com/office/powerpoint/2010/main" val="3674269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67BEE704-1B3E-947B-BF89-4F99F81590DB}"/>
              </a:ext>
            </a:extLst>
          </p:cNvPr>
          <p:cNvSpPr>
            <a:spLocks noGrp="1"/>
          </p:cNvSpPr>
          <p:nvPr>
            <p:ph idx="1"/>
          </p:nvPr>
        </p:nvSpPr>
        <p:spPr>
          <a:xfrm>
            <a:off x="565150" y="442976"/>
            <a:ext cx="9092993" cy="5318252"/>
          </a:xfrm>
        </p:spPr>
        <p:txBody>
          <a:bodyPr vert="horz" lIns="91440" tIns="45720" rIns="91440" bIns="45720" rtlCol="0" anchor="t">
            <a:normAutofit fontScale="92500" lnSpcReduction="10000"/>
          </a:bodyPr>
          <a:lstStyle/>
          <a:p>
            <a:r>
              <a:rPr lang="fi-FI" dirty="0"/>
              <a:t>Suurin osa vastaajista (94%) koki, että koulussamme kaikki saavat yhdenvertaiset mahdollisuudet opiskeluun sekä yhdenvertaiset mahdollisuudet osallistua yhteisiin asioihin (86%).</a:t>
            </a:r>
          </a:p>
          <a:p>
            <a:r>
              <a:rPr lang="fi-FI" i="1" dirty="0"/>
              <a:t>"Yhdenvertaisessa</a:t>
            </a:r>
            <a:r>
              <a:rPr lang="fi-FI" i="1" dirty="0">
                <a:ea typeface="+mn-lt"/>
                <a:cs typeface="+mn-lt"/>
              </a:rPr>
              <a:t> koulussa kaikki ovat yhdenvertaisia eikä kukaan ole parempi kuin toinen."</a:t>
            </a:r>
          </a:p>
          <a:p>
            <a:r>
              <a:rPr lang="fi-FI" dirty="0"/>
              <a:t>88% vastaajista koki, että koulumme toimii aktiivisesti kiusaamisen, häirinnän ja syrjinnän ehkäisemiseksi.</a:t>
            </a:r>
          </a:p>
          <a:p>
            <a:r>
              <a:rPr lang="fi-FI" dirty="0"/>
              <a:t>Kysyttäessä, miten koulussamme voitaisiin parantaa kiusaamisen, häirinnän ja syrjinnän ehkäisemistä, useammassa vastauksessa toivottiin, että </a:t>
            </a:r>
            <a:r>
              <a:rPr lang="fi-FI" b="1" dirty="0"/>
              <a:t>kiusaamisesta puhuttaisiin enemmän ja sen vaikutuksia nostettaisiin enemmän esiin opetuksessa. Myös</a:t>
            </a:r>
            <a:r>
              <a:rPr lang="fi-FI" b="1" dirty="0">
                <a:ea typeface="+mn-lt"/>
                <a:cs typeface="+mn-lt"/>
              </a:rPr>
              <a:t> ihmisten moninaisuus</a:t>
            </a:r>
            <a:r>
              <a:rPr lang="fi-FI" dirty="0">
                <a:ea typeface="+mn-lt"/>
                <a:cs typeface="+mn-lt"/>
              </a:rPr>
              <a:t> (marginalisoidut ryhmät, seksuaalivähemmistöt) voisi näkyä opetuksen sisällöissä enemmän. Toivottiin myös eri maiden ruokia tarjolle kouluruokalaan.</a:t>
            </a:r>
          </a:p>
          <a:p>
            <a:endParaRPr lang="fi-FI"/>
          </a:p>
        </p:txBody>
      </p:sp>
    </p:spTree>
    <p:extLst>
      <p:ext uri="{BB962C8B-B14F-4D97-AF65-F5344CB8AC3E}">
        <p14:creationId xmlns:p14="http://schemas.microsoft.com/office/powerpoint/2010/main" val="5615932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E4F407A-C34E-2987-1248-187CAB0D9A97}"/>
              </a:ext>
            </a:extLst>
          </p:cNvPr>
          <p:cNvSpPr>
            <a:spLocks noGrp="1"/>
          </p:cNvSpPr>
          <p:nvPr>
            <p:ph type="title"/>
          </p:nvPr>
        </p:nvSpPr>
        <p:spPr/>
        <p:txBody>
          <a:bodyPr>
            <a:normAutofit fontScale="90000"/>
          </a:bodyPr>
          <a:lstStyle/>
          <a:p>
            <a:r>
              <a:rPr lang="fi-FI" dirty="0"/>
              <a:t>2. Yksikön kehittämiskohteet</a:t>
            </a:r>
          </a:p>
        </p:txBody>
      </p:sp>
      <p:sp>
        <p:nvSpPr>
          <p:cNvPr id="3" name="Sisällön paikkamerkki 2">
            <a:extLst>
              <a:ext uri="{FF2B5EF4-FFF2-40B4-BE49-F238E27FC236}">
                <a16:creationId xmlns:a16="http://schemas.microsoft.com/office/drawing/2014/main" id="{A86B27AA-41B6-8AD4-9B5D-A6AECBD54A9C}"/>
              </a:ext>
            </a:extLst>
          </p:cNvPr>
          <p:cNvSpPr>
            <a:spLocks noGrp="1"/>
          </p:cNvSpPr>
          <p:nvPr>
            <p:ph idx="1"/>
          </p:nvPr>
        </p:nvSpPr>
        <p:spPr>
          <a:xfrm>
            <a:off x="513047" y="1484311"/>
            <a:ext cx="9956334" cy="4853432"/>
          </a:xfrm>
        </p:spPr>
        <p:txBody>
          <a:bodyPr vert="horz" lIns="91440" tIns="45720" rIns="91440" bIns="45720" rtlCol="0" anchor="t">
            <a:noAutofit/>
          </a:bodyPr>
          <a:lstStyle/>
          <a:p>
            <a:pPr marL="0" indent="0">
              <a:buNone/>
            </a:pPr>
            <a:r>
              <a:rPr lang="fi-FI" sz="2000" dirty="0"/>
              <a:t>Kartoituksesta valikoitui seuraavat kehittämiskohteet:</a:t>
            </a:r>
          </a:p>
          <a:p>
            <a:pPr marL="0" indent="0">
              <a:buNone/>
            </a:pPr>
            <a:endParaRPr lang="fi-FI" sz="2000" dirty="0"/>
          </a:p>
          <a:p>
            <a:pPr marL="0" indent="0">
              <a:buNone/>
            </a:pPr>
            <a:r>
              <a:rPr lang="fi-FI" sz="2000" dirty="0"/>
              <a:t>1. Tehostetaan porrastamista ahtaiksi ja ruuhkaisiksi koetuissa paikoissa (eteiset, portaat, pukuhuoneet, ruokala).</a:t>
            </a:r>
          </a:p>
          <a:p>
            <a:pPr marL="0" indent="0">
              <a:buNone/>
            </a:pPr>
            <a:r>
              <a:rPr lang="fi-FI" sz="2000" dirty="0"/>
              <a:t>2. Kiinnitetään huomiota äänentasoon meluisiksi koetuissa tiloissa. Hyödynnetään </a:t>
            </a:r>
            <a:r>
              <a:rPr lang="fi-FI" sz="2000" dirty="0" err="1"/>
              <a:t>olemassaolevia</a:t>
            </a:r>
            <a:r>
              <a:rPr lang="fi-FI" sz="2000"/>
              <a:t> käytänteitä (esim. aikuiset ruokailevat lasten kanssa ruokalassa, </a:t>
            </a:r>
            <a:r>
              <a:rPr lang="fi-FI" sz="2000" dirty="0"/>
              <a:t>hiljaiset siirtymät) tehokkaammin ja systemaattisemmin koko talossa.</a:t>
            </a:r>
          </a:p>
          <a:p>
            <a:pPr marL="0" indent="0">
              <a:buNone/>
            </a:pPr>
            <a:r>
              <a:rPr lang="fi-FI" sz="2000" dirty="0"/>
              <a:t>3. Pidetään yllä keskustelua henkilökunnan kesken tasa-arvosta ja yhdenvertaisuudesta sekä moninaisuudesta, esimerkiksi alustuksen muodossa kerran lukuvuodessa opekokouksessa tai esiopettajien </a:t>
            </a:r>
            <a:r>
              <a:rPr lang="fi-FI" sz="2000" dirty="0" err="1"/>
              <a:t>pedatunneilla</a:t>
            </a:r>
            <a:r>
              <a:rPr lang="fi-FI" sz="2000" dirty="0"/>
              <a:t>. Ehdotetaan, että hankitaan materiaalia ja/tai koulutusta henkilökunnalle aiheesta.</a:t>
            </a:r>
          </a:p>
          <a:p>
            <a:pPr marL="0" indent="0">
              <a:buNone/>
            </a:pPr>
            <a:r>
              <a:rPr lang="fi-FI" sz="2000" dirty="0"/>
              <a:t>4. Kiusaamisesta puhutaan systemaattisesti opetusryhmissä. Hyödynnetään aktiivisesti </a:t>
            </a:r>
            <a:r>
              <a:rPr lang="fi-FI" sz="2000" dirty="0" err="1"/>
              <a:t>KiVa</a:t>
            </a:r>
            <a:r>
              <a:rPr lang="fi-FI" sz="2000" dirty="0"/>
              <a:t>-ohjelmaa ja tunnetaitomateriaaleja. </a:t>
            </a:r>
          </a:p>
          <a:p>
            <a:endParaRPr lang="fi-FI" dirty="0"/>
          </a:p>
          <a:p>
            <a:endParaRPr lang="fi-FI" dirty="0"/>
          </a:p>
          <a:p>
            <a:endParaRPr lang="fi-FI" dirty="0"/>
          </a:p>
        </p:txBody>
      </p:sp>
    </p:spTree>
    <p:extLst>
      <p:ext uri="{BB962C8B-B14F-4D97-AF65-F5344CB8AC3E}">
        <p14:creationId xmlns:p14="http://schemas.microsoft.com/office/powerpoint/2010/main" val="212468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D09C1EC-E0E8-1037-BD6F-03E2FC358F9F}"/>
              </a:ext>
            </a:extLst>
          </p:cNvPr>
          <p:cNvSpPr>
            <a:spLocks noGrp="1"/>
          </p:cNvSpPr>
          <p:nvPr>
            <p:ph type="title"/>
          </p:nvPr>
        </p:nvSpPr>
        <p:spPr/>
        <p:txBody>
          <a:bodyPr/>
          <a:lstStyle/>
          <a:p>
            <a:r>
              <a:rPr lang="fi-FI" sz="3600" dirty="0"/>
              <a:t>3. Toiminnan arviointi</a:t>
            </a:r>
          </a:p>
        </p:txBody>
      </p:sp>
      <p:sp>
        <p:nvSpPr>
          <p:cNvPr id="3" name="Sisällön paikkamerkki 2">
            <a:extLst>
              <a:ext uri="{FF2B5EF4-FFF2-40B4-BE49-F238E27FC236}">
                <a16:creationId xmlns:a16="http://schemas.microsoft.com/office/drawing/2014/main" id="{97D3AD5E-E42D-C9A7-6D92-2B26CD7A86C0}"/>
              </a:ext>
            </a:extLst>
          </p:cNvPr>
          <p:cNvSpPr>
            <a:spLocks noGrp="1"/>
          </p:cNvSpPr>
          <p:nvPr>
            <p:ph idx="1"/>
          </p:nvPr>
        </p:nvSpPr>
        <p:spPr>
          <a:xfrm>
            <a:off x="565150" y="1631696"/>
            <a:ext cx="9063035" cy="3601212"/>
          </a:xfrm>
        </p:spPr>
        <p:txBody>
          <a:bodyPr vert="horz" lIns="91440" tIns="45720" rIns="91440" bIns="45720" rtlCol="0" anchor="t">
            <a:normAutofit/>
          </a:bodyPr>
          <a:lstStyle/>
          <a:p>
            <a:pPr marL="0" indent="0">
              <a:buNone/>
            </a:pPr>
            <a:endParaRPr lang="fi-FI" dirty="0">
              <a:ea typeface="+mn-lt"/>
              <a:cs typeface="+mn-lt"/>
            </a:endParaRPr>
          </a:p>
          <a:p>
            <a:r>
              <a:rPr lang="fi-FI" dirty="0"/>
              <a:t>Vuosittain: Kehittämiskohteiden tarkistaminen ja läpikäynti jokaisen lukuvuoden lopussa. Hyvinvointivastaava yhdessä Hyvinvointi -tiimin ja esiopettajien kanssa arvioi sekä tarvittaessa kommentoi ja muokkaa kehittämiskohteita.</a:t>
            </a:r>
          </a:p>
          <a:p>
            <a:r>
              <a:rPr lang="fi-FI" dirty="0"/>
              <a:t>3 vuoden välein: Kartoitus oppilaille kolmen vuoden sykleissä. </a:t>
            </a:r>
          </a:p>
        </p:txBody>
      </p:sp>
    </p:spTree>
    <p:extLst>
      <p:ext uri="{BB962C8B-B14F-4D97-AF65-F5344CB8AC3E}">
        <p14:creationId xmlns:p14="http://schemas.microsoft.com/office/powerpoint/2010/main" val="16181404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E652731-D132-D7F8-EE56-0D4CF8801ADB}"/>
              </a:ext>
            </a:extLst>
          </p:cNvPr>
          <p:cNvSpPr>
            <a:spLocks noGrp="1"/>
          </p:cNvSpPr>
          <p:nvPr>
            <p:ph type="title"/>
          </p:nvPr>
        </p:nvSpPr>
        <p:spPr/>
        <p:txBody>
          <a:bodyPr/>
          <a:lstStyle/>
          <a:p>
            <a:r>
              <a:rPr lang="fi-FI" dirty="0"/>
              <a:t>Lähteet</a:t>
            </a:r>
          </a:p>
        </p:txBody>
      </p:sp>
      <p:sp>
        <p:nvSpPr>
          <p:cNvPr id="3" name="Sisällön paikkamerkki 2">
            <a:extLst>
              <a:ext uri="{FF2B5EF4-FFF2-40B4-BE49-F238E27FC236}">
                <a16:creationId xmlns:a16="http://schemas.microsoft.com/office/drawing/2014/main" id="{B455A01B-132B-6E85-3558-58C98785B8DD}"/>
              </a:ext>
            </a:extLst>
          </p:cNvPr>
          <p:cNvSpPr>
            <a:spLocks noGrp="1"/>
          </p:cNvSpPr>
          <p:nvPr>
            <p:ph idx="1"/>
          </p:nvPr>
        </p:nvSpPr>
        <p:spPr/>
        <p:txBody>
          <a:bodyPr vert="horz" lIns="91440" tIns="45720" rIns="91440" bIns="45720" rtlCol="0" anchor="t">
            <a:normAutofit/>
          </a:bodyPr>
          <a:lstStyle/>
          <a:p>
            <a:r>
              <a:rPr lang="fi-FI" dirty="0">
                <a:ea typeface="+mn-lt"/>
                <a:cs typeface="+mn-lt"/>
              </a:rPr>
              <a:t>Rauhankasvatusinstituutti, 2020, Tasa-arvokompassi – Työkalu tasa-arvo- ja Yhdenvertaisuustyöhön varhaiskasvatuksessa.</a:t>
            </a:r>
          </a:p>
        </p:txBody>
      </p:sp>
    </p:spTree>
    <p:extLst>
      <p:ext uri="{BB962C8B-B14F-4D97-AF65-F5344CB8AC3E}">
        <p14:creationId xmlns:p14="http://schemas.microsoft.com/office/powerpoint/2010/main" val="1911639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FE82FE-7465-AE46-88DF-34D347E83B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0147EE18-77E6-7752-2CB6-0075548EDF2E}"/>
              </a:ext>
            </a:extLst>
          </p:cNvPr>
          <p:cNvSpPr>
            <a:spLocks noGrp="1"/>
          </p:cNvSpPr>
          <p:nvPr>
            <p:ph type="title"/>
          </p:nvPr>
        </p:nvSpPr>
        <p:spPr>
          <a:xfrm>
            <a:off x="565150" y="770890"/>
            <a:ext cx="9198761" cy="1268984"/>
          </a:xfrm>
        </p:spPr>
        <p:txBody>
          <a:bodyPr>
            <a:normAutofit/>
          </a:bodyPr>
          <a:lstStyle/>
          <a:p>
            <a:r>
              <a:rPr lang="fi-FI" dirty="0"/>
              <a:t>Johdanto</a:t>
            </a:r>
          </a:p>
        </p:txBody>
      </p:sp>
      <p:sp>
        <p:nvSpPr>
          <p:cNvPr id="3" name="Sisällön paikkamerkki 2">
            <a:extLst>
              <a:ext uri="{FF2B5EF4-FFF2-40B4-BE49-F238E27FC236}">
                <a16:creationId xmlns:a16="http://schemas.microsoft.com/office/drawing/2014/main" id="{FAE57280-5C55-D6E5-E496-55B50066A027}"/>
              </a:ext>
            </a:extLst>
          </p:cNvPr>
          <p:cNvSpPr>
            <a:spLocks noGrp="1"/>
          </p:cNvSpPr>
          <p:nvPr>
            <p:ph idx="1"/>
          </p:nvPr>
        </p:nvSpPr>
        <p:spPr>
          <a:xfrm>
            <a:off x="565150" y="1551753"/>
            <a:ext cx="10230390" cy="4498099"/>
          </a:xfrm>
        </p:spPr>
        <p:txBody>
          <a:bodyPr vert="horz" lIns="91440" tIns="45720" rIns="91440" bIns="45720" rtlCol="0" anchor="t">
            <a:noAutofit/>
          </a:bodyPr>
          <a:lstStyle/>
          <a:p>
            <a:r>
              <a:rPr lang="fi-FI" sz="1800" dirty="0"/>
              <a:t>Oulun kaupungin esiopetuksen opetussuunnitelman mukaan yhdenvertaisuus ja tasa-arvo ovat olennainen osa esiopetuksen arvopohjaa ja toimintakulttuuria: ” Yhteisön jäsenet tulevat kohdatuiksi ja kohdelluiksi yhdenvertaisina riippumatta henkilöön liittyvistä tekijöistä. Yhdenvertaisuus ei merkitse samanlaisuutta. Toimintakulttuurin kehittämisen kannalta on tärkeää, että yhdenvertaisuutta ja tasa-arvoa koskevista asenteista keskustellaan työyhteisössä. Lisäksi tulee pohtia, miten esimerkiksi kieleen, etnisyyteen, katsomukseen, uskontoon, vammaisuuteen, sukupuoleen ja sen moninaisuuteen liittyvät asenteet näkyvät puheissa, eleissä, teoissa ja toimintatavoissa. Vuorovaikutuksen ja kielenkäytön mallit sekä tavat toimia stereotyyppisten oletusten mukaisesti välittyvät lapsille. Esiopetus on sukupuolisensitiivistä. Henkilöstö tiedostaa omia ennakko-odotuksiaan ja rohkaisee lapsia tekemään valintoja ilman sukupuoleen tai muihin henkilöön liittyviin seikkoihin sidottuja stereotyyppisiä rooleja ja ennakko-odotuksia. Henkilöstö tunnistaa lasten keskinäisten kohtaamisten eriarvoistavia piirteitä sekä puuttuu niihin hienotunteisesti ja johdonmukaisesti. Myönteisellä ja kannustavalla vuorovaikutuksella tuetaan lapsen oman identiteetin ja itsetunnon kehitystä.” (Oulun kaupungin esiopetuksen opetussuunnitelma)</a:t>
            </a:r>
            <a:endParaRPr lang="fi-FI" sz="1800">
              <a:ea typeface="+mn-lt"/>
              <a:cs typeface="+mn-lt"/>
            </a:endParaRPr>
          </a:p>
          <a:p>
            <a:endParaRPr lang="fi-FI" sz="1400" dirty="0">
              <a:ea typeface="+mn-lt"/>
              <a:cs typeface="+mn-lt"/>
            </a:endParaRPr>
          </a:p>
          <a:p>
            <a:endParaRPr lang="fi-FI" sz="1400" dirty="0"/>
          </a:p>
        </p:txBody>
      </p:sp>
      <p:cxnSp>
        <p:nvCxnSpPr>
          <p:cNvPr id="10" name="Straight Connector 9">
            <a:extLst>
              <a:ext uri="{FF2B5EF4-FFF2-40B4-BE49-F238E27FC236}">
                <a16:creationId xmlns:a16="http://schemas.microsoft.com/office/drawing/2014/main" id="{BA7C2670-8081-9C42-82A1-23BBFAEAAAB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150" y="6087110"/>
            <a:ext cx="919876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75BEF7CB-BB00-3345-8542-8F0FAFE1C48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90315" y="0"/>
            <a:ext cx="1901686" cy="6858000"/>
            <a:chOff x="10290315" y="0"/>
            <a:chExt cx="1901686" cy="6858000"/>
          </a:xfrm>
        </p:grpSpPr>
        <p:sp>
          <p:nvSpPr>
            <p:cNvPr id="13" name="Oval 12">
              <a:extLst>
                <a:ext uri="{FF2B5EF4-FFF2-40B4-BE49-F238E27FC236}">
                  <a16:creationId xmlns:a16="http://schemas.microsoft.com/office/drawing/2014/main" id="{4E633967-4EB4-9A43-9984-7E0C7DCE8F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24">
              <a:extLst>
                <a:ext uri="{FF2B5EF4-FFF2-40B4-BE49-F238E27FC236}">
                  <a16:creationId xmlns:a16="http://schemas.microsoft.com/office/drawing/2014/main" id="{80BB32CE-B79D-9449-AEBB-EC9F56A9A8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25">
              <a:extLst>
                <a:ext uri="{FF2B5EF4-FFF2-40B4-BE49-F238E27FC236}">
                  <a16:creationId xmlns:a16="http://schemas.microsoft.com/office/drawing/2014/main" id="{AFE8EC8C-9217-6E47-ACFA-7B2148F1BF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26">
              <a:extLst>
                <a:ext uri="{FF2B5EF4-FFF2-40B4-BE49-F238E27FC236}">
                  <a16:creationId xmlns:a16="http://schemas.microsoft.com/office/drawing/2014/main" id="{8BEA612E-5CC4-DA4D-8A68-0598644399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27">
              <a:extLst>
                <a:ext uri="{FF2B5EF4-FFF2-40B4-BE49-F238E27FC236}">
                  <a16:creationId xmlns:a16="http://schemas.microsoft.com/office/drawing/2014/main" id="{59DC8CDB-7B92-E848-AA26-43105184E7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28">
              <a:extLst>
                <a:ext uri="{FF2B5EF4-FFF2-40B4-BE49-F238E27FC236}">
                  <a16:creationId xmlns:a16="http://schemas.microsoft.com/office/drawing/2014/main" id="{876EC8B8-C9EB-A84A-858B-ADF81A5B76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29">
              <a:extLst>
                <a:ext uri="{FF2B5EF4-FFF2-40B4-BE49-F238E27FC236}">
                  <a16:creationId xmlns:a16="http://schemas.microsoft.com/office/drawing/2014/main" id="{078C5DEE-08C1-D546-BF9B-933B8419E8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3350360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10E18BA3-545D-D0C1-C8C3-4DF0BEBC0B87}"/>
              </a:ext>
            </a:extLst>
          </p:cNvPr>
          <p:cNvSpPr>
            <a:spLocks noGrp="1"/>
          </p:cNvSpPr>
          <p:nvPr>
            <p:ph idx="1"/>
          </p:nvPr>
        </p:nvSpPr>
        <p:spPr>
          <a:xfrm>
            <a:off x="514350" y="1672336"/>
            <a:ext cx="8341675" cy="3357372"/>
          </a:xfrm>
        </p:spPr>
        <p:txBody>
          <a:bodyPr vert="horz" lIns="91440" tIns="45720" rIns="91440" bIns="45720" rtlCol="0" anchor="t">
            <a:normAutofit/>
          </a:bodyPr>
          <a:lstStyle/>
          <a:p>
            <a:r>
              <a:rPr lang="fi-FI" sz="1800" dirty="0">
                <a:ea typeface="+mn-lt"/>
                <a:cs typeface="+mn-lt"/>
              </a:rPr>
              <a:t>”Oulun sivistys- ja kulttuuripalveluiden toiminnassa yhteinen lähtökohta on lasten ja nuorten yhdenvertaisuus ja tasa-arvo. Tasavertaisuuden periaatteet ovat tärkeitä kaikkien lapsi- ja nuorisoryhmien toiminnassa. Jokaiselle kouluyhteisön jäsenelle tulee tarjota yhdenvertaiset mahdollisuudet osallistua koulun toimintaan ja edistää elämäänsä. Oppiva yhteisö mahdollistaa osallisuuden ja aidot vaikutusmahdollisuudet. Yhdenvertaisuutta edistämällä voidaan ehkäistä syrjintää, lisätä ymmärrystä moninaisuutta kohtaan ja ennen kaikkea lisätä kaikkien kouluyhteisön jäsenten hyvinvointia.” (Oulun kaupungin opetussuunnitelma, luku 4)</a:t>
            </a:r>
            <a:endParaRPr lang="fi-FI" sz="1800" dirty="0"/>
          </a:p>
        </p:txBody>
      </p:sp>
    </p:spTree>
    <p:extLst>
      <p:ext uri="{BB962C8B-B14F-4D97-AF65-F5344CB8AC3E}">
        <p14:creationId xmlns:p14="http://schemas.microsoft.com/office/powerpoint/2010/main" val="2802663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7DA9C8CE-5B2F-8375-F6EE-71FC951DDE9A}"/>
              </a:ext>
            </a:extLst>
          </p:cNvPr>
          <p:cNvSpPr>
            <a:spLocks noGrp="1"/>
          </p:cNvSpPr>
          <p:nvPr>
            <p:ph idx="1"/>
          </p:nvPr>
        </p:nvSpPr>
        <p:spPr>
          <a:xfrm>
            <a:off x="565150" y="859536"/>
            <a:ext cx="8290875" cy="5196332"/>
          </a:xfrm>
        </p:spPr>
        <p:txBody>
          <a:bodyPr vert="horz" lIns="91440" tIns="45720" rIns="91440" bIns="45720" rtlCol="0" anchor="t">
            <a:noAutofit/>
          </a:bodyPr>
          <a:lstStyle/>
          <a:p>
            <a:r>
              <a:rPr lang="fi-FI" sz="1800" dirty="0">
                <a:ea typeface="+mn-lt"/>
                <a:cs typeface="+mn-lt"/>
              </a:rPr>
              <a:t>Yhdenvertaisuus-lain mukaan yhdenvertaisuudella tarkoitetaan sitä, että kaikki ihmiset ovat samanarvoisia riippumatta heidän sukupuolestaan, iästään, etnisestä tai kansallisesta alkuperästään, kansalaisuudestaan, kielestään, uskonnostaan ja vakaumuksestaan, mielipiteestään, vammastaan, terveydentilastaan, seksuaalisesta suuntautumisestaan tai muusta henkilöön liittyvästä syystä.</a:t>
            </a:r>
          </a:p>
          <a:p>
            <a:r>
              <a:rPr lang="fi-FI" sz="1800" dirty="0">
                <a:ea typeface="+mn-lt"/>
                <a:cs typeface="+mn-lt"/>
              </a:rPr>
              <a:t> Oikeudenmukaisessa yhteiskunnassa henkilöön liittyvät tekijät, kuten syntyperä tai ihonväri, eivät saisi vaikuttaa ihmisten mahdollisuuksiin päästä koulutukseen, saada työtä ja erilaisia palveluja - perusoikeudet kuuluvat kaikille. Tasa-arvo-lain tarkoituksena estää sukupuoleen perustuva syrjintä ja edistää naisten ja miesten välistä tasa-arvoa sekä parantaa naisten asemaa. Lain tarkoituksena on myös estää sukupuoli-identiteettiin tai sukupuolen ilmaisuun perustuva syrjintä. </a:t>
            </a:r>
          </a:p>
          <a:p>
            <a:r>
              <a:rPr lang="fi-FI" sz="1800" dirty="0">
                <a:ea typeface="+mn-lt"/>
                <a:cs typeface="+mn-lt"/>
              </a:rPr>
              <a:t>Tässä toiminnallisessa tasa-arvo- ja yhdenvertaisuussuunnitelmassa kuvataan Hiukkavaaratalon tasa-arvon ja yhdenvertaisuuden toteutumisen nykytilaa sekä asetetaan kehittämiskohteita sekä niille toimenpiteitä lukuvuosille 2022-2025</a:t>
            </a:r>
            <a:endParaRPr lang="fi-FI" sz="1800"/>
          </a:p>
          <a:p>
            <a:endParaRPr lang="fi-FI" dirty="0"/>
          </a:p>
        </p:txBody>
      </p:sp>
    </p:spTree>
    <p:extLst>
      <p:ext uri="{BB962C8B-B14F-4D97-AF65-F5344CB8AC3E}">
        <p14:creationId xmlns:p14="http://schemas.microsoft.com/office/powerpoint/2010/main" val="3000304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2C8A906-376C-B8AA-BA14-F33D65A961DC}"/>
              </a:ext>
            </a:extLst>
          </p:cNvPr>
          <p:cNvSpPr>
            <a:spLocks noGrp="1"/>
          </p:cNvSpPr>
          <p:nvPr>
            <p:ph type="title"/>
          </p:nvPr>
        </p:nvSpPr>
        <p:spPr/>
        <p:txBody>
          <a:bodyPr/>
          <a:lstStyle/>
          <a:p>
            <a:r>
              <a:rPr lang="fi-FI" dirty="0"/>
              <a:t>1. Nykytilan kartoitus ja arvio</a:t>
            </a:r>
          </a:p>
        </p:txBody>
      </p:sp>
      <p:sp>
        <p:nvSpPr>
          <p:cNvPr id="3" name="Sisällön paikkamerkki 2">
            <a:extLst>
              <a:ext uri="{FF2B5EF4-FFF2-40B4-BE49-F238E27FC236}">
                <a16:creationId xmlns:a16="http://schemas.microsoft.com/office/drawing/2014/main" id="{5536D26B-5182-06F0-9411-27CF77BE0C67}"/>
              </a:ext>
            </a:extLst>
          </p:cNvPr>
          <p:cNvSpPr>
            <a:spLocks noGrp="1"/>
          </p:cNvSpPr>
          <p:nvPr>
            <p:ph idx="1"/>
          </p:nvPr>
        </p:nvSpPr>
        <p:spPr>
          <a:xfrm>
            <a:off x="565150" y="1768990"/>
            <a:ext cx="8208552" cy="4323107"/>
          </a:xfrm>
        </p:spPr>
        <p:txBody>
          <a:bodyPr vert="horz" lIns="91440" tIns="45720" rIns="91440" bIns="45720" rtlCol="0" anchor="t">
            <a:normAutofit fontScale="85000" lnSpcReduction="10000"/>
          </a:bodyPr>
          <a:lstStyle/>
          <a:p>
            <a:r>
              <a:rPr lang="fi-FI" dirty="0"/>
              <a:t>Hiukkavaaratalo on sitoutunut tasa-arvo- ja yhdenvertaisuustyöhön pitkäjänteisesti.</a:t>
            </a:r>
          </a:p>
          <a:p>
            <a:r>
              <a:rPr lang="fi-FI" dirty="0"/>
              <a:t>Henkilökuntaa koulutetaan tasa-arvo- ja yhdenvertaisuustyöhön.</a:t>
            </a:r>
          </a:p>
          <a:p>
            <a:r>
              <a:rPr lang="fi-FI" dirty="0"/>
              <a:t>Kiusaamisen ja syrjinnänvastainen työ on osa Hiukkavaaratalon tasa-arvo ja yhdenvertaisuustyötä.</a:t>
            </a:r>
          </a:p>
          <a:p>
            <a:pPr lvl="1"/>
            <a:r>
              <a:rPr lang="en-US" dirty="0" err="1">
                <a:ea typeface="+mn-lt"/>
                <a:cs typeface="+mn-lt"/>
              </a:rPr>
              <a:t>Hiukkavaaran</a:t>
            </a:r>
            <a:r>
              <a:rPr lang="en-US" dirty="0">
                <a:ea typeface="+mn-lt"/>
                <a:cs typeface="+mn-lt"/>
              </a:rPr>
              <a:t> </a:t>
            </a:r>
            <a:r>
              <a:rPr lang="en-US" dirty="0" err="1">
                <a:ea typeface="+mn-lt"/>
                <a:cs typeface="+mn-lt"/>
              </a:rPr>
              <a:t>koulussa</a:t>
            </a:r>
            <a:r>
              <a:rPr lang="en-US" dirty="0">
                <a:ea typeface="+mn-lt"/>
                <a:cs typeface="+mn-lt"/>
              </a:rPr>
              <a:t> </a:t>
            </a:r>
            <a:r>
              <a:rPr lang="en-US" dirty="0" err="1">
                <a:ea typeface="+mn-lt"/>
                <a:cs typeface="+mn-lt"/>
              </a:rPr>
              <a:t>toteutetaan</a:t>
            </a:r>
            <a:r>
              <a:rPr lang="en-US" dirty="0">
                <a:ea typeface="+mn-lt"/>
                <a:cs typeface="+mn-lt"/>
              </a:rPr>
              <a:t> </a:t>
            </a:r>
            <a:r>
              <a:rPr lang="en-US" dirty="0" err="1">
                <a:ea typeface="+mn-lt"/>
                <a:cs typeface="+mn-lt"/>
              </a:rPr>
              <a:t>lukuvuosittain</a:t>
            </a:r>
            <a:r>
              <a:rPr lang="en-US" dirty="0">
                <a:ea typeface="+mn-lt"/>
                <a:cs typeface="+mn-lt"/>
              </a:rPr>
              <a:t> </a:t>
            </a:r>
            <a:r>
              <a:rPr lang="en-US" dirty="0" err="1">
                <a:ea typeface="+mn-lt"/>
                <a:cs typeface="+mn-lt"/>
              </a:rPr>
              <a:t>KiVa-koulu</a:t>
            </a:r>
            <a:r>
              <a:rPr lang="en-US" dirty="0">
                <a:ea typeface="+mn-lt"/>
                <a:cs typeface="+mn-lt"/>
              </a:rPr>
              <a:t> </a:t>
            </a:r>
            <a:r>
              <a:rPr lang="en-US" dirty="0" err="1">
                <a:ea typeface="+mn-lt"/>
                <a:cs typeface="+mn-lt"/>
              </a:rPr>
              <a:t>kysely</a:t>
            </a:r>
            <a:r>
              <a:rPr lang="en-US" dirty="0">
                <a:ea typeface="+mn-lt"/>
                <a:cs typeface="+mn-lt"/>
              </a:rPr>
              <a:t>. </a:t>
            </a:r>
          </a:p>
          <a:p>
            <a:pPr lvl="1"/>
            <a:r>
              <a:rPr lang="en-US" dirty="0" err="1">
                <a:ea typeface="+mn-lt"/>
                <a:cs typeface="+mn-lt"/>
              </a:rPr>
              <a:t>Huhtikuussa</a:t>
            </a:r>
            <a:r>
              <a:rPr lang="en-US" dirty="0">
                <a:ea typeface="+mn-lt"/>
                <a:cs typeface="+mn-lt"/>
              </a:rPr>
              <a:t> 2022 on </a:t>
            </a:r>
            <a:r>
              <a:rPr lang="en-US" dirty="0" err="1">
                <a:ea typeface="+mn-lt"/>
                <a:cs typeface="+mn-lt"/>
              </a:rPr>
              <a:t>toteutettu</a:t>
            </a:r>
            <a:r>
              <a:rPr lang="en-US" dirty="0">
                <a:ea typeface="+mn-lt"/>
                <a:cs typeface="+mn-lt"/>
              </a:rPr>
              <a:t> </a:t>
            </a:r>
            <a:r>
              <a:rPr lang="en-US" dirty="0" err="1">
                <a:ea typeface="+mn-lt"/>
                <a:cs typeface="+mn-lt"/>
              </a:rPr>
              <a:t>myös</a:t>
            </a:r>
            <a:r>
              <a:rPr lang="en-US" dirty="0">
                <a:ea typeface="+mn-lt"/>
                <a:cs typeface="+mn-lt"/>
              </a:rPr>
              <a:t> </a:t>
            </a:r>
            <a:r>
              <a:rPr lang="en-US" dirty="0" err="1">
                <a:ea typeface="+mn-lt"/>
                <a:cs typeface="+mn-lt"/>
              </a:rPr>
              <a:t>Hyvinvointikysely</a:t>
            </a:r>
            <a:r>
              <a:rPr lang="en-US" dirty="0">
                <a:ea typeface="+mn-lt"/>
                <a:cs typeface="+mn-lt"/>
              </a:rPr>
              <a:t> </a:t>
            </a:r>
            <a:r>
              <a:rPr lang="en-US" dirty="0" err="1">
                <a:ea typeface="+mn-lt"/>
                <a:cs typeface="+mn-lt"/>
              </a:rPr>
              <a:t>koulun</a:t>
            </a:r>
            <a:r>
              <a:rPr lang="en-US" dirty="0">
                <a:ea typeface="+mn-lt"/>
                <a:cs typeface="+mn-lt"/>
              </a:rPr>
              <a:t> </a:t>
            </a:r>
            <a:r>
              <a:rPr lang="en-US" dirty="0" err="1">
                <a:ea typeface="+mn-lt"/>
                <a:cs typeface="+mn-lt"/>
              </a:rPr>
              <a:t>oppilaille</a:t>
            </a:r>
            <a:r>
              <a:rPr lang="en-US" dirty="0">
                <a:ea typeface="+mn-lt"/>
                <a:cs typeface="+mn-lt"/>
              </a:rPr>
              <a:t>, </a:t>
            </a:r>
            <a:r>
              <a:rPr lang="en-US" dirty="0" err="1">
                <a:ea typeface="+mn-lt"/>
                <a:cs typeface="+mn-lt"/>
              </a:rPr>
              <a:t>henkilökunnalle</a:t>
            </a:r>
            <a:r>
              <a:rPr lang="en-US" dirty="0">
                <a:ea typeface="+mn-lt"/>
                <a:cs typeface="+mn-lt"/>
              </a:rPr>
              <a:t> </a:t>
            </a:r>
            <a:r>
              <a:rPr lang="en-US" dirty="0" err="1">
                <a:ea typeface="+mn-lt"/>
                <a:cs typeface="+mn-lt"/>
              </a:rPr>
              <a:t>sekä</a:t>
            </a:r>
            <a:r>
              <a:rPr lang="en-US" dirty="0">
                <a:ea typeface="+mn-lt"/>
                <a:cs typeface="+mn-lt"/>
              </a:rPr>
              <a:t> </a:t>
            </a:r>
            <a:r>
              <a:rPr lang="en-US" dirty="0" err="1">
                <a:ea typeface="+mn-lt"/>
                <a:cs typeface="+mn-lt"/>
              </a:rPr>
              <a:t>oppilaiden</a:t>
            </a:r>
            <a:r>
              <a:rPr lang="en-US" dirty="0">
                <a:ea typeface="+mn-lt"/>
                <a:cs typeface="+mn-lt"/>
              </a:rPr>
              <a:t> </a:t>
            </a:r>
            <a:r>
              <a:rPr lang="en-US" dirty="0" err="1">
                <a:ea typeface="+mn-lt"/>
                <a:cs typeface="+mn-lt"/>
              </a:rPr>
              <a:t>huoltajille</a:t>
            </a:r>
            <a:r>
              <a:rPr lang="en-US" dirty="0">
                <a:ea typeface="+mn-lt"/>
                <a:cs typeface="+mn-lt"/>
              </a:rPr>
              <a:t>.</a:t>
            </a:r>
          </a:p>
          <a:p>
            <a:pPr lvl="1"/>
            <a:r>
              <a:rPr lang="en-US" dirty="0" err="1">
                <a:ea typeface="+mn-lt"/>
                <a:cs typeface="+mn-lt"/>
              </a:rPr>
              <a:t>Hiukkavaaratalossa</a:t>
            </a:r>
            <a:r>
              <a:rPr lang="en-US" dirty="0">
                <a:ea typeface="+mn-lt"/>
                <a:cs typeface="+mn-lt"/>
              </a:rPr>
              <a:t> on </a:t>
            </a:r>
            <a:r>
              <a:rPr lang="en-US" dirty="0" err="1">
                <a:ea typeface="+mn-lt"/>
                <a:cs typeface="+mn-lt"/>
              </a:rPr>
              <a:t>otettu</a:t>
            </a:r>
            <a:r>
              <a:rPr lang="en-US" dirty="0">
                <a:ea typeface="+mn-lt"/>
                <a:cs typeface="+mn-lt"/>
              </a:rPr>
              <a:t> </a:t>
            </a:r>
            <a:r>
              <a:rPr lang="en-US" dirty="0" err="1">
                <a:ea typeface="+mn-lt"/>
                <a:cs typeface="+mn-lt"/>
              </a:rPr>
              <a:t>aktiiviseen</a:t>
            </a:r>
            <a:r>
              <a:rPr lang="en-US" dirty="0">
                <a:ea typeface="+mn-lt"/>
                <a:cs typeface="+mn-lt"/>
              </a:rPr>
              <a:t> </a:t>
            </a:r>
            <a:r>
              <a:rPr lang="en-US" dirty="0" err="1">
                <a:ea typeface="+mn-lt"/>
                <a:cs typeface="+mn-lt"/>
              </a:rPr>
              <a:t>käyttöön</a:t>
            </a:r>
            <a:r>
              <a:rPr lang="en-US" dirty="0">
                <a:ea typeface="+mn-lt"/>
                <a:cs typeface="+mn-lt"/>
              </a:rPr>
              <a:t> </a:t>
            </a:r>
            <a:r>
              <a:rPr lang="en-US" dirty="0" err="1">
                <a:ea typeface="+mn-lt"/>
                <a:cs typeface="+mn-lt"/>
              </a:rPr>
              <a:t>esi</a:t>
            </a:r>
            <a:r>
              <a:rPr lang="en-US" dirty="0">
                <a:ea typeface="+mn-lt"/>
                <a:cs typeface="+mn-lt"/>
              </a:rPr>
              <a:t>- ja </a:t>
            </a:r>
            <a:r>
              <a:rPr lang="en-US" dirty="0" err="1">
                <a:ea typeface="+mn-lt"/>
                <a:cs typeface="+mn-lt"/>
              </a:rPr>
              <a:t>perusopetuksessa</a:t>
            </a:r>
            <a:r>
              <a:rPr lang="en-US" dirty="0">
                <a:ea typeface="+mn-lt"/>
                <a:cs typeface="+mn-lt"/>
              </a:rPr>
              <a:t> </a:t>
            </a:r>
            <a:r>
              <a:rPr lang="en-US" dirty="0" err="1">
                <a:ea typeface="+mn-lt"/>
                <a:cs typeface="+mn-lt"/>
              </a:rPr>
              <a:t>Turvallinen</a:t>
            </a:r>
            <a:r>
              <a:rPr lang="en-US" dirty="0">
                <a:ea typeface="+mn-lt"/>
                <a:cs typeface="+mn-lt"/>
              </a:rPr>
              <a:t> Oulu-</a:t>
            </a:r>
            <a:r>
              <a:rPr lang="en-US" dirty="0" err="1">
                <a:ea typeface="+mn-lt"/>
                <a:cs typeface="+mn-lt"/>
              </a:rPr>
              <a:t>hankkeen</a:t>
            </a:r>
            <a:r>
              <a:rPr lang="en-US" dirty="0">
                <a:ea typeface="+mn-lt"/>
                <a:cs typeface="+mn-lt"/>
              </a:rPr>
              <a:t> </a:t>
            </a:r>
            <a:r>
              <a:rPr lang="en-US" dirty="0" err="1">
                <a:ea typeface="+mn-lt"/>
                <a:cs typeface="+mn-lt"/>
              </a:rPr>
              <a:t>tuottama</a:t>
            </a:r>
            <a:r>
              <a:rPr lang="en-US" dirty="0">
                <a:ea typeface="+mn-lt"/>
                <a:cs typeface="+mn-lt"/>
              </a:rPr>
              <a:t> </a:t>
            </a:r>
            <a:r>
              <a:rPr lang="en-US" i="1" dirty="0" err="1">
                <a:ea typeface="+mn-lt"/>
                <a:cs typeface="+mn-lt"/>
              </a:rPr>
              <a:t>Turvataito</a:t>
            </a:r>
            <a:r>
              <a:rPr lang="en-US" i="1" dirty="0">
                <a:ea typeface="+mn-lt"/>
                <a:cs typeface="+mn-lt"/>
              </a:rPr>
              <a:t>- ja </a:t>
            </a:r>
            <a:r>
              <a:rPr lang="en-US" i="1" dirty="0" err="1">
                <a:ea typeface="+mn-lt"/>
                <a:cs typeface="+mn-lt"/>
              </a:rPr>
              <a:t>kehotunnekasvatuksen</a:t>
            </a:r>
            <a:r>
              <a:rPr lang="en-US" i="1" dirty="0">
                <a:ea typeface="+mn-lt"/>
                <a:cs typeface="+mn-lt"/>
              </a:rPr>
              <a:t> </a:t>
            </a:r>
            <a:r>
              <a:rPr lang="en-US" i="1" dirty="0" err="1">
                <a:ea typeface="+mn-lt"/>
                <a:cs typeface="+mn-lt"/>
              </a:rPr>
              <a:t>materiaali</a:t>
            </a:r>
            <a:r>
              <a:rPr lang="en-US" i="1" dirty="0">
                <a:ea typeface="+mn-lt"/>
                <a:cs typeface="+mn-lt"/>
              </a:rPr>
              <a:t>.</a:t>
            </a:r>
          </a:p>
          <a:p>
            <a:pPr lvl="1"/>
            <a:r>
              <a:rPr lang="en-US" dirty="0" err="1">
                <a:ea typeface="+mn-lt"/>
                <a:cs typeface="+mn-lt"/>
              </a:rPr>
              <a:t>Lisäksi</a:t>
            </a:r>
            <a:r>
              <a:rPr lang="en-US" dirty="0">
                <a:ea typeface="+mn-lt"/>
                <a:cs typeface="+mn-lt"/>
              </a:rPr>
              <a:t> </a:t>
            </a:r>
            <a:r>
              <a:rPr lang="en-US" dirty="0" err="1">
                <a:ea typeface="+mn-lt"/>
                <a:cs typeface="+mn-lt"/>
              </a:rPr>
              <a:t>käytössä</a:t>
            </a:r>
            <a:r>
              <a:rPr lang="en-US" dirty="0">
                <a:ea typeface="+mn-lt"/>
                <a:cs typeface="+mn-lt"/>
              </a:rPr>
              <a:t> on </a:t>
            </a:r>
            <a:r>
              <a:rPr lang="en-US" dirty="0" err="1">
                <a:ea typeface="+mn-lt"/>
                <a:cs typeface="+mn-lt"/>
              </a:rPr>
              <a:t>muita</a:t>
            </a:r>
            <a:r>
              <a:rPr lang="en-US" dirty="0">
                <a:ea typeface="+mn-lt"/>
                <a:cs typeface="+mn-lt"/>
              </a:rPr>
              <a:t> </a:t>
            </a:r>
            <a:r>
              <a:rPr lang="en-US" dirty="0" err="1">
                <a:ea typeface="+mn-lt"/>
                <a:cs typeface="+mn-lt"/>
              </a:rPr>
              <a:t>tunnekasvatuksen</a:t>
            </a:r>
            <a:r>
              <a:rPr lang="en-US" dirty="0">
                <a:ea typeface="+mn-lt"/>
                <a:cs typeface="+mn-lt"/>
              </a:rPr>
              <a:t> </a:t>
            </a:r>
            <a:r>
              <a:rPr lang="en-US" dirty="0" err="1">
                <a:ea typeface="+mn-lt"/>
                <a:cs typeface="+mn-lt"/>
              </a:rPr>
              <a:t>materiaaleja</a:t>
            </a:r>
            <a:r>
              <a:rPr lang="en-US" dirty="0">
                <a:ea typeface="+mn-lt"/>
                <a:cs typeface="+mn-lt"/>
              </a:rPr>
              <a:t> (</a:t>
            </a:r>
            <a:r>
              <a:rPr lang="en-US" dirty="0" err="1">
                <a:ea typeface="+mn-lt"/>
                <a:cs typeface="+mn-lt"/>
              </a:rPr>
              <a:t>esim</a:t>
            </a:r>
            <a:r>
              <a:rPr lang="en-US" dirty="0">
                <a:ea typeface="+mn-lt"/>
                <a:cs typeface="+mn-lt"/>
              </a:rPr>
              <a:t>. </a:t>
            </a:r>
            <a:r>
              <a:rPr lang="en-US" dirty="0" err="1">
                <a:ea typeface="+mn-lt"/>
                <a:cs typeface="+mn-lt"/>
              </a:rPr>
              <a:t>esiopetuksessa</a:t>
            </a:r>
            <a:r>
              <a:rPr lang="en-US" dirty="0">
                <a:ea typeface="+mn-lt"/>
                <a:cs typeface="+mn-lt"/>
              </a:rPr>
              <a:t> Piki-</a:t>
            </a:r>
            <a:r>
              <a:rPr lang="en-US" dirty="0" err="1">
                <a:ea typeface="+mn-lt"/>
                <a:cs typeface="+mn-lt"/>
              </a:rPr>
              <a:t>toimintamalli</a:t>
            </a:r>
            <a:r>
              <a:rPr lang="en-US" dirty="0">
                <a:ea typeface="+mn-lt"/>
                <a:cs typeface="+mn-lt"/>
              </a:rPr>
              <a:t>, Fanni-</a:t>
            </a:r>
            <a:r>
              <a:rPr lang="en-US" dirty="0" err="1">
                <a:ea typeface="+mn-lt"/>
                <a:cs typeface="+mn-lt"/>
              </a:rPr>
              <a:t>tunnetaitosarja</a:t>
            </a:r>
            <a:r>
              <a:rPr lang="en-US" dirty="0">
                <a:ea typeface="+mn-lt"/>
                <a:cs typeface="+mn-lt"/>
              </a:rPr>
              <a:t>.)</a:t>
            </a:r>
            <a:endParaRPr lang="fi-FI" dirty="0"/>
          </a:p>
        </p:txBody>
      </p:sp>
    </p:spTree>
    <p:extLst>
      <p:ext uri="{BB962C8B-B14F-4D97-AF65-F5344CB8AC3E}">
        <p14:creationId xmlns:p14="http://schemas.microsoft.com/office/powerpoint/2010/main" val="646369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1C58C-255E-44AF-836F-B48C1E8C780E}"/>
              </a:ext>
            </a:extLst>
          </p:cNvPr>
          <p:cNvSpPr>
            <a:spLocks noGrp="1"/>
          </p:cNvSpPr>
          <p:nvPr>
            <p:ph type="title"/>
          </p:nvPr>
        </p:nvSpPr>
        <p:spPr/>
        <p:txBody>
          <a:bodyPr/>
          <a:lstStyle/>
          <a:p>
            <a:r>
              <a:rPr lang="en-US" sz="3600" dirty="0" err="1"/>
              <a:t>Nykytilan</a:t>
            </a:r>
            <a:r>
              <a:rPr lang="en-US" sz="3200" dirty="0"/>
              <a:t> </a:t>
            </a:r>
            <a:r>
              <a:rPr lang="en-US" sz="3200" dirty="0" err="1"/>
              <a:t>kartoitus</a:t>
            </a:r>
            <a:endParaRPr lang="en-US" sz="3200" dirty="0"/>
          </a:p>
        </p:txBody>
      </p:sp>
      <p:sp>
        <p:nvSpPr>
          <p:cNvPr id="3" name="Content Placeholder 2">
            <a:extLst>
              <a:ext uri="{FF2B5EF4-FFF2-40B4-BE49-F238E27FC236}">
                <a16:creationId xmlns:a16="http://schemas.microsoft.com/office/drawing/2014/main" id="{0AB43A14-155E-8409-8633-6574E89D8976}"/>
              </a:ext>
            </a:extLst>
          </p:cNvPr>
          <p:cNvSpPr>
            <a:spLocks noGrp="1"/>
          </p:cNvSpPr>
          <p:nvPr>
            <p:ph idx="1"/>
          </p:nvPr>
        </p:nvSpPr>
        <p:spPr>
          <a:xfrm>
            <a:off x="565150" y="1889306"/>
            <a:ext cx="7335835" cy="4252922"/>
          </a:xfrm>
        </p:spPr>
        <p:txBody>
          <a:bodyPr vert="horz" lIns="91440" tIns="45720" rIns="91440" bIns="45720" rtlCol="0" anchor="t">
            <a:normAutofit fontScale="92500" lnSpcReduction="20000"/>
          </a:bodyPr>
          <a:lstStyle/>
          <a:p>
            <a:r>
              <a:rPr lang="fi-FI" dirty="0">
                <a:ea typeface="+mn-lt"/>
                <a:cs typeface="+mn-lt"/>
              </a:rPr>
              <a:t>Nykytilan kartoitus suoritetaan keväällä 2022</a:t>
            </a:r>
            <a:endParaRPr lang="en-US" dirty="0">
              <a:ea typeface="+mn-lt"/>
              <a:cs typeface="+mn-lt"/>
            </a:endParaRPr>
          </a:p>
          <a:p>
            <a:r>
              <a:rPr lang="fi-FI" dirty="0">
                <a:ea typeface="+mn-lt"/>
                <a:cs typeface="+mn-lt"/>
              </a:rPr>
              <a:t>Kartoituksen pohjana käytämme Rauhankasvatusinstituutin </a:t>
            </a:r>
            <a:r>
              <a:rPr lang="fi-FI" i="1" dirty="0">
                <a:ea typeface="+mn-lt"/>
                <a:cs typeface="+mn-lt"/>
              </a:rPr>
              <a:t>Tasa-arvokompassia </a:t>
            </a:r>
            <a:r>
              <a:rPr lang="fi-FI" dirty="0">
                <a:ea typeface="+mn-lt"/>
                <a:cs typeface="+mn-lt"/>
              </a:rPr>
              <a:t>(Rauhankasvatusinstituutti, 2020.)</a:t>
            </a:r>
            <a:endParaRPr lang="en-US" dirty="0">
              <a:ea typeface="+mn-lt"/>
              <a:cs typeface="+mn-lt"/>
            </a:endParaRPr>
          </a:p>
          <a:p>
            <a:r>
              <a:rPr lang="fi-FI" dirty="0">
                <a:ea typeface="+mn-lt"/>
                <a:cs typeface="+mn-lt"/>
              </a:rPr>
              <a:t>Keskitymme tasa-arvokompassin osa-alueisiin:</a:t>
            </a:r>
            <a:endParaRPr lang="en-US" dirty="0">
              <a:ea typeface="+mn-lt"/>
              <a:cs typeface="+mn-lt"/>
            </a:endParaRPr>
          </a:p>
          <a:p>
            <a:pPr lvl="1"/>
            <a:r>
              <a:rPr lang="fi-FI" dirty="0">
                <a:ea typeface="+mn-lt"/>
                <a:cs typeface="+mn-lt"/>
              </a:rPr>
              <a:t>Pedagoginen toiminta</a:t>
            </a:r>
            <a:endParaRPr lang="en-US" dirty="0">
              <a:ea typeface="+mn-lt"/>
              <a:cs typeface="+mn-lt"/>
            </a:endParaRPr>
          </a:p>
          <a:p>
            <a:pPr lvl="1"/>
            <a:r>
              <a:rPr lang="fi-FI" dirty="0">
                <a:ea typeface="+mn-lt"/>
                <a:cs typeface="+mn-lt"/>
              </a:rPr>
              <a:t>Tilat ja ympäristö</a:t>
            </a:r>
            <a:endParaRPr lang="en-US" dirty="0">
              <a:ea typeface="+mn-lt"/>
              <a:cs typeface="+mn-lt"/>
            </a:endParaRPr>
          </a:p>
          <a:p>
            <a:pPr lvl="1"/>
            <a:r>
              <a:rPr lang="fi-FI" dirty="0">
                <a:ea typeface="+mn-lt"/>
                <a:cs typeface="+mn-lt"/>
              </a:rPr>
              <a:t>Asenteet ja vuorovaikutus</a:t>
            </a:r>
            <a:endParaRPr lang="en-US" dirty="0">
              <a:ea typeface="+mn-lt"/>
              <a:cs typeface="+mn-lt"/>
            </a:endParaRPr>
          </a:p>
          <a:p>
            <a:r>
              <a:rPr lang="en-US" dirty="0" err="1"/>
              <a:t>Lukuvuonna</a:t>
            </a:r>
            <a:r>
              <a:rPr lang="en-US" dirty="0"/>
              <a:t> 2022 </a:t>
            </a:r>
            <a:r>
              <a:rPr lang="en-US" dirty="0" err="1"/>
              <a:t>nykytilan</a:t>
            </a:r>
            <a:r>
              <a:rPr lang="en-US" dirty="0"/>
              <a:t> </a:t>
            </a:r>
            <a:r>
              <a:rPr lang="en-US" dirty="0" err="1"/>
              <a:t>kartoitukseen</a:t>
            </a:r>
            <a:r>
              <a:rPr lang="en-US" dirty="0"/>
              <a:t> </a:t>
            </a:r>
            <a:r>
              <a:rPr lang="en-US" dirty="0" err="1"/>
              <a:t>osallistuvat</a:t>
            </a:r>
            <a:r>
              <a:rPr lang="en-US" dirty="0"/>
              <a:t> </a:t>
            </a:r>
            <a:r>
              <a:rPr lang="en-US" dirty="0" err="1"/>
              <a:t>Hiukkavaaratalon</a:t>
            </a:r>
            <a:r>
              <a:rPr lang="en-US" dirty="0"/>
              <a:t> </a:t>
            </a:r>
            <a:r>
              <a:rPr lang="en-US" dirty="0" err="1"/>
              <a:t>esiopetusryhmät</a:t>
            </a:r>
            <a:r>
              <a:rPr lang="en-US" dirty="0"/>
              <a:t> </a:t>
            </a:r>
            <a:r>
              <a:rPr lang="en-US" dirty="0" err="1"/>
              <a:t>sekä</a:t>
            </a:r>
            <a:r>
              <a:rPr lang="en-US" dirty="0"/>
              <a:t> </a:t>
            </a:r>
            <a:r>
              <a:rPr lang="en-US" dirty="0" err="1"/>
              <a:t>perusopetuksen</a:t>
            </a:r>
            <a:r>
              <a:rPr lang="en-US" dirty="0"/>
              <a:t> </a:t>
            </a:r>
            <a:r>
              <a:rPr lang="en-US" dirty="0" err="1"/>
              <a:t>ryhmät</a:t>
            </a:r>
            <a:r>
              <a:rPr lang="en-US" dirty="0"/>
              <a:t> (1-9lk).</a:t>
            </a:r>
            <a:endParaRPr lang="en-US"/>
          </a:p>
          <a:p>
            <a:r>
              <a:rPr lang="en-US" dirty="0" err="1"/>
              <a:t>Kartoitus</a:t>
            </a:r>
            <a:r>
              <a:rPr lang="en-US" dirty="0"/>
              <a:t> </a:t>
            </a:r>
            <a:r>
              <a:rPr lang="en-US" dirty="0" err="1"/>
              <a:t>toteutetaan</a:t>
            </a:r>
            <a:r>
              <a:rPr lang="en-US" dirty="0"/>
              <a:t> </a:t>
            </a:r>
            <a:r>
              <a:rPr lang="en-US" dirty="0" err="1"/>
              <a:t>lasten</a:t>
            </a:r>
            <a:r>
              <a:rPr lang="en-US" dirty="0"/>
              <a:t> </a:t>
            </a:r>
            <a:r>
              <a:rPr lang="en-US" dirty="0" err="1"/>
              <a:t>ikätaso</a:t>
            </a:r>
            <a:r>
              <a:rPr lang="en-US" dirty="0"/>
              <a:t> </a:t>
            </a:r>
            <a:r>
              <a:rPr lang="en-US" dirty="0" err="1"/>
              <a:t>huomioiden</a:t>
            </a:r>
            <a:r>
              <a:rPr lang="en-US" dirty="0"/>
              <a:t>.</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965544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73D7A4-0C27-B631-095A-A7925D93D134}"/>
              </a:ext>
            </a:extLst>
          </p:cNvPr>
          <p:cNvSpPr>
            <a:spLocks noGrp="1"/>
          </p:cNvSpPr>
          <p:nvPr>
            <p:ph idx="1"/>
          </p:nvPr>
        </p:nvSpPr>
        <p:spPr>
          <a:xfrm>
            <a:off x="565150" y="657183"/>
            <a:ext cx="7547501" cy="5104045"/>
          </a:xfrm>
        </p:spPr>
        <p:txBody>
          <a:bodyPr vert="horz" lIns="91440" tIns="45720" rIns="91440" bIns="45720" rtlCol="0" anchor="t">
            <a:normAutofit/>
          </a:bodyPr>
          <a:lstStyle/>
          <a:p>
            <a:pPr marL="0" indent="0">
              <a:buNone/>
            </a:pPr>
            <a:r>
              <a:rPr lang="en-US" dirty="0" err="1">
                <a:ea typeface="+mn-lt"/>
                <a:cs typeface="+mn-lt"/>
              </a:rPr>
              <a:t>Kartoituksen</a:t>
            </a:r>
            <a:r>
              <a:rPr lang="en-US" dirty="0">
                <a:ea typeface="+mn-lt"/>
                <a:cs typeface="+mn-lt"/>
              </a:rPr>
              <a:t> </a:t>
            </a:r>
            <a:r>
              <a:rPr lang="en-US" dirty="0" err="1">
                <a:ea typeface="+mn-lt"/>
                <a:cs typeface="+mn-lt"/>
              </a:rPr>
              <a:t>alussa</a:t>
            </a:r>
            <a:r>
              <a:rPr lang="en-US" dirty="0">
                <a:ea typeface="+mn-lt"/>
                <a:cs typeface="+mn-lt"/>
              </a:rPr>
              <a:t> </a:t>
            </a:r>
            <a:r>
              <a:rPr lang="en-US" dirty="0" err="1">
                <a:ea typeface="+mn-lt"/>
                <a:cs typeface="+mn-lt"/>
              </a:rPr>
              <a:t>esi</a:t>
            </a:r>
            <a:r>
              <a:rPr lang="en-US" dirty="0">
                <a:ea typeface="+mn-lt"/>
                <a:cs typeface="+mn-lt"/>
              </a:rPr>
              <a:t>- ja </a:t>
            </a:r>
            <a:r>
              <a:rPr lang="en-US" dirty="0" err="1">
                <a:ea typeface="+mn-lt"/>
                <a:cs typeface="+mn-lt"/>
              </a:rPr>
              <a:t>perusopetusryhmissä</a:t>
            </a:r>
            <a:r>
              <a:rPr lang="en-US" dirty="0">
                <a:ea typeface="+mn-lt"/>
                <a:cs typeface="+mn-lt"/>
              </a:rPr>
              <a:t> </a:t>
            </a:r>
            <a:r>
              <a:rPr lang="en-US" dirty="0" err="1">
                <a:ea typeface="+mn-lt"/>
                <a:cs typeface="+mn-lt"/>
              </a:rPr>
              <a:t>pidetään</a:t>
            </a:r>
            <a:r>
              <a:rPr lang="en-US" b="1" dirty="0">
                <a:ea typeface="+mn-lt"/>
                <a:cs typeface="+mn-lt"/>
              </a:rPr>
              <a:t> </a:t>
            </a:r>
            <a:r>
              <a:rPr lang="en-US" b="1" dirty="0" err="1">
                <a:ea typeface="+mn-lt"/>
                <a:cs typeface="+mn-lt"/>
              </a:rPr>
              <a:t>alustus</a:t>
            </a:r>
            <a:r>
              <a:rPr lang="en-US" dirty="0">
                <a:ea typeface="+mn-lt"/>
                <a:cs typeface="+mn-lt"/>
              </a:rPr>
              <a:t>, </a:t>
            </a:r>
            <a:r>
              <a:rPr lang="en-US" dirty="0" err="1">
                <a:ea typeface="+mn-lt"/>
                <a:cs typeface="+mn-lt"/>
              </a:rPr>
              <a:t>joka</a:t>
            </a:r>
            <a:r>
              <a:rPr lang="en-US" dirty="0">
                <a:ea typeface="+mn-lt"/>
                <a:cs typeface="+mn-lt"/>
              </a:rPr>
              <a:t> </a:t>
            </a:r>
            <a:r>
              <a:rPr lang="en-US" dirty="0" err="1">
                <a:ea typeface="+mn-lt"/>
                <a:cs typeface="+mn-lt"/>
              </a:rPr>
              <a:t>johdattelee</a:t>
            </a:r>
            <a:r>
              <a:rPr lang="en-US" dirty="0">
                <a:ea typeface="+mn-lt"/>
                <a:cs typeface="+mn-lt"/>
              </a:rPr>
              <a:t> </a:t>
            </a:r>
            <a:r>
              <a:rPr lang="en-US" dirty="0" err="1">
                <a:ea typeface="+mn-lt"/>
                <a:cs typeface="+mn-lt"/>
              </a:rPr>
              <a:t>lapsia</a:t>
            </a:r>
            <a:r>
              <a:rPr lang="en-US" dirty="0">
                <a:ea typeface="+mn-lt"/>
                <a:cs typeface="+mn-lt"/>
              </a:rPr>
              <a:t> </a:t>
            </a:r>
            <a:r>
              <a:rPr lang="en-US" dirty="0" err="1">
                <a:ea typeface="+mn-lt"/>
                <a:cs typeface="+mn-lt"/>
              </a:rPr>
              <a:t>pohtimaan</a:t>
            </a:r>
            <a:r>
              <a:rPr lang="en-US" dirty="0">
                <a:ea typeface="+mn-lt"/>
                <a:cs typeface="+mn-lt"/>
              </a:rPr>
              <a:t> </a:t>
            </a:r>
            <a:r>
              <a:rPr lang="en-US" dirty="0" err="1">
                <a:ea typeface="+mn-lt"/>
                <a:cs typeface="+mn-lt"/>
              </a:rPr>
              <a:t>tasa-arvoa</a:t>
            </a:r>
            <a:r>
              <a:rPr lang="en-US" dirty="0">
                <a:ea typeface="+mn-lt"/>
                <a:cs typeface="+mn-lt"/>
              </a:rPr>
              <a:t> ja </a:t>
            </a:r>
            <a:r>
              <a:rPr lang="en-US" dirty="0" err="1">
                <a:ea typeface="+mn-lt"/>
                <a:cs typeface="+mn-lt"/>
              </a:rPr>
              <a:t>yhdenvertaisuutta</a:t>
            </a:r>
            <a:r>
              <a:rPr lang="en-US" dirty="0">
                <a:ea typeface="+mn-lt"/>
                <a:cs typeface="+mn-lt"/>
              </a:rPr>
              <a:t> </a:t>
            </a:r>
            <a:r>
              <a:rPr lang="en-US" dirty="0" err="1">
                <a:ea typeface="+mn-lt"/>
                <a:cs typeface="+mn-lt"/>
              </a:rPr>
              <a:t>valikoiduissa</a:t>
            </a:r>
            <a:r>
              <a:rPr lang="en-US" dirty="0">
                <a:ea typeface="+mn-lt"/>
                <a:cs typeface="+mn-lt"/>
              </a:rPr>
              <a:t> </a:t>
            </a:r>
            <a:r>
              <a:rPr lang="en-US" dirty="0" err="1">
                <a:ea typeface="+mn-lt"/>
                <a:cs typeface="+mn-lt"/>
              </a:rPr>
              <a:t>osa-alueissa</a:t>
            </a:r>
            <a:r>
              <a:rPr lang="en-US" dirty="0">
                <a:ea typeface="+mn-lt"/>
                <a:cs typeface="+mn-lt"/>
              </a:rPr>
              <a:t>.</a:t>
            </a:r>
            <a:endParaRPr lang="fi-FI"/>
          </a:p>
          <a:p>
            <a:r>
              <a:rPr lang="en-US" b="1" dirty="0">
                <a:ea typeface="+mn-lt"/>
                <a:cs typeface="+mn-lt"/>
              </a:rPr>
              <a:t>Esi- ja </a:t>
            </a:r>
            <a:r>
              <a:rPr lang="en-US" b="1" dirty="0" err="1">
                <a:ea typeface="+mn-lt"/>
                <a:cs typeface="+mn-lt"/>
              </a:rPr>
              <a:t>alkuopetusryhmät</a:t>
            </a:r>
            <a:r>
              <a:rPr lang="en-US" dirty="0">
                <a:ea typeface="+mn-lt"/>
                <a:cs typeface="+mn-lt"/>
              </a:rPr>
              <a:t> </a:t>
            </a:r>
            <a:r>
              <a:rPr lang="en-US" dirty="0" err="1">
                <a:ea typeface="+mn-lt"/>
                <a:cs typeface="+mn-lt"/>
              </a:rPr>
              <a:t>keskittyvät</a:t>
            </a:r>
            <a:r>
              <a:rPr lang="en-US" dirty="0">
                <a:ea typeface="+mn-lt"/>
                <a:cs typeface="+mn-lt"/>
              </a:rPr>
              <a:t> </a:t>
            </a:r>
            <a:r>
              <a:rPr lang="en-US" dirty="0" err="1">
                <a:ea typeface="+mn-lt"/>
                <a:cs typeface="+mn-lt"/>
              </a:rPr>
              <a:t>kartoittamaan</a:t>
            </a:r>
            <a:r>
              <a:rPr lang="en-US" dirty="0">
                <a:ea typeface="+mn-lt"/>
                <a:cs typeface="+mn-lt"/>
              </a:rPr>
              <a:t> </a:t>
            </a:r>
            <a:r>
              <a:rPr lang="en-US" dirty="0" err="1">
                <a:ea typeface="+mn-lt"/>
                <a:cs typeface="+mn-lt"/>
              </a:rPr>
              <a:t>toiminnallisesti</a:t>
            </a:r>
            <a:r>
              <a:rPr lang="en-US" dirty="0">
                <a:ea typeface="+mn-lt"/>
                <a:cs typeface="+mn-lt"/>
              </a:rPr>
              <a:t> </a:t>
            </a:r>
            <a:r>
              <a:rPr lang="en-US" dirty="0" err="1">
                <a:ea typeface="+mn-lt"/>
                <a:cs typeface="+mn-lt"/>
              </a:rPr>
              <a:t>Hiukkavaaratalon</a:t>
            </a:r>
            <a:r>
              <a:rPr lang="en-US" dirty="0">
                <a:ea typeface="+mn-lt"/>
                <a:cs typeface="+mn-lt"/>
              </a:rPr>
              <a:t> </a:t>
            </a:r>
            <a:r>
              <a:rPr lang="en-US" dirty="0" err="1">
                <a:ea typeface="+mn-lt"/>
                <a:cs typeface="+mn-lt"/>
              </a:rPr>
              <a:t>tiloja</a:t>
            </a:r>
            <a:r>
              <a:rPr lang="en-US" dirty="0">
                <a:ea typeface="+mn-lt"/>
                <a:cs typeface="+mn-lt"/>
              </a:rPr>
              <a:t> ja </a:t>
            </a:r>
            <a:r>
              <a:rPr lang="en-US" dirty="0" err="1">
                <a:ea typeface="+mn-lt"/>
                <a:cs typeface="+mn-lt"/>
              </a:rPr>
              <a:t>ympäristöä</a:t>
            </a:r>
            <a:r>
              <a:rPr lang="en-US" dirty="0">
                <a:ea typeface="+mn-lt"/>
                <a:cs typeface="+mn-lt"/>
              </a:rPr>
              <a:t> </a:t>
            </a:r>
            <a:r>
              <a:rPr lang="en-US" dirty="0" err="1">
                <a:ea typeface="+mn-lt"/>
                <a:cs typeface="+mn-lt"/>
              </a:rPr>
              <a:t>turvallisuusnäkökulmasta</a:t>
            </a:r>
            <a:r>
              <a:rPr lang="en-US" dirty="0">
                <a:ea typeface="+mn-lt"/>
                <a:cs typeface="+mn-lt"/>
              </a:rPr>
              <a:t>:</a:t>
            </a:r>
          </a:p>
          <a:p>
            <a:pPr lvl="1"/>
            <a:r>
              <a:rPr lang="en-US" dirty="0">
                <a:ea typeface="+mn-lt"/>
                <a:cs typeface="+mn-lt"/>
              </a:rPr>
              <a:t>Lapset </a:t>
            </a:r>
            <a:r>
              <a:rPr lang="en-US" dirty="0" err="1">
                <a:ea typeface="+mn-lt"/>
                <a:cs typeface="+mn-lt"/>
              </a:rPr>
              <a:t>saavat</a:t>
            </a:r>
            <a:r>
              <a:rPr lang="en-US" dirty="0">
                <a:ea typeface="+mn-lt"/>
                <a:cs typeface="+mn-lt"/>
              </a:rPr>
              <a:t> </a:t>
            </a:r>
            <a:r>
              <a:rPr lang="en-US" dirty="0" err="1">
                <a:ea typeface="+mn-lt"/>
                <a:cs typeface="+mn-lt"/>
              </a:rPr>
              <a:t>vuorollaan</a:t>
            </a:r>
            <a:r>
              <a:rPr lang="en-US" dirty="0">
                <a:ea typeface="+mn-lt"/>
                <a:cs typeface="+mn-lt"/>
              </a:rPr>
              <a:t> </a:t>
            </a:r>
            <a:r>
              <a:rPr lang="en-US" dirty="0" err="1">
                <a:ea typeface="+mn-lt"/>
                <a:cs typeface="+mn-lt"/>
              </a:rPr>
              <a:t>laittaa</a:t>
            </a:r>
            <a:r>
              <a:rPr lang="en-US" dirty="0">
                <a:ea typeface="+mn-lt"/>
                <a:cs typeface="+mn-lt"/>
              </a:rPr>
              <a:t> </a:t>
            </a:r>
            <a:r>
              <a:rPr lang="en-US" dirty="0" err="1">
                <a:ea typeface="+mn-lt"/>
                <a:cs typeface="+mn-lt"/>
              </a:rPr>
              <a:t>esiopetuksen</a:t>
            </a:r>
            <a:r>
              <a:rPr lang="en-US" dirty="0">
                <a:ea typeface="+mn-lt"/>
                <a:cs typeface="+mn-lt"/>
              </a:rPr>
              <a:t>/</a:t>
            </a:r>
            <a:r>
              <a:rPr lang="en-US" dirty="0" err="1">
                <a:ea typeface="+mn-lt"/>
                <a:cs typeface="+mn-lt"/>
              </a:rPr>
              <a:t>pesien</a:t>
            </a:r>
            <a:r>
              <a:rPr lang="en-US" dirty="0">
                <a:ea typeface="+mn-lt"/>
                <a:cs typeface="+mn-lt"/>
              </a:rPr>
              <a:t> </a:t>
            </a:r>
            <a:r>
              <a:rPr lang="en-US" dirty="0" err="1">
                <a:ea typeface="+mn-lt"/>
                <a:cs typeface="+mn-lt"/>
              </a:rPr>
              <a:t>tiloihin</a:t>
            </a:r>
            <a:r>
              <a:rPr lang="en-US" dirty="0">
                <a:ea typeface="+mn-lt"/>
                <a:cs typeface="+mn-lt"/>
              </a:rPr>
              <a:t> </a:t>
            </a:r>
            <a:r>
              <a:rPr lang="en-US" dirty="0" err="1">
                <a:ea typeface="+mn-lt"/>
                <a:cs typeface="+mn-lt"/>
              </a:rPr>
              <a:t>värilappuja</a:t>
            </a:r>
            <a:r>
              <a:rPr lang="en-US" dirty="0">
                <a:ea typeface="+mn-lt"/>
                <a:cs typeface="+mn-lt"/>
              </a:rPr>
              <a:t> </a:t>
            </a:r>
            <a:r>
              <a:rPr lang="en-US" dirty="0" err="1">
                <a:ea typeface="+mn-lt"/>
                <a:cs typeface="+mn-lt"/>
              </a:rPr>
              <a:t>merkeiksi</a:t>
            </a:r>
            <a:r>
              <a:rPr lang="en-US" dirty="0">
                <a:ea typeface="+mn-lt"/>
                <a:cs typeface="+mn-lt"/>
              </a:rPr>
              <a:t> </a:t>
            </a:r>
            <a:r>
              <a:rPr lang="en-US" dirty="0" err="1">
                <a:ea typeface="+mn-lt"/>
                <a:cs typeface="+mn-lt"/>
              </a:rPr>
              <a:t>siitä</a:t>
            </a:r>
            <a:r>
              <a:rPr lang="en-US" dirty="0">
                <a:ea typeface="+mn-lt"/>
                <a:cs typeface="+mn-lt"/>
              </a:rPr>
              <a:t>, </a:t>
            </a:r>
            <a:r>
              <a:rPr lang="en-US" dirty="0" err="1">
                <a:ea typeface="+mn-lt"/>
                <a:cs typeface="+mn-lt"/>
              </a:rPr>
              <a:t>kokevatko</a:t>
            </a:r>
            <a:r>
              <a:rPr lang="en-US" dirty="0">
                <a:ea typeface="+mn-lt"/>
                <a:cs typeface="+mn-lt"/>
              </a:rPr>
              <a:t> he </a:t>
            </a:r>
            <a:r>
              <a:rPr lang="en-US" dirty="0" err="1">
                <a:ea typeface="+mn-lt"/>
                <a:cs typeface="+mn-lt"/>
              </a:rPr>
              <a:t>tilan</a:t>
            </a:r>
            <a:r>
              <a:rPr lang="en-US" dirty="0">
                <a:ea typeface="+mn-lt"/>
                <a:cs typeface="+mn-lt"/>
              </a:rPr>
              <a:t> </a:t>
            </a:r>
            <a:r>
              <a:rPr lang="en-US" dirty="0" err="1">
                <a:ea typeface="+mn-lt"/>
                <a:cs typeface="+mn-lt"/>
              </a:rPr>
              <a:t>esim</a:t>
            </a:r>
            <a:r>
              <a:rPr lang="en-US" dirty="0">
                <a:ea typeface="+mn-lt"/>
                <a:cs typeface="+mn-lt"/>
              </a:rPr>
              <a:t>. </a:t>
            </a:r>
            <a:r>
              <a:rPr lang="en-US" dirty="0" err="1">
                <a:ea typeface="+mn-lt"/>
                <a:cs typeface="+mn-lt"/>
              </a:rPr>
              <a:t>turvalliseksi</a:t>
            </a:r>
            <a:r>
              <a:rPr lang="en-US" dirty="0">
                <a:ea typeface="+mn-lt"/>
                <a:cs typeface="+mn-lt"/>
              </a:rPr>
              <a:t>, </a:t>
            </a:r>
            <a:r>
              <a:rPr lang="en-US" dirty="0" err="1">
                <a:ea typeface="+mn-lt"/>
                <a:cs typeface="+mn-lt"/>
              </a:rPr>
              <a:t>jännittäväksi</a:t>
            </a:r>
            <a:r>
              <a:rPr lang="en-US" dirty="0">
                <a:ea typeface="+mn-lt"/>
                <a:cs typeface="+mn-lt"/>
              </a:rPr>
              <a:t> </a:t>
            </a:r>
            <a:r>
              <a:rPr lang="en-US" dirty="0" err="1">
                <a:ea typeface="+mn-lt"/>
                <a:cs typeface="+mn-lt"/>
              </a:rPr>
              <a:t>vai</a:t>
            </a:r>
            <a:r>
              <a:rPr lang="en-US" dirty="0">
                <a:ea typeface="+mn-lt"/>
                <a:cs typeface="+mn-lt"/>
              </a:rPr>
              <a:t> </a:t>
            </a:r>
            <a:r>
              <a:rPr lang="en-US" dirty="0" err="1">
                <a:ea typeface="+mn-lt"/>
                <a:cs typeface="+mn-lt"/>
              </a:rPr>
              <a:t>pelottavaksi</a:t>
            </a:r>
            <a:r>
              <a:rPr lang="en-US" dirty="0">
                <a:ea typeface="+mn-lt"/>
                <a:cs typeface="+mn-lt"/>
              </a:rPr>
              <a:t> ( </a:t>
            </a:r>
            <a:r>
              <a:rPr lang="en-US" dirty="0" err="1">
                <a:ea typeface="+mn-lt"/>
                <a:cs typeface="+mn-lt"/>
              </a:rPr>
              <a:t>vihreä</a:t>
            </a:r>
            <a:r>
              <a:rPr lang="en-US" dirty="0">
                <a:ea typeface="+mn-lt"/>
                <a:cs typeface="+mn-lt"/>
              </a:rPr>
              <a:t>, </a:t>
            </a:r>
            <a:r>
              <a:rPr lang="en-US" dirty="0" err="1">
                <a:ea typeface="+mn-lt"/>
                <a:cs typeface="+mn-lt"/>
              </a:rPr>
              <a:t>keltainen</a:t>
            </a:r>
            <a:r>
              <a:rPr lang="en-US" dirty="0">
                <a:ea typeface="+mn-lt"/>
                <a:cs typeface="+mn-lt"/>
              </a:rPr>
              <a:t>, </a:t>
            </a:r>
            <a:r>
              <a:rPr lang="en-US" dirty="0" err="1">
                <a:ea typeface="+mn-lt"/>
                <a:cs typeface="+mn-lt"/>
              </a:rPr>
              <a:t>punainen</a:t>
            </a:r>
            <a:r>
              <a:rPr lang="en-US" dirty="0">
                <a:ea typeface="+mn-lt"/>
                <a:cs typeface="+mn-lt"/>
              </a:rPr>
              <a:t>)</a:t>
            </a:r>
          </a:p>
          <a:p>
            <a:endParaRPr lang="en-US" dirty="0"/>
          </a:p>
        </p:txBody>
      </p:sp>
    </p:spTree>
    <p:extLst>
      <p:ext uri="{BB962C8B-B14F-4D97-AF65-F5344CB8AC3E}">
        <p14:creationId xmlns:p14="http://schemas.microsoft.com/office/powerpoint/2010/main" val="1765675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5B4584-6D79-32E2-8A3B-6812BF33B9D7}"/>
              </a:ext>
            </a:extLst>
          </p:cNvPr>
          <p:cNvSpPr>
            <a:spLocks noGrp="1"/>
          </p:cNvSpPr>
          <p:nvPr>
            <p:ph idx="1"/>
          </p:nvPr>
        </p:nvSpPr>
        <p:spPr>
          <a:xfrm>
            <a:off x="565150" y="815933"/>
            <a:ext cx="7335835" cy="5125768"/>
          </a:xfrm>
        </p:spPr>
        <p:txBody>
          <a:bodyPr vert="horz" lIns="91440" tIns="45720" rIns="91440" bIns="45720" rtlCol="0" anchor="t">
            <a:normAutofit fontScale="92500" lnSpcReduction="10000"/>
          </a:bodyPr>
          <a:lstStyle/>
          <a:p>
            <a:r>
              <a:rPr lang="en-US" b="1" dirty="0" err="1"/>
              <a:t>Perusopetuksen</a:t>
            </a:r>
            <a:r>
              <a:rPr lang="en-US" b="1" dirty="0"/>
              <a:t> 3.-4. -</a:t>
            </a:r>
            <a:r>
              <a:rPr lang="en-US" b="1" dirty="0" err="1"/>
              <a:t>luokkalaiset</a:t>
            </a:r>
            <a:r>
              <a:rPr lang="en-US" dirty="0"/>
              <a:t> </a:t>
            </a:r>
            <a:r>
              <a:rPr lang="en-US" dirty="0" err="1"/>
              <a:t>voivat</a:t>
            </a:r>
            <a:r>
              <a:rPr lang="en-US" dirty="0"/>
              <a:t> </a:t>
            </a:r>
            <a:r>
              <a:rPr lang="en-US" dirty="0" err="1"/>
              <a:t>suorittaa</a:t>
            </a:r>
            <a:r>
              <a:rPr lang="en-US" dirty="0"/>
              <a:t> </a:t>
            </a:r>
            <a:r>
              <a:rPr lang="en-US" dirty="0" err="1"/>
              <a:t>tilakartoituksen</a:t>
            </a:r>
            <a:r>
              <a:rPr lang="en-US" dirty="0"/>
              <a:t> </a:t>
            </a:r>
            <a:r>
              <a:rPr lang="en-US" dirty="0" err="1"/>
              <a:t>toiminnallisesti</a:t>
            </a:r>
            <a:r>
              <a:rPr lang="en-US" dirty="0"/>
              <a:t> </a:t>
            </a:r>
            <a:r>
              <a:rPr lang="en-US" dirty="0" err="1"/>
              <a:t>esi</a:t>
            </a:r>
            <a:r>
              <a:rPr lang="en-US" dirty="0"/>
              <a:t>-ja </a:t>
            </a:r>
            <a:r>
              <a:rPr lang="en-US" dirty="0" err="1"/>
              <a:t>alkuopetusryhmien</a:t>
            </a:r>
            <a:r>
              <a:rPr lang="en-US" dirty="0"/>
              <a:t> </a:t>
            </a:r>
            <a:r>
              <a:rPr lang="en-US" dirty="0" err="1"/>
              <a:t>tapaan</a:t>
            </a:r>
            <a:r>
              <a:rPr lang="en-US" dirty="0"/>
              <a:t> tai </a:t>
            </a:r>
            <a:r>
              <a:rPr lang="en-US" dirty="0" err="1"/>
              <a:t>merkitä</a:t>
            </a:r>
            <a:r>
              <a:rPr lang="en-US" dirty="0"/>
              <a:t> </a:t>
            </a:r>
            <a:r>
              <a:rPr lang="en-US" dirty="0" err="1"/>
              <a:t>symbolein</a:t>
            </a:r>
            <a:r>
              <a:rPr lang="en-US" dirty="0"/>
              <a:t> </a:t>
            </a:r>
            <a:r>
              <a:rPr lang="en-US" dirty="0" err="1"/>
              <a:t>Hiukkavaaratalon</a:t>
            </a:r>
            <a:r>
              <a:rPr lang="en-US" dirty="0"/>
              <a:t> </a:t>
            </a:r>
            <a:r>
              <a:rPr lang="en-US" dirty="0" err="1"/>
              <a:t>pohjakuvaan</a:t>
            </a:r>
            <a:r>
              <a:rPr lang="en-US" dirty="0"/>
              <a:t>, </a:t>
            </a:r>
            <a:r>
              <a:rPr lang="en-US" dirty="0" err="1"/>
              <a:t>millaisena</a:t>
            </a:r>
            <a:r>
              <a:rPr lang="en-US" dirty="0"/>
              <a:t> he </a:t>
            </a:r>
            <a:r>
              <a:rPr lang="en-US" dirty="0" err="1"/>
              <a:t>kokevat</a:t>
            </a:r>
            <a:r>
              <a:rPr lang="en-US" dirty="0"/>
              <a:t> </a:t>
            </a:r>
            <a:r>
              <a:rPr lang="en-US" dirty="0" err="1"/>
              <a:t>tilat</a:t>
            </a:r>
            <a:r>
              <a:rPr lang="en-US" dirty="0"/>
              <a:t>:</a:t>
            </a:r>
          </a:p>
          <a:p>
            <a:pPr lvl="1"/>
            <a:r>
              <a:rPr lang="en-US" dirty="0" err="1"/>
              <a:t>Turvallinen</a:t>
            </a:r>
            <a:r>
              <a:rPr lang="en-US" dirty="0"/>
              <a:t>, </a:t>
            </a:r>
            <a:r>
              <a:rPr lang="en-US" dirty="0" err="1"/>
              <a:t>jännittävä</a:t>
            </a:r>
            <a:r>
              <a:rPr lang="en-US" dirty="0"/>
              <a:t>, </a:t>
            </a:r>
            <a:r>
              <a:rPr lang="en-US" dirty="0" err="1"/>
              <a:t>pelottava</a:t>
            </a:r>
            <a:r>
              <a:rPr lang="en-US" dirty="0"/>
              <a:t> </a:t>
            </a:r>
            <a:r>
              <a:rPr lang="en-US" dirty="0" err="1"/>
              <a:t>jne</a:t>
            </a:r>
            <a:r>
              <a:rPr lang="en-US" dirty="0"/>
              <a:t>.</a:t>
            </a:r>
          </a:p>
          <a:p>
            <a:pPr lvl="1"/>
            <a:r>
              <a:rPr lang="en-US" dirty="0" err="1"/>
              <a:t>Yhdessä</a:t>
            </a:r>
            <a:r>
              <a:rPr lang="en-US" dirty="0"/>
              <a:t> </a:t>
            </a:r>
            <a:r>
              <a:rPr lang="en-US" dirty="0" err="1"/>
              <a:t>voidaan</a:t>
            </a:r>
            <a:r>
              <a:rPr lang="en-US" dirty="0"/>
              <a:t> </a:t>
            </a:r>
            <a:r>
              <a:rPr lang="en-US" dirty="0" err="1"/>
              <a:t>pohtia</a:t>
            </a:r>
            <a:r>
              <a:rPr lang="en-US" dirty="0"/>
              <a:t> </a:t>
            </a:r>
            <a:r>
              <a:rPr lang="en-US" dirty="0" err="1"/>
              <a:t>yhdenvertaisuutta</a:t>
            </a:r>
            <a:r>
              <a:rPr lang="en-US" dirty="0"/>
              <a:t> </a:t>
            </a:r>
            <a:r>
              <a:rPr lang="en-US" dirty="0" err="1"/>
              <a:t>tilojen</a:t>
            </a:r>
            <a:r>
              <a:rPr lang="en-US" dirty="0"/>
              <a:t> </a:t>
            </a:r>
            <a:r>
              <a:rPr lang="en-US" dirty="0" err="1"/>
              <a:t>käytössä</a:t>
            </a:r>
            <a:r>
              <a:rPr lang="en-US" dirty="0"/>
              <a:t>: </a:t>
            </a:r>
            <a:r>
              <a:rPr lang="en-US" dirty="0" err="1"/>
              <a:t>Pääsevätkö</a:t>
            </a:r>
            <a:r>
              <a:rPr lang="en-US" dirty="0"/>
              <a:t> </a:t>
            </a:r>
            <a:r>
              <a:rPr lang="en-US" dirty="0" err="1"/>
              <a:t>kaikki</a:t>
            </a:r>
            <a:r>
              <a:rPr lang="en-US" dirty="0"/>
              <a:t> </a:t>
            </a:r>
            <a:r>
              <a:rPr lang="en-US" dirty="0" err="1"/>
              <a:t>kaikkiin</a:t>
            </a:r>
            <a:r>
              <a:rPr lang="en-US" dirty="0"/>
              <a:t> </a:t>
            </a:r>
            <a:r>
              <a:rPr lang="en-US" dirty="0" err="1"/>
              <a:t>tiloihin</a:t>
            </a:r>
            <a:r>
              <a:rPr lang="en-US" dirty="0"/>
              <a:t>? </a:t>
            </a:r>
            <a:r>
              <a:rPr lang="en-US" dirty="0" err="1"/>
              <a:t>Saavatko</a:t>
            </a:r>
            <a:r>
              <a:rPr lang="en-US" dirty="0"/>
              <a:t> </a:t>
            </a:r>
            <a:r>
              <a:rPr lang="en-US" dirty="0" err="1"/>
              <a:t>kaikki</a:t>
            </a:r>
            <a:r>
              <a:rPr lang="en-US" dirty="0"/>
              <a:t> </a:t>
            </a:r>
            <a:r>
              <a:rPr lang="en-US" dirty="0" err="1"/>
              <a:t>käyttää</a:t>
            </a:r>
            <a:r>
              <a:rPr lang="en-US" dirty="0"/>
              <a:t> </a:t>
            </a:r>
            <a:r>
              <a:rPr lang="en-US" dirty="0" err="1"/>
              <a:t>kaikkia</a:t>
            </a:r>
            <a:r>
              <a:rPr lang="en-US" dirty="0"/>
              <a:t> </a:t>
            </a:r>
            <a:r>
              <a:rPr lang="en-US" dirty="0" err="1"/>
              <a:t>tiloja</a:t>
            </a:r>
            <a:r>
              <a:rPr lang="en-US" dirty="0"/>
              <a:t>?</a:t>
            </a:r>
          </a:p>
          <a:p>
            <a:r>
              <a:rPr lang="en-US" b="1" dirty="0" err="1"/>
              <a:t>Perusopetuksen</a:t>
            </a:r>
            <a:r>
              <a:rPr lang="en-US" b="1" dirty="0"/>
              <a:t> 5.-9.-luokkalaiset</a:t>
            </a:r>
            <a:r>
              <a:rPr lang="en-US" dirty="0"/>
              <a:t> </a:t>
            </a:r>
            <a:r>
              <a:rPr lang="en-US" dirty="0" err="1"/>
              <a:t>suorittavat</a:t>
            </a:r>
            <a:r>
              <a:rPr lang="en-US" dirty="0"/>
              <a:t> </a:t>
            </a:r>
            <a:r>
              <a:rPr lang="en-US" dirty="0" err="1"/>
              <a:t>kartoituksen</a:t>
            </a:r>
            <a:r>
              <a:rPr lang="en-US" dirty="0"/>
              <a:t> Forms-</a:t>
            </a:r>
            <a:r>
              <a:rPr lang="en-US" dirty="0" err="1"/>
              <a:t>kyselyn</a:t>
            </a:r>
            <a:r>
              <a:rPr lang="en-US" dirty="0"/>
              <a:t> </a:t>
            </a:r>
            <a:r>
              <a:rPr lang="en-US" dirty="0" err="1"/>
              <a:t>muodossa</a:t>
            </a:r>
            <a:r>
              <a:rPr lang="en-US" dirty="0"/>
              <a:t>. </a:t>
            </a:r>
            <a:r>
              <a:rPr lang="en-US" dirty="0" err="1"/>
              <a:t>Kyselyssä</a:t>
            </a:r>
            <a:r>
              <a:rPr lang="en-US" dirty="0"/>
              <a:t> </a:t>
            </a:r>
            <a:r>
              <a:rPr lang="en-US" dirty="0" err="1"/>
              <a:t>keskitytään</a:t>
            </a:r>
            <a:r>
              <a:rPr lang="en-US" dirty="0"/>
              <a:t> </a:t>
            </a:r>
            <a:r>
              <a:rPr lang="en-US" dirty="0" err="1"/>
              <a:t>Hiukkavaaratalon</a:t>
            </a:r>
            <a:r>
              <a:rPr lang="en-US" dirty="0"/>
              <a:t> </a:t>
            </a:r>
            <a:r>
              <a:rPr lang="en-US" dirty="0" err="1"/>
              <a:t>pedagogiseen</a:t>
            </a:r>
            <a:r>
              <a:rPr lang="en-US" dirty="0"/>
              <a:t> </a:t>
            </a:r>
            <a:r>
              <a:rPr lang="en-US" dirty="0" err="1"/>
              <a:t>toimintaan</a:t>
            </a:r>
            <a:r>
              <a:rPr lang="en-US" dirty="0"/>
              <a:t>, </a:t>
            </a:r>
            <a:r>
              <a:rPr lang="en-US" dirty="0" err="1"/>
              <a:t>tiloihin</a:t>
            </a:r>
            <a:r>
              <a:rPr lang="en-US" dirty="0"/>
              <a:t> ja </a:t>
            </a:r>
            <a:r>
              <a:rPr lang="en-US" dirty="0" err="1"/>
              <a:t>ympäristöön</a:t>
            </a:r>
            <a:r>
              <a:rPr lang="en-US" dirty="0"/>
              <a:t> </a:t>
            </a:r>
            <a:r>
              <a:rPr lang="en-US" dirty="0" err="1"/>
              <a:t>sekä</a:t>
            </a:r>
            <a:r>
              <a:rPr lang="en-US" dirty="0"/>
              <a:t> </a:t>
            </a:r>
            <a:r>
              <a:rPr lang="en-US" dirty="0" err="1"/>
              <a:t>asenteisiin</a:t>
            </a:r>
            <a:r>
              <a:rPr lang="en-US" dirty="0"/>
              <a:t> ja </a:t>
            </a:r>
            <a:r>
              <a:rPr lang="en-US" dirty="0" err="1"/>
              <a:t>vuorovaikutukseen</a:t>
            </a:r>
            <a:r>
              <a:rPr lang="en-US" dirty="0"/>
              <a:t> </a:t>
            </a:r>
            <a:r>
              <a:rPr lang="en-US" dirty="0" err="1"/>
              <a:t>yhdenvertaisuuden</a:t>
            </a:r>
            <a:r>
              <a:rPr lang="en-US" dirty="0"/>
              <a:t> ja </a:t>
            </a:r>
            <a:r>
              <a:rPr lang="en-US" dirty="0" err="1"/>
              <a:t>tasa-arvon</a:t>
            </a:r>
            <a:r>
              <a:rPr lang="en-US" dirty="0"/>
              <a:t> </a:t>
            </a:r>
            <a:r>
              <a:rPr lang="en-US" dirty="0" err="1"/>
              <a:t>näkökulmista</a:t>
            </a:r>
            <a:r>
              <a:rPr lang="en-US" dirty="0"/>
              <a:t>. </a:t>
            </a:r>
          </a:p>
          <a:p>
            <a:pPr marL="0" indent="0">
              <a:buNone/>
            </a:pPr>
            <a:endParaRPr lang="en-US" dirty="0"/>
          </a:p>
        </p:txBody>
      </p:sp>
    </p:spTree>
    <p:extLst>
      <p:ext uri="{BB962C8B-B14F-4D97-AF65-F5344CB8AC3E}">
        <p14:creationId xmlns:p14="http://schemas.microsoft.com/office/powerpoint/2010/main" val="2712270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2F8BD25-1424-451F-6A24-1CFB3AD054DD}"/>
              </a:ext>
            </a:extLst>
          </p:cNvPr>
          <p:cNvSpPr>
            <a:spLocks noGrp="1"/>
          </p:cNvSpPr>
          <p:nvPr>
            <p:ph type="title"/>
          </p:nvPr>
        </p:nvSpPr>
        <p:spPr>
          <a:xfrm>
            <a:off x="565150" y="770890"/>
            <a:ext cx="7335835" cy="687458"/>
          </a:xfrm>
        </p:spPr>
        <p:txBody>
          <a:bodyPr>
            <a:normAutofit fontScale="90000"/>
          </a:bodyPr>
          <a:lstStyle/>
          <a:p>
            <a:r>
              <a:rPr lang="fi-FI" dirty="0"/>
              <a:t>Kartoituksen tuloksia</a:t>
            </a:r>
          </a:p>
        </p:txBody>
      </p:sp>
      <p:sp>
        <p:nvSpPr>
          <p:cNvPr id="3" name="Sisällön paikkamerkki 2">
            <a:extLst>
              <a:ext uri="{FF2B5EF4-FFF2-40B4-BE49-F238E27FC236}">
                <a16:creationId xmlns:a16="http://schemas.microsoft.com/office/drawing/2014/main" id="{8BE18693-D91F-1E6C-10E0-8FAA4BB11C20}"/>
              </a:ext>
            </a:extLst>
          </p:cNvPr>
          <p:cNvSpPr>
            <a:spLocks noGrp="1"/>
          </p:cNvSpPr>
          <p:nvPr>
            <p:ph idx="1"/>
          </p:nvPr>
        </p:nvSpPr>
        <p:spPr>
          <a:xfrm>
            <a:off x="565150" y="1458174"/>
            <a:ext cx="8651425" cy="4303054"/>
          </a:xfrm>
        </p:spPr>
        <p:txBody>
          <a:bodyPr vert="horz" lIns="91440" tIns="45720" rIns="91440" bIns="45720" rtlCol="0" anchor="t">
            <a:normAutofit/>
          </a:bodyPr>
          <a:lstStyle/>
          <a:p>
            <a:r>
              <a:rPr lang="fi-FI" b="1" dirty="0"/>
              <a:t>Esi- ja alkuopetuksen tekemässä turvallisuuskartoituksessa</a:t>
            </a:r>
            <a:r>
              <a:rPr lang="fi-FI" dirty="0"/>
              <a:t> tuli ilmi että oppilaat pitävät </a:t>
            </a:r>
            <a:r>
              <a:rPr lang="fi-FI" b="1" dirty="0"/>
              <a:t>turvallisena tuttuja paikkoja,</a:t>
            </a:r>
            <a:r>
              <a:rPr lang="fi-FI" dirty="0"/>
              <a:t> joissa he ovat usein: omia istumapaikkoja ja omia opetustiloja. </a:t>
            </a:r>
            <a:r>
              <a:rPr lang="fi-FI" b="1" dirty="0"/>
              <a:t>Jännittävinä tai pelottavana koettiin paikat, joissa on paljon oppilaita kerrallaan</a:t>
            </a:r>
            <a:r>
              <a:rPr lang="fi-FI" dirty="0"/>
              <a:t> </a:t>
            </a:r>
            <a:r>
              <a:rPr lang="fi-FI" b="1" dirty="0"/>
              <a:t>ja syntyy ruuhkaa tai melua </a:t>
            </a:r>
            <a:r>
              <a:rPr lang="fi-FI" dirty="0"/>
              <a:t>(kenkäeteiset, portaikot, pukuhuoneet ja ruokala). Myös vessat koettiin jännittävänä, muun muassa liiketunnistimilla toimivien valojen ja lukkojen taakse jäämisen pelon vuoksi.</a:t>
            </a:r>
          </a:p>
          <a:p>
            <a:r>
              <a:rPr lang="fi-FI" dirty="0"/>
              <a:t>3.-4.- luokat eivät ehtineet suorittaa kartoitusta</a:t>
            </a:r>
          </a:p>
          <a:p>
            <a:pPr marL="0" indent="0">
              <a:buNone/>
            </a:pPr>
            <a:endParaRPr lang="fi-FI" dirty="0"/>
          </a:p>
          <a:p>
            <a:endParaRPr lang="fi-FI" dirty="0"/>
          </a:p>
        </p:txBody>
      </p:sp>
    </p:spTree>
    <p:extLst>
      <p:ext uri="{BB962C8B-B14F-4D97-AF65-F5344CB8AC3E}">
        <p14:creationId xmlns:p14="http://schemas.microsoft.com/office/powerpoint/2010/main" val="4066606361"/>
      </p:ext>
    </p:extLst>
  </p:cSld>
  <p:clrMapOvr>
    <a:masterClrMapping/>
  </p:clrMapOvr>
</p:sld>
</file>

<file path=ppt/theme/theme1.xml><?xml version="1.0" encoding="utf-8"?>
<a:theme xmlns:a="http://schemas.openxmlformats.org/drawingml/2006/main" name="PunchcardVTI">
  <a:themeElements>
    <a:clrScheme name="AnalogousFromDarkSeedLeftStep">
      <a:dk1>
        <a:srgbClr val="000000"/>
      </a:dk1>
      <a:lt1>
        <a:srgbClr val="FFFFFF"/>
      </a:lt1>
      <a:dk2>
        <a:srgbClr val="341F1D"/>
      </a:dk2>
      <a:lt2>
        <a:srgbClr val="E3E2E8"/>
      </a:lt2>
      <a:accent1>
        <a:srgbClr val="8AAD1F"/>
      </a:accent1>
      <a:accent2>
        <a:srgbClr val="BC9F14"/>
      </a:accent2>
      <a:accent3>
        <a:srgbClr val="E77729"/>
      </a:accent3>
      <a:accent4>
        <a:srgbClr val="D51718"/>
      </a:accent4>
      <a:accent5>
        <a:srgbClr val="E72979"/>
      </a:accent5>
      <a:accent6>
        <a:srgbClr val="D517B6"/>
      </a:accent6>
      <a:hlink>
        <a:srgbClr val="BF3F60"/>
      </a:hlink>
      <a:folHlink>
        <a:srgbClr val="7F7F7F"/>
      </a:folHlink>
    </a:clrScheme>
    <a:fontScheme name="Punchcard">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unchcardVTI" id="{C7262591-AF98-8F48-B56D-6342D2439B1A}" vid="{261D9F73-974A-B14E-9EAF-4871CCA60BB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FD256C2E88F8414BACC871774B81B339" ma:contentTypeVersion="19" ma:contentTypeDescription="Luo uusi asiakirja." ma:contentTypeScope="" ma:versionID="428bb0fd54d12af98ce58c1a5bfd1af1">
  <xsd:schema xmlns:xsd="http://www.w3.org/2001/XMLSchema" xmlns:xs="http://www.w3.org/2001/XMLSchema" xmlns:p="http://schemas.microsoft.com/office/2006/metadata/properties" xmlns:ns2="fb44a336-b017-4858-b656-4ce7a8b01aad" xmlns:ns3="2f5250e1-eb85-4923-8bbc-82f355d11f66" targetNamespace="http://schemas.microsoft.com/office/2006/metadata/properties" ma:root="true" ma:fieldsID="ec59ac3b5b539eae55e7a840b6ca7846" ns2:_="" ns3:_="">
    <xsd:import namespace="fb44a336-b017-4858-b656-4ce7a8b01aad"/>
    <xsd:import namespace="2f5250e1-eb85-4923-8bbc-82f355d11f6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Location" minOccurs="0"/>
                <xsd:element ref="ns2:MediaServiceOCR" minOccurs="0"/>
                <xsd:element ref="ns2:MediaLengthInSeconds" minOccurs="0"/>
                <xsd:element ref="ns2:_Flow_SignoffStatu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44a336-b017-4858-b656-4ce7a8b01aa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_Flow_SignoffStatus" ma:index="21" nillable="true" ma:displayName="Kuittauksen tila" ma:internalName="Kuittauksen_x0020_tila">
      <xsd:simpleType>
        <xsd:restriction base="dms:Text"/>
      </xsd:simpleType>
    </xsd:element>
    <xsd:element name="lcf76f155ced4ddcb4097134ff3c332f" ma:index="23" nillable="true" ma:taxonomy="true" ma:internalName="lcf76f155ced4ddcb4097134ff3c332f" ma:taxonomyFieldName="MediaServiceImageTags" ma:displayName="Kuvien tunnisteet" ma:readOnly="false" ma:fieldId="{5cf76f15-5ced-4ddc-b409-7134ff3c332f}" ma:taxonomyMulti="true" ma:sspId="b6f73edd-577a-44a5-983b-b6ef24e706c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f5250e1-eb85-4923-8bbc-82f355d11f66" elementFormDefault="qualified">
    <xsd:import namespace="http://schemas.microsoft.com/office/2006/documentManagement/types"/>
    <xsd:import namespace="http://schemas.microsoft.com/office/infopath/2007/PartnerControls"/>
    <xsd:element name="SharedWithUsers" ma:index="16"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Jakamisen tiedot" ma:internalName="SharedWithDetails" ma:readOnly="true">
      <xsd:simpleType>
        <xsd:restriction base="dms:Note">
          <xsd:maxLength value="255"/>
        </xsd:restriction>
      </xsd:simpleType>
    </xsd:element>
    <xsd:element name="TaxCatchAll" ma:index="24" nillable="true" ma:displayName="Taxonomy Catch All Column" ma:hidden="true" ma:list="{6f907b1b-3d90-4c64-889f-d0621392fd41}" ma:internalName="TaxCatchAll" ma:showField="CatchAllData" ma:web="2f5250e1-eb85-4923-8bbc-82f355d11f6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Flow_SignoffStatus xmlns="fb44a336-b017-4858-b656-4ce7a8b01aad" xsi:nil="true"/>
    <TaxCatchAll xmlns="2f5250e1-eb85-4923-8bbc-82f355d11f66" xsi:nil="true"/>
    <lcf76f155ced4ddcb4097134ff3c332f xmlns="fb44a336-b017-4858-b656-4ce7a8b01aa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19E2902-67E7-46C5-8378-C5F53D2458A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44a336-b017-4858-b656-4ce7a8b01aad"/>
    <ds:schemaRef ds:uri="2f5250e1-eb85-4923-8bbc-82f355d11f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CC54DB2-37BF-4D62-9C62-8B1E529F7B48}">
  <ds:schemaRefs>
    <ds:schemaRef ds:uri="http://schemas.microsoft.com/sharepoint/v3/contenttype/forms"/>
  </ds:schemaRefs>
</ds:datastoreItem>
</file>

<file path=customXml/itemProps3.xml><?xml version="1.0" encoding="utf-8"?>
<ds:datastoreItem xmlns:ds="http://schemas.openxmlformats.org/officeDocument/2006/customXml" ds:itemID="{9234DE46-145C-44FA-A311-48DB4FFBA833}">
  <ds:schemaRefs>
    <ds:schemaRef ds:uri="http://schemas.microsoft.com/office/2006/documentManagement/types"/>
    <ds:schemaRef ds:uri="http://purl.org/dc/elements/1.1/"/>
    <ds:schemaRef ds:uri="http://purl.org/dc/terms/"/>
    <ds:schemaRef ds:uri="http://schemas.microsoft.com/office/2006/metadata/properties"/>
    <ds:schemaRef ds:uri="http://purl.org/dc/dcmitype/"/>
    <ds:schemaRef ds:uri="fb44a336-b017-4858-b656-4ce7a8b01aad"/>
    <ds:schemaRef ds:uri="2f5250e1-eb85-4923-8bbc-82f355d11f66"/>
    <ds:schemaRef ds:uri="http://schemas.microsoft.com/office/infopath/2007/PartnerControls"/>
    <ds:schemaRef ds:uri="http://schemas.openxmlformats.org/package/2006/metadata/core-properties"/>
    <ds:schemaRef ds:uri="http://www.w3.org/XML/1998/namespace"/>
  </ds:schemaRefs>
</ds:datastoreItem>
</file>

<file path=docMetadata/LabelInfo.xml><?xml version="1.0" encoding="utf-8"?>
<clbl:labelList xmlns:clbl="http://schemas.microsoft.com/office/2020/mipLabelMetadata">
  <clbl:label id="{e7f2b28d-54cf-44b6-aad9-6a2b7fb652a6}" enabled="1" method="Standard" siteId="{5cc89a67-fa29-4356-af5d-f436abc7c21b}" contentBits="0" removed="0"/>
</clbl:labelList>
</file>

<file path=docProps/app.xml><?xml version="1.0" encoding="utf-8"?>
<Properties xmlns="http://schemas.openxmlformats.org/officeDocument/2006/extended-properties" xmlns:vt="http://schemas.openxmlformats.org/officeDocument/2006/docPropsVTypes">
  <TotalTime>1</TotalTime>
  <Words>1027</Words>
  <Application>Microsoft Office PowerPoint</Application>
  <PresentationFormat>Laajakuva</PresentationFormat>
  <Paragraphs>58</Paragraphs>
  <Slides>14</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14</vt:i4>
      </vt:variant>
    </vt:vector>
  </HeadingPairs>
  <TitlesOfParts>
    <vt:vector size="18" baseType="lpstr">
      <vt:lpstr>Arial</vt:lpstr>
      <vt:lpstr>Calibri Light</vt:lpstr>
      <vt:lpstr>Neue Haas Grotesk Text Pro</vt:lpstr>
      <vt:lpstr>PunchcardVTI</vt:lpstr>
      <vt:lpstr>Yhdenvertaisuus ja tasa-arvosuunnitelma</vt:lpstr>
      <vt:lpstr>Johdanto</vt:lpstr>
      <vt:lpstr>PowerPoint-esitys</vt:lpstr>
      <vt:lpstr>PowerPoint-esitys</vt:lpstr>
      <vt:lpstr>1. Nykytilan kartoitus ja arvio</vt:lpstr>
      <vt:lpstr>Nykytilan kartoitus</vt:lpstr>
      <vt:lpstr>PowerPoint-esitys</vt:lpstr>
      <vt:lpstr>PowerPoint-esitys</vt:lpstr>
      <vt:lpstr>Kartoituksen tuloksia</vt:lpstr>
      <vt:lpstr>PowerPoint-esitys</vt:lpstr>
      <vt:lpstr>PowerPoint-esitys</vt:lpstr>
      <vt:lpstr>2. Yksikön kehittämiskohteet</vt:lpstr>
      <vt:lpstr>3. Toiminnan arviointi</vt:lpstr>
      <vt:lpstr>Lähteet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
  <cp:lastModifiedBy>Moilanen Anne</cp:lastModifiedBy>
  <cp:revision>999</cp:revision>
  <dcterms:created xsi:type="dcterms:W3CDTF">2022-03-27T13:35:33Z</dcterms:created>
  <dcterms:modified xsi:type="dcterms:W3CDTF">2024-09-23T08:11:18Z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0x010100FD256C2E88F8414BACC871774B81B339</vt:lpwstr>
  </property>
  <property fmtid="{D5CDD505-2E9C-101B-9397-08002B2CF9AE}" pid="3" name="MediaServiceImageTags">
    <vt:lpwstr/>
  </property>
  <property fmtid="{D5CDD505-2E9C-101B-9397-08002B2CF9AE}" pid="4" name="MSIP_Label_e7f2b28d-54cf-44b6-aad9-6a2b7fb652a6_Enabled">
    <vt:lpwstr>true</vt:lpwstr>
  </property>
  <property fmtid="{D5CDD505-2E9C-101B-9397-08002B2CF9AE}" pid="5" name="MSIP_Label_e7f2b28d-54cf-44b6-aad9-6a2b7fb652a6_SetDate">
    <vt:lpwstr>2022-09-28T08:53:36Z</vt:lpwstr>
  </property>
  <property fmtid="{D5CDD505-2E9C-101B-9397-08002B2CF9AE}" pid="6" name="MSIP_Label_e7f2b28d-54cf-44b6-aad9-6a2b7fb652a6_Method">
    <vt:lpwstr>Standard</vt:lpwstr>
  </property>
  <property fmtid="{D5CDD505-2E9C-101B-9397-08002B2CF9AE}" pid="7" name="MSIP_Label_e7f2b28d-54cf-44b6-aad9-6a2b7fb652a6_Name">
    <vt:lpwstr>e7f2b28d-54cf-44b6-aad9-6a2b7fb652a6</vt:lpwstr>
  </property>
  <property fmtid="{D5CDD505-2E9C-101B-9397-08002B2CF9AE}" pid="8" name="MSIP_Label_e7f2b28d-54cf-44b6-aad9-6a2b7fb652a6_SiteId">
    <vt:lpwstr>5cc89a67-fa29-4356-af5d-f436abc7c21b</vt:lpwstr>
  </property>
  <property fmtid="{D5CDD505-2E9C-101B-9397-08002B2CF9AE}" pid="9" name="MSIP_Label_e7f2b28d-54cf-44b6-aad9-6a2b7fb652a6_ActionId">
    <vt:lpwstr>ab991f38-ac97-4d7d-90cc-ab1065597e32</vt:lpwstr>
  </property>
  <property fmtid="{D5CDD505-2E9C-101B-9397-08002B2CF9AE}" pid="10" name="MSIP_Label_e7f2b28d-54cf-44b6-aad9-6a2b7fb652a6_ContentBits">
    <vt:lpwstr>0</vt:lpwstr>
  </property>
</Properties>
</file>